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7" r:id="rId4"/>
    <p:sldId id="258" r:id="rId5"/>
    <p:sldId id="259" r:id="rId6"/>
    <p:sldId id="261" r:id="rId7"/>
    <p:sldId id="262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A268157-142D-431B-B397-4B77116165A1}" type="datetimeFigureOut">
              <a:rPr lang="zh-TW" altLang="en-US" smtClean="0"/>
              <a:pPr/>
              <a:t>2012/3/6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AB5AD29-D99D-4481-B5AA-D1B654086C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Prefix Gene Expression Programming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7406640" cy="1752600"/>
          </a:xfrm>
        </p:spPr>
        <p:txBody>
          <a:bodyPr>
            <a:normAutofit fontScale="25000" lnSpcReduction="20000"/>
          </a:bodyPr>
          <a:lstStyle/>
          <a:p>
            <a:r>
              <a:rPr lang="en-US" altLang="zh-TW" sz="6200" dirty="0" smtClean="0"/>
              <a:t>Late Breaking Paper at the Genetic and Evolutionary Computation </a:t>
            </a:r>
            <a:r>
              <a:rPr lang="en-US" altLang="zh-TW" sz="6200" dirty="0" smtClean="0"/>
              <a:t>Conference(GECCO-2005</a:t>
            </a:r>
            <a:r>
              <a:rPr lang="en-US" altLang="zh-TW" sz="6200" dirty="0" smtClean="0"/>
              <a:t>), Washington, D.C., 2005.</a:t>
            </a:r>
            <a:endParaRPr lang="it-IT" altLang="zh-TW" sz="6200" dirty="0" smtClean="0"/>
          </a:p>
          <a:p>
            <a:r>
              <a:rPr lang="it-IT" altLang="zh-TW" sz="6200" dirty="0" smtClean="0"/>
              <a:t>Xin </a:t>
            </a:r>
            <a:r>
              <a:rPr lang="it-IT" altLang="zh-TW" sz="6200" dirty="0" smtClean="0"/>
              <a:t>Li, Chi Zhou, Weimin Xiao, Peter C. Nelson</a:t>
            </a:r>
          </a:p>
          <a:p>
            <a:endParaRPr lang="it-IT" altLang="zh-TW" sz="6200" dirty="0" smtClean="0"/>
          </a:p>
          <a:p>
            <a:r>
              <a:rPr lang="en-US" altLang="zh-TW" sz="6200" dirty="0" smtClean="0"/>
              <a:t>				Presenter</a:t>
            </a:r>
            <a:r>
              <a:rPr lang="en-US" altLang="zh-TW" sz="6200" dirty="0"/>
              <a:t>: </a:t>
            </a:r>
            <a:r>
              <a:rPr lang="en-US" altLang="zh-TW" sz="6200" dirty="0" smtClean="0"/>
              <a:t>Chen-Han Lee</a:t>
            </a:r>
            <a:endParaRPr lang="en-US" altLang="zh-TW" sz="6200" dirty="0"/>
          </a:p>
          <a:p>
            <a:r>
              <a:rPr lang="en-US" altLang="zh-TW" sz="6200" dirty="0" smtClean="0"/>
              <a:t>				</a:t>
            </a:r>
            <a:r>
              <a:rPr lang="en-US" altLang="zh-TW" sz="6200" dirty="0" smtClean="0"/>
              <a:t>Date:2012/3/6</a:t>
            </a:r>
            <a:endParaRPr lang="en-US" altLang="zh-TW" sz="6200" dirty="0"/>
          </a:p>
          <a:p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0268053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Classification tests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6430284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1325904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5736" y="2564904"/>
            <a:ext cx="6737952" cy="252028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TW" sz="8000" dirty="0" smtClean="0"/>
              <a:t>THE</a:t>
            </a:r>
            <a:r>
              <a:rPr lang="zh-TW" altLang="en-US" sz="8000" dirty="0" smtClean="0"/>
              <a:t>  </a:t>
            </a:r>
            <a:r>
              <a:rPr lang="en-US" altLang="zh-TW" sz="8000" dirty="0" smtClean="0"/>
              <a:t>END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xmlns="" val="125353172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/>
              <a:t>Gene Expression Programming (GEP) is a powerful evolutionary method derived from Genetic  Programming (GP) for model learning and knowledge discovery. However, when dealing with complex problems, its genotype under </a:t>
            </a:r>
            <a:r>
              <a:rPr lang="en-US" altLang="zh-TW" dirty="0" err="1"/>
              <a:t>Karva</a:t>
            </a:r>
            <a:r>
              <a:rPr lang="en-US" altLang="zh-TW" dirty="0"/>
              <a:t> notation does not allow hierarchical composition of the solution, which impairs the efficiency of the algorithm. We propose a new representation scheme based on prefix notation  that overcomes the original GEP’s drawbacks. The resulted algorithm is called Prefix GEP (PGEP).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0198261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/>
              <a:t>The major advantages with P-GEP include the natural hierarchy in forming the solutions and more protective genetic operations for substructure components. An artificial symbolic regression problem and a set  of benchmark classification problems from UCI machine learning repository have been tested to demonstrate the applicability of P-GEP. The results show that P-GEP follows a faster fitness convergence curve and the rules generated from P-GEP consistently achieve better average classification accuracy compared with GEP.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7300066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sqrt</a:t>
            </a:r>
            <a:r>
              <a:rPr lang="en-US" altLang="zh-TW" dirty="0" smtClean="0"/>
              <a:t>.*.+.*.</a:t>
            </a:r>
            <a:r>
              <a:rPr lang="en-US" altLang="zh-TW" dirty="0"/>
              <a:t>a.*.</a:t>
            </a:r>
            <a:r>
              <a:rPr lang="en-US" altLang="zh-TW" dirty="0" err="1"/>
              <a:t>sqrt.a.b.c</a:t>
            </a:r>
            <a:r>
              <a:rPr lang="en-US" altLang="zh-TW" dirty="0"/>
              <a:t>./.1.-.</a:t>
            </a:r>
            <a:r>
              <a:rPr lang="en-US" altLang="zh-TW" dirty="0" smtClean="0"/>
              <a:t>c.d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505" y="2348880"/>
            <a:ext cx="192086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4291403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P-GEP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sqrt</a:t>
            </a:r>
            <a:r>
              <a:rPr lang="en-US" altLang="zh-TW" dirty="0"/>
              <a:t>.*.+.*.a.*.</a:t>
            </a:r>
            <a:r>
              <a:rPr lang="en-US" altLang="zh-TW" dirty="0" err="1"/>
              <a:t>sqrt.a.b.c</a:t>
            </a:r>
            <a:r>
              <a:rPr lang="en-US" altLang="zh-TW" dirty="0"/>
              <a:t>./.1.-.</a:t>
            </a:r>
            <a:r>
              <a:rPr lang="en-US" altLang="zh-TW" dirty="0" smtClean="0"/>
              <a:t>c.d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2308" y="2492896"/>
            <a:ext cx="3253983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6643767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Genetic </a:t>
            </a:r>
            <a:r>
              <a:rPr lang="en-US" altLang="zh-TW" dirty="0" smtClean="0"/>
              <a:t>Operators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4380" y="1484784"/>
            <a:ext cx="6120680" cy="4881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6185401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2709" y="2636912"/>
            <a:ext cx="299706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52328"/>
            <a:ext cx="3423528" cy="299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646027" y="1772816"/>
            <a:ext cx="2895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 smtClean="0"/>
              <a:t>sqrt</a:t>
            </a:r>
            <a:r>
              <a:rPr lang="en-US" altLang="zh-TW" dirty="0" smtClean="0"/>
              <a:t>.*.+.*.a.*.</a:t>
            </a:r>
            <a:r>
              <a:rPr lang="en-US" altLang="zh-TW" dirty="0" err="1" smtClean="0"/>
              <a:t>sqrt.a.b.c</a:t>
            </a:r>
            <a:r>
              <a:rPr lang="en-US" altLang="zh-TW" dirty="0" smtClean="0"/>
              <a:t>./.1.-.c.d</a:t>
            </a:r>
          </a:p>
        </p:txBody>
      </p:sp>
      <p:sp>
        <p:nvSpPr>
          <p:cNvPr id="9" name="矩形 8"/>
          <p:cNvSpPr/>
          <p:nvPr/>
        </p:nvSpPr>
        <p:spPr>
          <a:xfrm>
            <a:off x="5346492" y="1772816"/>
            <a:ext cx="3073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 smtClean="0"/>
              <a:t>sqrt</a:t>
            </a:r>
            <a:r>
              <a:rPr lang="en-US" altLang="zh-TW" dirty="0" smtClean="0"/>
              <a:t>.*.+.*.</a:t>
            </a:r>
            <a:r>
              <a:rPr lang="en-US" altLang="zh-TW" dirty="0" err="1" smtClean="0"/>
              <a:t>a.b.c</a:t>
            </a:r>
            <a:r>
              <a:rPr lang="en-US" altLang="zh-TW" dirty="0" smtClean="0"/>
              <a:t>. *. </a:t>
            </a:r>
            <a:r>
              <a:rPr lang="en-US" altLang="zh-TW" dirty="0" err="1" smtClean="0"/>
              <a:t>sqrt</a:t>
            </a:r>
            <a:r>
              <a:rPr lang="en-US" altLang="zh-TW" dirty="0" smtClean="0"/>
              <a:t>./.1.-.c. </a:t>
            </a:r>
            <a:r>
              <a:rPr lang="en-US" altLang="zh-TW" dirty="0" err="1" smtClean="0"/>
              <a:t>d.a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xmlns="" val="183648201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72816"/>
            <a:ext cx="399959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040191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simple symbolic regression problem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55669"/>
            <a:ext cx="543613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348880"/>
            <a:ext cx="4248472" cy="401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5721222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168</TotalTime>
  <Words>246</Words>
  <Application>Microsoft Office PowerPoint</Application>
  <PresentationFormat>如螢幕大小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夏至</vt:lpstr>
      <vt:lpstr>Prefix Gene Expression Programming</vt:lpstr>
      <vt:lpstr>ABSTRACT</vt:lpstr>
      <vt:lpstr>ABSTRACT</vt:lpstr>
      <vt:lpstr>GEP</vt:lpstr>
      <vt:lpstr>P-GEP</vt:lpstr>
      <vt:lpstr>Genetic Operators</vt:lpstr>
      <vt:lpstr>投影片 7</vt:lpstr>
      <vt:lpstr>投影片 8</vt:lpstr>
      <vt:lpstr>EXPERIMENTS</vt:lpstr>
      <vt:lpstr>Classification tests</vt:lpstr>
      <vt:lpstr>投影片 11</vt:lpstr>
    </vt:vector>
  </TitlesOfParts>
  <Company>bb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Prefix Gene Expression Programming</dc:title>
  <dc:creator>aa</dc:creator>
  <cp:lastModifiedBy>TestUser</cp:lastModifiedBy>
  <cp:revision>27</cp:revision>
  <dcterms:created xsi:type="dcterms:W3CDTF">2012-03-06T09:30:16Z</dcterms:created>
  <dcterms:modified xsi:type="dcterms:W3CDTF">2012-03-06T12:23:22Z</dcterms:modified>
</cp:coreProperties>
</file>