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9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4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7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3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4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81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4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2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08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F992-01EC-4C52-B90A-9399A5604AAE}" type="datetimeFigureOut">
              <a:rPr lang="zh-TW" altLang="en-US" smtClean="0"/>
              <a:t>2016/5/23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8EDC-5433-474E-9F72-FC5D57A13A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9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90823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Weakly Supervised Deep Detection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Hakan</a:t>
            </a:r>
            <a:r>
              <a:rPr lang="en-US" altLang="zh-TW" dirty="0" smtClean="0"/>
              <a:t> Bilen, Andrea </a:t>
            </a:r>
            <a:r>
              <a:rPr lang="en-US" altLang="zh-TW" dirty="0" err="1" smtClean="0"/>
              <a:t>Vedalai</a:t>
            </a:r>
            <a:endParaRPr lang="en-US" altLang="zh-TW" dirty="0" smtClean="0"/>
          </a:p>
          <a:p>
            <a:r>
              <a:rPr lang="en-US" altLang="zh-TW" dirty="0" smtClean="0"/>
              <a:t>IEEE Conference on Computer Vision and Patter </a:t>
            </a:r>
            <a:r>
              <a:rPr lang="en-US" altLang="zh-TW" dirty="0" err="1" smtClean="0"/>
              <a:t>Recognization</a:t>
            </a:r>
            <a:r>
              <a:rPr lang="en-US" altLang="zh-TW" dirty="0" smtClean="0"/>
              <a:t>, 2016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48222" y="4941168"/>
            <a:ext cx="3468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Presenter: Wei-</a:t>
            </a:r>
            <a:r>
              <a:rPr lang="en-US" altLang="zh-TW" sz="2800" dirty="0" err="1" smtClean="0"/>
              <a:t>Hao</a:t>
            </a:r>
            <a:r>
              <a:rPr lang="en-US" altLang="zh-TW" sz="2800" dirty="0" smtClean="0"/>
              <a:t> Fu</a:t>
            </a:r>
          </a:p>
          <a:p>
            <a:r>
              <a:rPr lang="en-US" altLang="zh-TW" sz="2800" dirty="0" smtClean="0"/>
              <a:t>Date: 2016/05/23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89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7" y="1700808"/>
            <a:ext cx="8720411" cy="47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33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	Weakly </a:t>
            </a:r>
            <a:r>
              <a:rPr lang="en-US" altLang="zh-TW" dirty="0"/>
              <a:t>supervised learning of object detection is an </a:t>
            </a:r>
            <a:r>
              <a:rPr lang="en-US" altLang="zh-TW" dirty="0" smtClean="0"/>
              <a:t>important </a:t>
            </a:r>
            <a:r>
              <a:rPr lang="en-US" altLang="zh-TW" dirty="0"/>
              <a:t>problem in image understanding that still does </a:t>
            </a:r>
            <a:r>
              <a:rPr lang="en-US" altLang="zh-TW" dirty="0" smtClean="0"/>
              <a:t>not have </a:t>
            </a:r>
            <a:r>
              <a:rPr lang="en-US" altLang="zh-TW" dirty="0"/>
              <a:t>a satisfactory </a:t>
            </a:r>
            <a:r>
              <a:rPr lang="en-US" altLang="zh-TW" dirty="0" smtClean="0"/>
              <a:t>solution.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In </a:t>
            </a:r>
            <a:r>
              <a:rPr lang="en-US" altLang="zh-TW" dirty="0"/>
              <a:t>this paper, we address </a:t>
            </a:r>
            <a:r>
              <a:rPr lang="en-US" altLang="zh-TW" dirty="0" smtClean="0"/>
              <a:t>this problem </a:t>
            </a:r>
            <a:r>
              <a:rPr lang="en-US" altLang="zh-TW" dirty="0"/>
              <a:t>by exploiting the power of deep convolutional </a:t>
            </a:r>
            <a:r>
              <a:rPr lang="en-US" altLang="zh-TW" dirty="0" smtClean="0"/>
              <a:t>neural </a:t>
            </a:r>
            <a:r>
              <a:rPr lang="en-US" altLang="zh-TW" dirty="0"/>
              <a:t>networks pre-trained on large-scale image-level </a:t>
            </a:r>
            <a:r>
              <a:rPr lang="en-US" altLang="zh-TW" dirty="0" smtClean="0"/>
              <a:t>classification </a:t>
            </a:r>
            <a:r>
              <a:rPr lang="en-US" altLang="zh-TW" dirty="0"/>
              <a:t>tasks.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58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3800" dirty="0" smtClean="0"/>
              <a:t>	We propose a weakly supervised deep detection architecture that modifies one such network to operate at the level of image regions, performing simultaneously region selection and classification.</a:t>
            </a:r>
          </a:p>
          <a:p>
            <a:pPr marL="0" indent="0">
              <a:buNone/>
            </a:pPr>
            <a:r>
              <a:rPr lang="en-US" altLang="zh-TW" sz="3800" dirty="0"/>
              <a:t>	</a:t>
            </a:r>
            <a:r>
              <a:rPr lang="en-US" altLang="zh-TW" sz="3800" dirty="0" smtClean="0"/>
              <a:t>Trained as an image classifier, the architecture implicitly learns object detectors that are better than alternative weakly supervised detection systems on the PASCAL VOC data.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21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	The model, which is a simple and elegant end-to-end architecture, outperforms standard data augmentation and fine-tuning techniques for the task of image-level classification as well.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03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Weakly Supervised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 a limited amount of labeled data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Q:	How to choose the data?</a:t>
            </a:r>
          </a:p>
          <a:p>
            <a:r>
              <a:rPr lang="en-US" altLang="zh-TW" dirty="0" smtClean="0"/>
              <a:t>A:	Pre-trained CNN</a:t>
            </a:r>
          </a:p>
          <a:p>
            <a:pPr lvl="1"/>
            <a:r>
              <a:rPr lang="en-US" altLang="zh-TW" dirty="0" smtClean="0"/>
              <a:t>Object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detector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emerge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deep</a:t>
            </a:r>
            <a:r>
              <a:rPr lang="zh-TW" altLang="en-US" dirty="0" smtClean="0"/>
              <a:t> </a:t>
            </a:r>
            <a:r>
              <a:rPr lang="en-US" altLang="zh-TW" dirty="0" smtClean="0"/>
              <a:t>scene</a:t>
            </a:r>
            <a:r>
              <a:rPr lang="zh-TW" altLang="en-US" dirty="0" smtClean="0"/>
              <a:t> </a:t>
            </a:r>
            <a:r>
              <a:rPr lang="en-US" altLang="zh-TW" dirty="0" smtClean="0"/>
              <a:t>CNNs(2015)</a:t>
            </a:r>
          </a:p>
        </p:txBody>
      </p:sp>
    </p:spTree>
    <p:extLst>
      <p:ext uri="{BB962C8B-B14F-4D97-AF65-F5344CB8AC3E}">
        <p14:creationId xmlns:p14="http://schemas.microsoft.com/office/powerpoint/2010/main" val="407687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Weakly Supervised Deep Detection Networks</a:t>
            </a:r>
          </a:p>
          <a:p>
            <a:r>
              <a:rPr lang="en-US" altLang="zh-TW" dirty="0" smtClean="0"/>
              <a:t>Pre-trained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CNN</a:t>
            </a:r>
          </a:p>
          <a:p>
            <a:pPr lvl="1"/>
            <a:r>
              <a:rPr lang="en-US" altLang="zh-TW" dirty="0" smtClean="0"/>
              <a:t>ImageNet Classification with Deep Convolutional Neural Networks(2012)</a:t>
            </a:r>
          </a:p>
          <a:p>
            <a:endParaRPr lang="en-US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41" y="1134388"/>
            <a:ext cx="6094803" cy="33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72" y="1286725"/>
            <a:ext cx="1712396" cy="307837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15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Method(1/3)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Region-level descriptors: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;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;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𝑠𝑝𝑝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/>
                          </a:rPr>
                          <m:t>．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;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zh-TW" altLang="en-US" b="0" i="1" smtClean="0">
                        <a:latin typeface="Cambria Math"/>
                      </a:rPr>
                      <m:t>。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𝑟𝑒𝑙𝑢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Spatial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pyramid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pooling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deep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convolutional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networks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visual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recognition(2014)</a:t>
                </a:r>
                <a:endParaRPr lang="en-US" altLang="zh-TW" b="0" dirty="0" smtClean="0"/>
              </a:p>
              <a:p>
                <a:r>
                  <a:rPr lang="en-US" altLang="zh-TW" dirty="0" smtClean="0"/>
                  <a:t>Selective Search Window(SSW) and Edge Boxes(EB) obtained a shortlist of candidate regions.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r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9816"/>
            <a:ext cx="8640960" cy="15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1124744"/>
            <a:ext cx="2520280" cy="201622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94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Method(2/3)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Two data streams</a:t>
                </a:r>
              </a:p>
              <a:p>
                <a:pPr lvl="1"/>
                <a:r>
                  <a:rPr lang="en-US" altLang="zh-TW" dirty="0" smtClean="0"/>
                  <a:t>Recognition: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zh-TW" altLang="en-US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𝑐𝑙𝑎𝑠𝑠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Detection: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𝑑𝑒𝑡</m:t>
                        </m:r>
                      </m:sub>
                    </m:sSub>
                    <m:d>
                      <m:dPr>
                        <m:ctrlPr>
                          <a:rPr lang="en-US" altLang="zh-TW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/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9816"/>
            <a:ext cx="8640960" cy="15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148064" y="1124744"/>
            <a:ext cx="2160240" cy="201622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86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Method(3/3)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Combined region scores and detection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𝑐𝑙𝑎𝑠𝑠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zh-TW" altLang="en-US" b="0" i="1" smtClean="0">
                          <a:latin typeface="Cambria Math"/>
                        </a:rPr>
                        <m:t>⊙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𝑑𝑒𝑡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Region-level transformed to image-level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𝑐𝑟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9816"/>
            <a:ext cx="8640960" cy="15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236296" y="1772816"/>
            <a:ext cx="1728192" cy="10081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01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83</Words>
  <Application>Microsoft Office PowerPoint</Application>
  <PresentationFormat>如螢幕大小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Cambria Math</vt:lpstr>
      <vt:lpstr>Office 佈景主題</vt:lpstr>
      <vt:lpstr>Weakly Supervised Deep Detection Networks</vt:lpstr>
      <vt:lpstr>Abstract(1/3)</vt:lpstr>
      <vt:lpstr>Abstract(2/3)</vt:lpstr>
      <vt:lpstr>Abstract(3/3)</vt:lpstr>
      <vt:lpstr>Weakly Supervised Learning</vt:lpstr>
      <vt:lpstr>Idea</vt:lpstr>
      <vt:lpstr>Method(1/3)</vt:lpstr>
      <vt:lpstr>Method(2/3)</vt:lpstr>
      <vt:lpstr>Method(3/3)</vt:lpstr>
      <vt:lpstr>Experiment 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Weakly Supervised Deep Detection Networks</dc:title>
  <dc:creator>ASUS</dc:creator>
  <cp:lastModifiedBy>whfu</cp:lastModifiedBy>
  <cp:revision>32</cp:revision>
  <dcterms:created xsi:type="dcterms:W3CDTF">2016-05-21T09:56:33Z</dcterms:created>
  <dcterms:modified xsi:type="dcterms:W3CDTF">2016-05-23T10:21:38Z</dcterms:modified>
</cp:coreProperties>
</file>