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146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993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81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37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07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6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58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79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24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61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460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5F0AE-DBB8-464C-8E93-282F3DDA85A6}" type="datetimeFigureOut">
              <a:rPr lang="zh-TW" altLang="en-US" smtClean="0"/>
              <a:t>2016/6/7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E131C-E417-472F-977E-F3A125E26C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93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1703" y="378940"/>
            <a:ext cx="7772400" cy="2387600"/>
          </a:xfrm>
        </p:spPr>
        <p:txBody>
          <a:bodyPr/>
          <a:lstStyle/>
          <a:p>
            <a:r>
              <a:rPr lang="en-US" altLang="zh-TW" dirty="0"/>
              <a:t>Some APX-completeness results for cubic graphs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271843"/>
            <a:ext cx="6858000" cy="1655762"/>
          </a:xfrm>
        </p:spPr>
        <p:txBody>
          <a:bodyPr>
            <a:normAutofit/>
          </a:bodyPr>
          <a:lstStyle/>
          <a:p>
            <a:r>
              <a:rPr lang="it-IT" altLang="zh-TW" dirty="0"/>
              <a:t>Paola </a:t>
            </a:r>
            <a:r>
              <a:rPr lang="it-IT" altLang="zh-TW" dirty="0" smtClean="0"/>
              <a:t>Alimonti</a:t>
            </a:r>
          </a:p>
          <a:p>
            <a:r>
              <a:rPr lang="it-IT" altLang="zh-TW" dirty="0" smtClean="0"/>
              <a:t>Viggo Kann</a:t>
            </a:r>
          </a:p>
          <a:p>
            <a:r>
              <a:rPr lang="en-US" altLang="zh-TW" sz="2000" dirty="0"/>
              <a:t>Theoretical Computer Science, Vol.237, pp.123-134 (2000)</a:t>
            </a:r>
            <a:endParaRPr lang="zh-TW" altLang="en-US" sz="2000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2998973" y="4927605"/>
            <a:ext cx="31460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dirty="0"/>
              <a:t>Presenter: </a:t>
            </a:r>
            <a:r>
              <a:rPr lang="en-US" altLang="zh-TW" sz="2000" dirty="0" err="1"/>
              <a:t>Shiou-Zong</a:t>
            </a:r>
            <a:r>
              <a:rPr lang="en-US" altLang="zh-TW" sz="2000" dirty="0"/>
              <a:t> </a:t>
            </a:r>
            <a:r>
              <a:rPr lang="en-US" altLang="zh-TW" sz="2000" dirty="0" err="1"/>
              <a:t>Chiou</a:t>
            </a:r>
            <a:endParaRPr lang="en-US" altLang="zh-TW" sz="2000" dirty="0"/>
          </a:p>
          <a:p>
            <a:r>
              <a:rPr lang="en-US" altLang="zh-TW" sz="2000" dirty="0" smtClean="0"/>
              <a:t>Date:2016/06/07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97323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 IND SET-B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Instance: Graph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of degree bounded by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Solution: An independent set for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zh-TW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Measure: Cardinality of the independent set.</a:t>
                </a:r>
              </a:p>
              <a:p>
                <a:pPr marL="0" indent="0">
                  <a:buNone/>
                </a:pPr>
                <a:r>
                  <a:rPr lang="en-US" altLang="zh-TW" dirty="0" err="1" smtClean="0"/>
                  <a:t>Approximability</a:t>
                </a:r>
                <a:r>
                  <a:rPr lang="en-US" altLang="zh-TW" dirty="0" smtClean="0"/>
                  <a:t>: </a:t>
                </a:r>
                <a:r>
                  <a:rPr lang="en-US" altLang="zh-TW" dirty="0" err="1" smtClean="0"/>
                  <a:t>Approximable</a:t>
                </a:r>
                <a:r>
                  <a:rPr lang="en-US" altLang="zh-TW" dirty="0"/>
                  <a:t> </a:t>
                </a:r>
                <a:r>
                  <a:rPr lang="en-US" altLang="zh-TW" dirty="0" smtClean="0"/>
                  <a:t>for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zh-TW" dirty="0" smtClean="0"/>
                  <a:t>, and APX-	complete for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altLang="zh-TW" dirty="0" smtClean="0"/>
                  <a:t>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4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241" r="-6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8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MAX IND </a:t>
            </a:r>
            <a:r>
              <a:rPr lang="en-US" altLang="zh-TW" dirty="0" smtClean="0"/>
              <a:t>SET-3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9619"/>
            <a:ext cx="7886700" cy="3943350"/>
          </a:xfrm>
        </p:spPr>
      </p:pic>
    </p:spTree>
    <p:extLst>
      <p:ext uri="{BB962C8B-B14F-4D97-AF65-F5344CB8AC3E}">
        <p14:creationId xmlns:p14="http://schemas.microsoft.com/office/powerpoint/2010/main" val="68026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MIN DOM SET-B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Instance: Graph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of degree bounded by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Solution: </a:t>
                </a:r>
                <a:r>
                  <a:rPr lang="en-US" altLang="zh-TW" dirty="0" smtClean="0"/>
                  <a:t>dominating </a:t>
                </a:r>
                <a:r>
                  <a:rPr lang="en-US" altLang="zh-TW" dirty="0"/>
                  <a:t>set for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zh-TW" dirty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Measure: Cardinality of the </a:t>
                </a:r>
                <a:r>
                  <a:rPr lang="en-US" altLang="zh-TW" dirty="0" smtClean="0"/>
                  <a:t>dominating set</a:t>
                </a:r>
                <a:r>
                  <a:rPr lang="en-US" altLang="zh-TW" dirty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 err="1"/>
                  <a:t>Approximability</a:t>
                </a:r>
                <a:r>
                  <a:rPr lang="en-US" altLang="zh-TW" dirty="0"/>
                  <a:t>: </a:t>
                </a:r>
                <a:r>
                  <a:rPr lang="en-US" altLang="zh-TW" dirty="0" err="1"/>
                  <a:t>Approximable</a:t>
                </a:r>
                <a:r>
                  <a:rPr lang="en-US" altLang="zh-TW" dirty="0"/>
                  <a:t> for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zh-TW" dirty="0"/>
                  <a:t>, and APX-	complete for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altLang="zh-TW" dirty="0"/>
                  <a:t>.</a:t>
                </a:r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241" r="-6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186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MIN DOM </a:t>
            </a:r>
            <a:r>
              <a:rPr lang="en-US" altLang="zh-TW" dirty="0" smtClean="0"/>
              <a:t>SET-3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L-reduction from MIN VERTEX </a:t>
            </a:r>
            <a:r>
              <a:rPr lang="en-US" altLang="zh-TW" dirty="0" smtClean="0"/>
              <a:t>COVER-3 MIN DOM SET-6, and then </a:t>
            </a:r>
            <a:r>
              <a:rPr lang="en-US" altLang="zh-TW" dirty="0"/>
              <a:t>L-reduction from MIN DOM SET-6</a:t>
            </a:r>
            <a:r>
              <a:rPr lang="en-US" altLang="zh-TW" dirty="0" smtClean="0"/>
              <a:t> </a:t>
            </a:r>
            <a:r>
              <a:rPr lang="en-US" altLang="zh-TW" dirty="0"/>
              <a:t>to MIN DOM </a:t>
            </a:r>
            <a:r>
              <a:rPr lang="en-US" altLang="zh-TW" dirty="0" smtClean="0"/>
              <a:t>SET-3.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716499"/>
            <a:ext cx="5410955" cy="222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3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MIN DOM SET-3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9619"/>
            <a:ext cx="7886700" cy="3943350"/>
          </a:xfrm>
        </p:spPr>
      </p:pic>
    </p:spTree>
    <p:extLst>
      <p:ext uri="{BB962C8B-B14F-4D97-AF65-F5344CB8AC3E}">
        <p14:creationId xmlns:p14="http://schemas.microsoft.com/office/powerpoint/2010/main" val="2552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MIN DOM SET-3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4" y="1644604"/>
            <a:ext cx="9144000" cy="5213396"/>
          </a:xfrm>
          <a:prstGeom prst="rect">
            <a:avLst/>
          </a:prstGeom>
        </p:spPr>
      </p:pic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86" y="1310556"/>
            <a:ext cx="7886700" cy="1659611"/>
          </a:xfrm>
        </p:spPr>
      </p:pic>
    </p:spTree>
    <p:extLst>
      <p:ext uri="{BB962C8B-B14F-4D97-AF65-F5344CB8AC3E}">
        <p14:creationId xmlns:p14="http://schemas.microsoft.com/office/powerpoint/2010/main" val="4067078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Cubic graph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308334"/>
            <a:ext cx="7886700" cy="1385920"/>
          </a:xfrm>
        </p:spPr>
      </p:pic>
    </p:spTree>
    <p:extLst>
      <p:ext uri="{BB962C8B-B14F-4D97-AF65-F5344CB8AC3E}">
        <p14:creationId xmlns:p14="http://schemas.microsoft.com/office/powerpoint/2010/main" val="6666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 CUT-B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Instance: Graph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of degree bounded by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Solution: </a:t>
                </a:r>
                <a:r>
                  <a:rPr lang="en-US" altLang="zh-TW" dirty="0" smtClean="0"/>
                  <a:t>A partition of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altLang="zh-TW" dirty="0" smtClean="0"/>
                  <a:t> into two parts: a red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altLang="zh-TW" dirty="0" smtClean="0"/>
                  <a:t> and a green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altLang="zh-TW" dirty="0" smtClean="0"/>
                  <a:t>.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Measure: Cardinality of the </a:t>
                </a:r>
                <a:r>
                  <a:rPr lang="en-US" altLang="zh-TW" dirty="0" smtClean="0"/>
                  <a:t>set of edges that are cut.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 err="1"/>
                  <a:t>Approximability</a:t>
                </a:r>
                <a:r>
                  <a:rPr lang="en-US" altLang="zh-TW" dirty="0"/>
                  <a:t>: </a:t>
                </a:r>
                <a:r>
                  <a:rPr lang="en-US" altLang="zh-TW" dirty="0" err="1"/>
                  <a:t>Approximable</a:t>
                </a:r>
                <a:r>
                  <a:rPr lang="en-US" altLang="zh-TW" dirty="0"/>
                  <a:t> for </a:t>
                </a:r>
                <a:r>
                  <a:rPr lang="en-US" altLang="zh-TW" dirty="0" smtClean="0"/>
                  <a:t>every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/>
                  <a:t>, and APX-	complete for </a:t>
                </a:r>
                <a:r>
                  <a:rPr lang="en-US" altLang="zh-TW" dirty="0" smtClean="0"/>
                  <a:t>some (large) constant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 smtClean="0"/>
                  <a:t>.</a:t>
                </a:r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241" r="-6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696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 3-SAT-B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Instance: Set of variables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TW" dirty="0" smtClean="0"/>
                  <a:t>, set of disjunctive clauses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altLang="zh-TW" dirty="0" smtClean="0"/>
                  <a:t> over the variables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TW" dirty="0" smtClean="0"/>
                  <a:t>, where each clause consists of at most three </a:t>
                </a:r>
                <a:r>
                  <a:rPr lang="en-US" altLang="zh-TW" dirty="0" err="1" smtClean="0"/>
                  <a:t>varables</a:t>
                </a:r>
                <a:r>
                  <a:rPr lang="en-US" altLang="zh-TW" dirty="0" smtClean="0"/>
                  <a:t>, and each variable occurs in at most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 smtClean="0"/>
                  <a:t> clauses.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Solution: </a:t>
                </a:r>
                <a:r>
                  <a:rPr lang="en-US" altLang="zh-TW" dirty="0" smtClean="0"/>
                  <a:t>Truth assignment of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altLang="zh-TW" dirty="0" smtClean="0"/>
                  <a:t>.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Measure: Cardinality of the </a:t>
                </a:r>
                <a:r>
                  <a:rPr lang="en-US" altLang="zh-TW" dirty="0" smtClean="0"/>
                  <a:t>set of clauses from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altLang="zh-TW" dirty="0" smtClean="0"/>
                  <a:t> that are satisfied by the truth assignment.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 err="1"/>
                  <a:t>Approximability</a:t>
                </a:r>
                <a:r>
                  <a:rPr lang="en-US" altLang="zh-TW" dirty="0"/>
                  <a:t>: </a:t>
                </a:r>
                <a:r>
                  <a:rPr lang="en-US" altLang="zh-TW" dirty="0" err="1"/>
                  <a:t>Approximable</a:t>
                </a:r>
                <a:r>
                  <a:rPr lang="en-US" altLang="zh-TW" dirty="0"/>
                  <a:t> for </a:t>
                </a:r>
                <a:r>
                  <a:rPr lang="en-US" altLang="zh-TW" dirty="0" smtClean="0"/>
                  <a:t>every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/>
                  <a:t>, and APX-	complete for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altLang="zh-TW" dirty="0"/>
                  <a:t>.</a:t>
                </a:r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241" r="-208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387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MAX </a:t>
            </a:r>
            <a:r>
              <a:rPr lang="en-US" altLang="zh-TW" dirty="0" smtClean="0"/>
              <a:t>CUT-6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973180"/>
            <a:ext cx="7886700" cy="1187933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973180"/>
            <a:ext cx="7886700" cy="118793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11912"/>
            <a:ext cx="7886700" cy="118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Abstract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Four fundamental graph problems, Minimum vertex cover, Maximum independent set, Minimum dominating set and Maximum cut, are shown to be APX-complete even for cubic graphs.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Therefore, unless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𝑁𝑃</m:t>
                    </m:r>
                  </m:oMath>
                </a14:m>
                <a:r>
                  <a:rPr lang="en-US" altLang="zh-TW" dirty="0" smtClean="0"/>
                  <a:t>, these problems do not admit any polynomial time approximation scheme on input graphs of degree bounded by three.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241" r="-25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331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MAX </a:t>
            </a:r>
            <a:r>
              <a:rPr lang="en-US" altLang="zh-TW" dirty="0" smtClean="0"/>
              <a:t>CUT-3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84303"/>
            <a:ext cx="7886700" cy="3633981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91" y="2184303"/>
            <a:ext cx="7889359" cy="363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8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MAX CUT-3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70845"/>
            <a:ext cx="7886700" cy="3460897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70845"/>
            <a:ext cx="7886700" cy="346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1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Cubic graph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548" y="2710476"/>
            <a:ext cx="5572903" cy="2581635"/>
          </a:xfrm>
        </p:spPr>
      </p:pic>
    </p:spTree>
    <p:extLst>
      <p:ext uri="{BB962C8B-B14F-4D97-AF65-F5344CB8AC3E}">
        <p14:creationId xmlns:p14="http://schemas.microsoft.com/office/powerpoint/2010/main" val="2100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APX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APX is the set of NP optimization problems that allow polynomial-time approximation algorithms with approximation ratio bounded by a constant.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7489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APX-complete </a:t>
            </a:r>
            <a:r>
              <a:rPr lang="en-US" altLang="zh-TW" dirty="0"/>
              <a:t>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A problem is said to be APX-hard if there is a PTAS reduction from every problem in APX to that problem, and </a:t>
            </a:r>
            <a:r>
              <a:rPr lang="en-US" altLang="zh-TW" dirty="0"/>
              <a:t>to be </a:t>
            </a:r>
            <a:r>
              <a:rPr lang="en-US" altLang="zh-TW" dirty="0" smtClean="0"/>
              <a:t>APX-complete</a:t>
            </a:r>
            <a:r>
              <a:rPr lang="en-US" altLang="zh-TW" dirty="0"/>
              <a:t> if the problem is APX-hard and also in APX.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04037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L-reduction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𝑂𝑃𝑇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))≤</m:t>
                    </m:r>
                    <m:r>
                      <a:rPr lang="zh-TW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𝑂𝑃𝑇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𝑂𝑃𝑇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zh-TW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begChr m:val="|"/>
                        <m:endChr m:val="|"/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𝑂𝑃𝑇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d>
                              <m:d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29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MIN VERTEX COVER-B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Instance: Graph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of degree bounded by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Solution: A vertex cover for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zh-TW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Measure: Cardinality of the vertex cover.</a:t>
                </a:r>
              </a:p>
              <a:p>
                <a:pPr marL="0" indent="0">
                  <a:buNone/>
                </a:pPr>
                <a:r>
                  <a:rPr lang="en-US" altLang="zh-TW" dirty="0" err="1" smtClean="0"/>
                  <a:t>Approximability</a:t>
                </a:r>
                <a:r>
                  <a:rPr lang="en-US" altLang="zh-TW" dirty="0" smtClean="0"/>
                  <a:t>: </a:t>
                </a:r>
                <a:r>
                  <a:rPr lang="en-US" altLang="zh-TW" dirty="0" err="1" smtClean="0"/>
                  <a:t>Approximable</a:t>
                </a:r>
                <a:r>
                  <a:rPr lang="en-US" altLang="zh-TW" dirty="0"/>
                  <a:t> </a:t>
                </a:r>
                <a:r>
                  <a:rPr lang="en-US" altLang="zh-TW" dirty="0" smtClean="0"/>
                  <a:t>for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zh-TW" dirty="0" smtClean="0"/>
                  <a:t>, and APX-	complete for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altLang="zh-TW" dirty="0" smtClean="0"/>
                  <a:t>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241" r="-6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679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MIN VERTEX </a:t>
            </a:r>
            <a:r>
              <a:rPr lang="en-US" altLang="zh-TW" dirty="0" smtClean="0"/>
              <a:t>COVER-3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L-reduction from MIN </a:t>
            </a:r>
            <a:r>
              <a:rPr lang="en-US" altLang="zh-TW" dirty="0"/>
              <a:t>VERTEX </a:t>
            </a:r>
            <a:r>
              <a:rPr lang="en-US" altLang="zh-TW" dirty="0" smtClean="0"/>
              <a:t>COVER-4 to </a:t>
            </a:r>
            <a:r>
              <a:rPr lang="en-US" altLang="zh-TW" dirty="0"/>
              <a:t>MIN VERTEX </a:t>
            </a:r>
            <a:r>
              <a:rPr lang="en-US" altLang="zh-TW" dirty="0" smtClean="0"/>
              <a:t>COVER-3.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852539"/>
            <a:ext cx="7811590" cy="232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7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MIN VERTEX COVER-3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29619"/>
            <a:ext cx="7886700" cy="3943350"/>
          </a:xfrm>
        </p:spPr>
      </p:pic>
    </p:spTree>
    <p:extLst>
      <p:ext uri="{BB962C8B-B14F-4D97-AF65-F5344CB8AC3E}">
        <p14:creationId xmlns:p14="http://schemas.microsoft.com/office/powerpoint/2010/main" val="93462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MIN VERTEX COVER-3</a:t>
            </a:r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≤|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|≤|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e>
                      </m:nary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≤4|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≤5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altLang="zh-TW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66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439</Words>
  <Application>Microsoft Office PowerPoint</Application>
  <PresentationFormat>如螢幕大小 (4:3)</PresentationFormat>
  <Paragraphs>61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8" baseType="lpstr">
      <vt:lpstr>新細明體</vt:lpstr>
      <vt:lpstr>Arial</vt:lpstr>
      <vt:lpstr>Calibri</vt:lpstr>
      <vt:lpstr>Calibri Light</vt:lpstr>
      <vt:lpstr>Cambria Math</vt:lpstr>
      <vt:lpstr>Office 佈景主題</vt:lpstr>
      <vt:lpstr>Some APX-completeness results for cubic graphs</vt:lpstr>
      <vt:lpstr>Abstract</vt:lpstr>
      <vt:lpstr>APX problem</vt:lpstr>
      <vt:lpstr>APX-complete problem</vt:lpstr>
      <vt:lpstr>L-reduction</vt:lpstr>
      <vt:lpstr>MIN VERTEX COVER-B</vt:lpstr>
      <vt:lpstr>MIN VERTEX COVER-3</vt:lpstr>
      <vt:lpstr>MIN VERTEX COVER-3</vt:lpstr>
      <vt:lpstr>MIN VERTEX COVER-3</vt:lpstr>
      <vt:lpstr>MAX IND SET-B</vt:lpstr>
      <vt:lpstr>MAX IND SET-3</vt:lpstr>
      <vt:lpstr>MIN DOM SET-B</vt:lpstr>
      <vt:lpstr>MIN DOM SET-3</vt:lpstr>
      <vt:lpstr>MIN DOM SET-3</vt:lpstr>
      <vt:lpstr>MIN DOM SET-3</vt:lpstr>
      <vt:lpstr>Cubic graph</vt:lpstr>
      <vt:lpstr>MAX CUT-B</vt:lpstr>
      <vt:lpstr>MAX 3-SAT-B</vt:lpstr>
      <vt:lpstr>MAX CUT-6</vt:lpstr>
      <vt:lpstr>MAX CUT-3</vt:lpstr>
      <vt:lpstr>MAX CUT-3</vt:lpstr>
      <vt:lpstr>Cubic graph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APX-completeness results for cubic graphs</dc:title>
  <dc:creator>sizuka</dc:creator>
  <cp:lastModifiedBy>sizuka</cp:lastModifiedBy>
  <cp:revision>15</cp:revision>
  <dcterms:created xsi:type="dcterms:W3CDTF">2016-06-06T14:33:25Z</dcterms:created>
  <dcterms:modified xsi:type="dcterms:W3CDTF">2016-06-06T18:00:14Z</dcterms:modified>
</cp:coreProperties>
</file>