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62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98" autoAdjust="0"/>
  </p:normalViewPr>
  <p:slideViewPr>
    <p:cSldViewPr showGuides="1">
      <p:cViewPr varScale="1">
        <p:scale>
          <a:sx n="82" d="100"/>
          <a:sy n="82" d="100"/>
        </p:scale>
        <p:origin x="8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CE63A-BC02-48AE-AD61-DEBFD4CD7A65}" type="datetimeFigureOut">
              <a:rPr lang="zh-TW" altLang="en-US" smtClean="0"/>
              <a:t>2016/6/27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C61C5-6144-4B51-874B-9068A2E11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17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Grayed cells denote strong matches and ‘–’ symbols denote −∞ values.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61C5-6144-4B51-874B-9068A2E119E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14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5AB2C-D8D8-4212-9417-63B76C2B735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48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E849-A6E3-4997-ACC1-22F3BB492578}" type="datetimeFigureOut">
              <a:rPr lang="zh-TW" altLang="en-US" smtClean="0"/>
              <a:t>2016/6/27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3E5F-D7DA-4F3E-9AD0-348A1096F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23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E849-A6E3-4997-ACC1-22F3BB492578}" type="datetimeFigureOut">
              <a:rPr lang="zh-TW" altLang="en-US" smtClean="0"/>
              <a:t>2016/6/27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3E5F-D7DA-4F3E-9AD0-348A1096F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43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E849-A6E3-4997-ACC1-22F3BB492578}" type="datetimeFigureOut">
              <a:rPr lang="zh-TW" altLang="en-US" smtClean="0"/>
              <a:t>2016/6/27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3E5F-D7DA-4F3E-9AD0-348A1096F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69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E849-A6E3-4997-ACC1-22F3BB492578}" type="datetimeFigureOut">
              <a:rPr lang="zh-TW" altLang="en-US" smtClean="0"/>
              <a:t>2016/6/27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3E5F-D7DA-4F3E-9AD0-348A1096F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93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E849-A6E3-4997-ACC1-22F3BB492578}" type="datetimeFigureOut">
              <a:rPr lang="zh-TW" altLang="en-US" smtClean="0"/>
              <a:t>2016/6/27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3E5F-D7DA-4F3E-9AD0-348A1096F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65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E849-A6E3-4997-ACC1-22F3BB492578}" type="datetimeFigureOut">
              <a:rPr lang="zh-TW" altLang="en-US" smtClean="0"/>
              <a:t>2016/6/27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3E5F-D7DA-4F3E-9AD0-348A1096F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67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E849-A6E3-4997-ACC1-22F3BB492578}" type="datetimeFigureOut">
              <a:rPr lang="zh-TW" altLang="en-US" smtClean="0"/>
              <a:t>2016/6/27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3E5F-D7DA-4F3E-9AD0-348A1096F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39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E849-A6E3-4997-ACC1-22F3BB492578}" type="datetimeFigureOut">
              <a:rPr lang="zh-TW" altLang="en-US" smtClean="0"/>
              <a:t>2016/6/27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3E5F-D7DA-4F3E-9AD0-348A1096F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31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E849-A6E3-4997-ACC1-22F3BB492578}" type="datetimeFigureOut">
              <a:rPr lang="zh-TW" altLang="en-US" smtClean="0"/>
              <a:t>2016/6/27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3E5F-D7DA-4F3E-9AD0-348A1096F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39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E849-A6E3-4997-ACC1-22F3BB492578}" type="datetimeFigureOut">
              <a:rPr lang="zh-TW" altLang="en-US" smtClean="0"/>
              <a:t>2016/6/27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3E5F-D7DA-4F3E-9AD0-348A1096F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1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E849-A6E3-4997-ACC1-22F3BB492578}" type="datetimeFigureOut">
              <a:rPr lang="zh-TW" altLang="en-US" smtClean="0"/>
              <a:t>2016/6/27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3E5F-D7DA-4F3E-9AD0-348A1096F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48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7E849-A6E3-4997-ACC1-22F3BB492578}" type="datetimeFigureOut">
              <a:rPr lang="zh-TW" altLang="en-US" smtClean="0"/>
              <a:t>2016/6/27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3E5F-D7DA-4F3E-9AD0-348A1096F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8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altLang="zh-TW" sz="32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Constrained Longest Common Subsequence Problem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7992888" cy="1752600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and Applied Informatics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Vol. 19 (2007), no. 2 pp. 91–102</a:t>
            </a:r>
          </a:p>
          <a:p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Sebastian </a:t>
            </a:r>
            <a:r>
              <a:rPr lang="en-US" altLang="zh-TW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Deorowicz</a:t>
            </a:r>
            <a:endParaRPr lang="zh-TW" altLang="en-US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26060" y="5029744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Siang-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Huai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Hung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2016/06/27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916832"/>
            <a:ext cx="8229600" cy="25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4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858148" y="42860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case1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858148" y="1486903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case2</a:t>
            </a:r>
            <a:endParaRPr lang="zh-TW" alt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75575"/>
            <a:ext cx="3960000" cy="384149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73948"/>
            <a:ext cx="4207495" cy="38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0" y="2714620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Case1: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43702" y="4758041"/>
            <a:ext cx="285752" cy="2857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58132" y="3419571"/>
            <a:ext cx="1336276" cy="1350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357422" y="2500306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70C0"/>
                </a:solidFill>
              </a:rPr>
              <a:t>K-1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865639" y="2500306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70C0"/>
                </a:solidFill>
              </a:rPr>
              <a:t>K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17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4942"/>
            <a:ext cx="7692484" cy="237685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23728" y="4472289"/>
            <a:ext cx="27068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332987" y="3717032"/>
            <a:ext cx="21431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332987" y="4221088"/>
            <a:ext cx="214314" cy="251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88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7858148" y="42860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case1</a:t>
            </a:r>
            <a:endParaRPr lang="zh-TW" altLang="en-US" sz="32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858148" y="1486903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case2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75575"/>
            <a:ext cx="3960000" cy="384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矩形 33"/>
          <p:cNvSpPr/>
          <p:nvPr/>
        </p:nvSpPr>
        <p:spPr>
          <a:xfrm>
            <a:off x="0" y="2714620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Case2: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58132" y="3419571"/>
            <a:ext cx="1336276" cy="1350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2400579" y="4776895"/>
            <a:ext cx="285752" cy="2857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投影片編號版面配置區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13" name="內容版面配置區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74942"/>
            <a:ext cx="7692484" cy="237685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123728" y="4472289"/>
            <a:ext cx="27068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332987" y="3717032"/>
            <a:ext cx="21431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332987" y="4243497"/>
            <a:ext cx="21431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13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Variant of the Hunt-Szymanski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64399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1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computing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length of the CLCS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96752"/>
            <a:ext cx="4608512" cy="56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8697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6143636" y="548680"/>
            <a:ext cx="32175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&lt;7,1&gt;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&lt;7,1&gt;,&lt;8,2&gt;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&lt;7,2&gt;,&lt;12,3&gt;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&lt;7,2&gt;,&lt;8,3&gt;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&lt;7,2&gt;,&lt;8,3&gt;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&lt;7,2&gt;,&lt;8,3&gt;,&lt;9,4&gt;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&lt;7,2&gt;,&lt;8,3&gt;,&lt;9,4&gt;,&lt;10,5&gt;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&lt;7,2&gt;,&lt;8,3&gt;,&lt;9,4&gt;,&lt;10,5&gt;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&lt;7,5&gt;,&lt;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12,6&gt;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&lt;7,5&gt;,&lt;12,6&gt;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&lt;7,5&gt;,&lt;8,6&gt;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&lt;7,5&gt;,&lt;8,6&gt;,&lt;9,7&gt;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6211167" cy="46583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72376" y="4610735"/>
            <a:ext cx="2667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143637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6072198" y="642918"/>
            <a:ext cx="32880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&lt;8,2&gt;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&lt;8,2&gt;,&lt;12,3&gt;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&lt;8,3&gt;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&lt;8,3&gt;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&lt;8,3&gt;,&lt;9,4&gt;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&lt;8,3&gt;,&lt;9,4&gt;,&lt;10,5&gt;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&lt;8,3&gt;,&lt;9,4&gt;,&lt;10,5&gt;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&lt;8,3&gt;,&lt;9,4&gt;,&lt;10,5&gt;&lt;12,6&gt;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&lt;8,3&gt;,&lt;9,4&gt;,&lt;10,5&gt;&lt;12,6&gt;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&lt;8,6&gt;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&lt;8,6&gt;,&lt;9,7&gt;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24744"/>
            <a:ext cx="266700" cy="2000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72816"/>
            <a:ext cx="266700" cy="2000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73" y="764704"/>
            <a:ext cx="266700" cy="2000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524" y="1463272"/>
            <a:ext cx="266700" cy="2000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24" y="2436887"/>
            <a:ext cx="266700" cy="2000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24" y="2780928"/>
            <a:ext cx="266700" cy="20002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24" y="4437112"/>
            <a:ext cx="266700" cy="2000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77072"/>
            <a:ext cx="266700" cy="2000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49" y="2452449"/>
            <a:ext cx="266700" cy="20002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49" y="2780928"/>
            <a:ext cx="266700" cy="20002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49" y="4432801"/>
            <a:ext cx="266700" cy="20002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206" y="2157417"/>
            <a:ext cx="266700" cy="20002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468" y="764703"/>
            <a:ext cx="266700" cy="20002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76" y="2452448"/>
            <a:ext cx="266700" cy="20002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76" y="2773341"/>
            <a:ext cx="266700" cy="20002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76" y="4428679"/>
            <a:ext cx="266700" cy="20002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72" y="2436886"/>
            <a:ext cx="266700" cy="200025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72" y="2800478"/>
            <a:ext cx="266700" cy="200025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206" y="3140968"/>
            <a:ext cx="266700" cy="20002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124" y="3789040"/>
            <a:ext cx="266700" cy="200025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220" y="3444999"/>
            <a:ext cx="266700" cy="200025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72" y="4428678"/>
            <a:ext cx="2667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2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195301" y="631338"/>
            <a:ext cx="186698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&lt;11,3&gt;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&lt;11,3&gt;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&lt;11,3&gt;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&lt;11,3&gt;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&lt;11,3&gt;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&lt;11,3&gt;,&lt;12,6&gt;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&lt;11,3&gt;,&lt;12,6&gt;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&lt;11,6&gt;</a:t>
            </a: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&lt;11,6&gt;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0416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5" y="2708830"/>
            <a:ext cx="266700" cy="2000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5" y="2386413"/>
            <a:ext cx="266700" cy="2000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5" y="4391215"/>
            <a:ext cx="266700" cy="2000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052736"/>
            <a:ext cx="266700" cy="2000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00808"/>
            <a:ext cx="266700" cy="2000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21063"/>
            <a:ext cx="266700" cy="20002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37" y="2386413"/>
            <a:ext cx="266700" cy="2000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695440"/>
            <a:ext cx="266700" cy="2000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37" y="4389400"/>
            <a:ext cx="266700" cy="20002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76" y="2386412"/>
            <a:ext cx="266700" cy="20002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76" y="2695439"/>
            <a:ext cx="266700" cy="20002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76" y="4389400"/>
            <a:ext cx="266700" cy="20002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124" y="2060848"/>
            <a:ext cx="266700" cy="20002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124" y="3068960"/>
            <a:ext cx="266700" cy="20002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124" y="3733031"/>
            <a:ext cx="266700" cy="20002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764704"/>
            <a:ext cx="266700" cy="20002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764703"/>
            <a:ext cx="266700" cy="200025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074070"/>
            <a:ext cx="266700" cy="200025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276" y="1068735"/>
            <a:ext cx="266700" cy="20002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356767"/>
            <a:ext cx="266700" cy="200025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276" y="1716807"/>
            <a:ext cx="266700" cy="200025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908" y="2386412"/>
            <a:ext cx="266700" cy="20002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908" y="2695438"/>
            <a:ext cx="266700" cy="200025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386411"/>
            <a:ext cx="266700" cy="200025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40" y="2386411"/>
            <a:ext cx="266700" cy="200025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404" y="1358559"/>
            <a:ext cx="266700" cy="200025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708830"/>
            <a:ext cx="266700" cy="200025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372" y="2695438"/>
            <a:ext cx="266700" cy="200025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356992"/>
            <a:ext cx="266700" cy="200025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276" y="4021062"/>
            <a:ext cx="266700" cy="200025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908" y="4389400"/>
            <a:ext cx="266700" cy="200025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401" y="4387585"/>
            <a:ext cx="266700" cy="200025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372" y="4385770"/>
            <a:ext cx="2667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2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computing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CLCS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14395"/>
            <a:ext cx="8229600" cy="44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7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0"/>
            <a:ext cx="4576762" cy="34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4" y="3429001"/>
            <a:ext cx="4581524" cy="3438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81525" cy="344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142844" y="142852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K=0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43438" y="0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K=1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0" y="3429000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K=2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572000" y="3357562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K=3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01090" y="6357958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929058" y="6357958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571868" y="5357826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214678" y="5143512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928926" y="4643446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7500958" y="1214422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7163018" y="957545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590986" y="938295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967162" y="714356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左箭號 22"/>
          <p:cNvSpPr/>
          <p:nvPr/>
        </p:nvSpPr>
        <p:spPr>
          <a:xfrm>
            <a:off x="4429124" y="6357958"/>
            <a:ext cx="3857652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左箭號 23"/>
          <p:cNvSpPr/>
          <p:nvPr/>
        </p:nvSpPr>
        <p:spPr>
          <a:xfrm rot="3708723">
            <a:off x="3723013" y="5820538"/>
            <a:ext cx="52519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左箭號 24"/>
          <p:cNvSpPr/>
          <p:nvPr/>
        </p:nvSpPr>
        <p:spPr>
          <a:xfrm>
            <a:off x="3643306" y="5000636"/>
            <a:ext cx="52519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左箭號 25"/>
          <p:cNvSpPr/>
          <p:nvPr/>
        </p:nvSpPr>
        <p:spPr>
          <a:xfrm rot="3123596">
            <a:off x="3195384" y="4796815"/>
            <a:ext cx="235943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左箭號 26"/>
          <p:cNvSpPr/>
          <p:nvPr/>
        </p:nvSpPr>
        <p:spPr>
          <a:xfrm rot="8551749">
            <a:off x="2840388" y="2959609"/>
            <a:ext cx="5162887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左箭號 27"/>
          <p:cNvSpPr/>
          <p:nvPr/>
        </p:nvSpPr>
        <p:spPr>
          <a:xfrm>
            <a:off x="7500958" y="857232"/>
            <a:ext cx="52519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左箭號 28"/>
          <p:cNvSpPr/>
          <p:nvPr/>
        </p:nvSpPr>
        <p:spPr>
          <a:xfrm>
            <a:off x="3000364" y="928670"/>
            <a:ext cx="40005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左箭號 29"/>
          <p:cNvSpPr/>
          <p:nvPr/>
        </p:nvSpPr>
        <p:spPr>
          <a:xfrm>
            <a:off x="1357290" y="642918"/>
            <a:ext cx="1214446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8215338" y="571501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500430" y="614364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000496" y="521495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643174" y="507207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929586" y="107154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143108" y="100010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投影片編號版面配置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70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problem of finding the constrained longest common subsequence (CLCS) for the sequences 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the sequence 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introduced recently. Its goal is to find the longest subsequence of 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subsequence of it. The best known algorithms for its solving require time of order of a product of the sequence lengths. We introduce a novel approach in which time and space complexities depend also on the number of matches between 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time complexity is better for typical parameter settings and never worse.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results(1/2)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67" y="1700808"/>
            <a:ext cx="8803666" cy="324036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5224338"/>
            <a:ext cx="6724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285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results(2/2)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28211"/>
            <a:ext cx="8229600" cy="3694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166176"/>
            <a:ext cx="6768752" cy="3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92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time complexity of the method is</a:t>
            </a:r>
          </a:p>
          <a:p>
            <a:pPr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ml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LCS length for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d is the number of matches between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B. </a:t>
            </a:r>
          </a:p>
          <a:p>
            <a:pPr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memory requirements of our algorithm is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+max(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n,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alphabet size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967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852936"/>
            <a:ext cx="4752528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…a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= ABAADACBAABC , n = 12</a:t>
            </a:r>
          </a:p>
          <a:p>
            <a:pPr marL="0" indent="0"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b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CBCBDAADCDBA, m = 12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LCS(A, B) = B A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D C B A, |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| = 7</a:t>
            </a:r>
          </a:p>
          <a:p>
            <a:pPr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…p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CBB, r = 3</a:t>
            </a:r>
          </a:p>
          <a:p>
            <a:pPr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altLang="zh-TW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 subsequence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89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…a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= A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AADA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CBAAB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 , n = 12</a:t>
            </a:r>
          </a:p>
          <a:p>
            <a:pPr marL="0" indent="0"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b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DCD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A, m = 12</a:t>
            </a:r>
          </a:p>
          <a:p>
            <a:pPr marL="0" indent="0"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CBB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CLCS(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= B </a:t>
            </a:r>
            <a:r>
              <a:rPr lang="en-US" altLang="zh-TW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|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 | = 6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67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Chin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. [2004]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20" y="1417638"/>
            <a:ext cx="8229600" cy="192930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4667" y="3501008"/>
            <a:ext cx="621510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1331640" y="522920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zh-TW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rmn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31640" y="594928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3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strong match</a:t>
            </a:r>
            <a:endParaRPr lang="zh-TW" alt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pPr marL="0" indent="0"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ABAADACBAABC</a:t>
            </a:r>
          </a:p>
          <a:p>
            <a:pPr marL="0" indent="0"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CBCBDAADCDBA</a:t>
            </a:r>
          </a:p>
          <a:p>
            <a:pPr marL="0" indent="0"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CBB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" y="2060848"/>
            <a:ext cx="901429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algorithm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810" y="1700808"/>
            <a:ext cx="8229600" cy="29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3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143636" y="21429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case1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43636" y="90872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case2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43636" y="16288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case3</a:t>
            </a:r>
            <a:endParaRPr lang="zh-TW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75575"/>
            <a:ext cx="3960000" cy="384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73948"/>
            <a:ext cx="4207495" cy="38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2357422" y="2500306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70C0"/>
                </a:solidFill>
              </a:rPr>
              <a:t>K-1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65639" y="2500306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70C0"/>
                </a:solidFill>
              </a:rPr>
              <a:t>K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2714620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Case1: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62512" y="4758041"/>
            <a:ext cx="285752" cy="2857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058132" y="3419571"/>
            <a:ext cx="1336276" cy="1350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15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86" y="254722"/>
            <a:ext cx="6098390" cy="218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43636" y="21429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case1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43636" y="90872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case2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43636" y="16288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case3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75575"/>
            <a:ext cx="3960000" cy="384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73948"/>
            <a:ext cx="4207495" cy="38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0" y="2714620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Case2: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58132" y="3419571"/>
            <a:ext cx="1336276" cy="1350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286248" y="2714620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Case3: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53129" y="4743165"/>
            <a:ext cx="285752" cy="2857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2385703" y="4767468"/>
            <a:ext cx="285752" cy="2857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5235988" y="3429000"/>
            <a:ext cx="1693466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16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86" y="254722"/>
            <a:ext cx="6098390" cy="218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1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574</Words>
  <Application>Microsoft Office PowerPoint</Application>
  <PresentationFormat>如螢幕大小 (4:3)</PresentationFormat>
  <Paragraphs>120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新細明體</vt:lpstr>
      <vt:lpstr>Arial</vt:lpstr>
      <vt:lpstr>Calibri</vt:lpstr>
      <vt:lpstr>Times New Roman</vt:lpstr>
      <vt:lpstr>Office 佈景主題</vt:lpstr>
      <vt:lpstr>Fast Algorithm for the Constrained Longest Common Subsequence Problem</vt:lpstr>
      <vt:lpstr>Abstract</vt:lpstr>
      <vt:lpstr>CLCS</vt:lpstr>
      <vt:lpstr>CLCS</vt:lpstr>
      <vt:lpstr>Chin et al. [2004]</vt:lpstr>
      <vt:lpstr>PowerPoint 簡報</vt:lpstr>
      <vt:lpstr>Our algorithm</vt:lpstr>
      <vt:lpstr>PowerPoint 簡報</vt:lpstr>
      <vt:lpstr>PowerPoint 簡報</vt:lpstr>
      <vt:lpstr>PowerPoint 簡報</vt:lpstr>
      <vt:lpstr>PowerPoint 簡報</vt:lpstr>
      <vt:lpstr>PowerPoint 簡報</vt:lpstr>
      <vt:lpstr>Variant of the Hunt-Szymanski</vt:lpstr>
      <vt:lpstr>Algorithm computing the length of the CLCS</vt:lpstr>
      <vt:lpstr>PowerPoint 簡報</vt:lpstr>
      <vt:lpstr>PowerPoint 簡報</vt:lpstr>
      <vt:lpstr>PowerPoint 簡報</vt:lpstr>
      <vt:lpstr>Algorithm computing the CLCS</vt:lpstr>
      <vt:lpstr>PowerPoint 簡報</vt:lpstr>
      <vt:lpstr>Experimental results(1/2)</vt:lpstr>
      <vt:lpstr>Experimental results(2/2)</vt:lpstr>
      <vt:lpstr>Conclusions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Longest Common Subsequence Algorithm Suitable for Similar Text Strings</dc:title>
  <dc:creator>yotsuki</dc:creator>
  <cp:lastModifiedBy>pplab-class</cp:lastModifiedBy>
  <cp:revision>132</cp:revision>
  <dcterms:created xsi:type="dcterms:W3CDTF">2014-03-03T17:19:54Z</dcterms:created>
  <dcterms:modified xsi:type="dcterms:W3CDTF">2016-06-27T07:16:10Z</dcterms:modified>
</cp:coreProperties>
</file>