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EAD7078E-7038-4986-B0ED-CBFCB84320F6}">
          <p14:sldIdLst>
            <p14:sldId id="256"/>
            <p14:sldId id="276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A960E6-A8EF-48CE-8FC1-11B0A90E16DB}" v="610" dt="2018-05-23T09:28:56.6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5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國峰 黃" userId="07d7d89e1f669cb9" providerId="LiveId" clId="{96A960E6-A8EF-48CE-8FC1-11B0A90E16DB}"/>
    <pc:docChg chg="custSel addSld delSld modSld sldOrd modSection">
      <pc:chgData name="國峰 黃" userId="07d7d89e1f669cb9" providerId="LiveId" clId="{96A960E6-A8EF-48CE-8FC1-11B0A90E16DB}" dt="2018-05-23T09:28:56.618" v="607"/>
      <pc:docMkLst>
        <pc:docMk/>
      </pc:docMkLst>
      <pc:sldChg chg="modSp">
        <pc:chgData name="國峰 黃" userId="07d7d89e1f669cb9" providerId="LiveId" clId="{96A960E6-A8EF-48CE-8FC1-11B0A90E16DB}" dt="2018-05-23T06:14:45.896" v="581" actId="20577"/>
        <pc:sldMkLst>
          <pc:docMk/>
          <pc:sldMk cId="3676774769" sldId="256"/>
        </pc:sldMkLst>
        <pc:spChg chg="mod">
          <ac:chgData name="國峰 黃" userId="07d7d89e1f669cb9" providerId="LiveId" clId="{96A960E6-A8EF-48CE-8FC1-11B0A90E16DB}" dt="2018-05-23T04:48:34.806" v="1" actId="27636"/>
          <ac:spMkLst>
            <pc:docMk/>
            <pc:sldMk cId="3676774769" sldId="256"/>
            <ac:spMk id="2" creationId="{55822F15-00D1-4FDE-A019-FC933C4E2549}"/>
          </ac:spMkLst>
        </pc:spChg>
        <pc:spChg chg="mod">
          <ac:chgData name="國峰 黃" userId="07d7d89e1f669cb9" providerId="LiveId" clId="{96A960E6-A8EF-48CE-8FC1-11B0A90E16DB}" dt="2018-05-23T06:14:45.896" v="581" actId="20577"/>
          <ac:spMkLst>
            <pc:docMk/>
            <pc:sldMk cId="3676774769" sldId="256"/>
            <ac:spMk id="3" creationId="{7ABD29E4-B887-45D9-9793-DA3B272D07C3}"/>
          </ac:spMkLst>
        </pc:spChg>
        <pc:spChg chg="mod">
          <ac:chgData name="國峰 黃" userId="07d7d89e1f669cb9" providerId="LiveId" clId="{96A960E6-A8EF-48CE-8FC1-11B0A90E16DB}" dt="2018-05-23T04:50:08.848" v="16" actId="20577"/>
          <ac:spMkLst>
            <pc:docMk/>
            <pc:sldMk cId="3676774769" sldId="256"/>
            <ac:spMk id="4" creationId="{DBCD3618-401B-49E4-9C85-373848D9AA50}"/>
          </ac:spMkLst>
        </pc:spChg>
      </pc:sldChg>
      <pc:sldChg chg="del">
        <pc:chgData name="國峰 黃" userId="07d7d89e1f669cb9" providerId="LiveId" clId="{96A960E6-A8EF-48CE-8FC1-11B0A90E16DB}" dt="2018-05-23T04:52:25.942" v="36" actId="2696"/>
        <pc:sldMkLst>
          <pc:docMk/>
          <pc:sldMk cId="3974577190" sldId="275"/>
        </pc:sldMkLst>
      </pc:sldChg>
      <pc:sldChg chg="modSp">
        <pc:chgData name="國峰 黃" userId="07d7d89e1f669cb9" providerId="LiveId" clId="{96A960E6-A8EF-48CE-8FC1-11B0A90E16DB}" dt="2018-05-23T04:50:29.319" v="29" actId="20577"/>
        <pc:sldMkLst>
          <pc:docMk/>
          <pc:sldMk cId="2726883200" sldId="276"/>
        </pc:sldMkLst>
        <pc:spChg chg="mod">
          <ac:chgData name="國峰 黃" userId="07d7d89e1f669cb9" providerId="LiveId" clId="{96A960E6-A8EF-48CE-8FC1-11B0A90E16DB}" dt="2018-05-23T04:50:29.319" v="29" actId="20577"/>
          <ac:spMkLst>
            <pc:docMk/>
            <pc:sldMk cId="2726883200" sldId="276"/>
            <ac:spMk id="3" creationId="{7DB8E5E2-9D37-4095-8A46-00A68D1D282E}"/>
          </ac:spMkLst>
        </pc:spChg>
      </pc:sldChg>
      <pc:sldChg chg="del">
        <pc:chgData name="國峰 黃" userId="07d7d89e1f669cb9" providerId="LiveId" clId="{96A960E6-A8EF-48CE-8FC1-11B0A90E16DB}" dt="2018-05-23T09:27:26.865" v="582" actId="2696"/>
        <pc:sldMkLst>
          <pc:docMk/>
          <pc:sldMk cId="3793489717" sldId="279"/>
        </pc:sldMkLst>
      </pc:sldChg>
      <pc:sldChg chg="del">
        <pc:chgData name="國峰 黃" userId="07d7d89e1f669cb9" providerId="LiveId" clId="{96A960E6-A8EF-48CE-8FC1-11B0A90E16DB}" dt="2018-05-23T04:52:19.907" v="31" actId="2696"/>
        <pc:sldMkLst>
          <pc:docMk/>
          <pc:sldMk cId="2032401428" sldId="280"/>
        </pc:sldMkLst>
      </pc:sldChg>
      <pc:sldChg chg="del">
        <pc:chgData name="國峰 黃" userId="07d7d89e1f669cb9" providerId="LiveId" clId="{96A960E6-A8EF-48CE-8FC1-11B0A90E16DB}" dt="2018-05-23T04:52:21.197" v="32" actId="2696"/>
        <pc:sldMkLst>
          <pc:docMk/>
          <pc:sldMk cId="2039331011" sldId="281"/>
        </pc:sldMkLst>
      </pc:sldChg>
      <pc:sldChg chg="del">
        <pc:chgData name="國峰 黃" userId="07d7d89e1f669cb9" providerId="LiveId" clId="{96A960E6-A8EF-48CE-8FC1-11B0A90E16DB}" dt="2018-05-23T04:52:22.026" v="33" actId="2696"/>
        <pc:sldMkLst>
          <pc:docMk/>
          <pc:sldMk cId="1085941228" sldId="282"/>
        </pc:sldMkLst>
      </pc:sldChg>
      <pc:sldChg chg="del">
        <pc:chgData name="國峰 黃" userId="07d7d89e1f669cb9" providerId="LiveId" clId="{96A960E6-A8EF-48CE-8FC1-11B0A90E16DB}" dt="2018-05-23T04:52:24.119" v="35" actId="2696"/>
        <pc:sldMkLst>
          <pc:docMk/>
          <pc:sldMk cId="1081170637" sldId="284"/>
        </pc:sldMkLst>
      </pc:sldChg>
      <pc:sldChg chg="addSp modSp">
        <pc:chgData name="國峰 黃" userId="07d7d89e1f669cb9" providerId="LiveId" clId="{96A960E6-A8EF-48CE-8FC1-11B0A90E16DB}" dt="2018-05-23T09:27:37.451" v="593" actId="20577"/>
        <pc:sldMkLst>
          <pc:docMk/>
          <pc:sldMk cId="333944553" sldId="286"/>
        </pc:sldMkLst>
        <pc:spChg chg="mod">
          <ac:chgData name="國峰 黃" userId="07d7d89e1f669cb9" providerId="LiveId" clId="{96A960E6-A8EF-48CE-8FC1-11B0A90E16DB}" dt="2018-05-23T09:27:37.451" v="593" actId="20577"/>
          <ac:spMkLst>
            <pc:docMk/>
            <pc:sldMk cId="333944553" sldId="286"/>
            <ac:spMk id="2" creationId="{FCA3B093-AFA3-48FB-8101-11F8ACA668E7}"/>
          </ac:spMkLst>
        </pc:spChg>
        <pc:spChg chg="mod">
          <ac:chgData name="國峰 黃" userId="07d7d89e1f669cb9" providerId="LiveId" clId="{96A960E6-A8EF-48CE-8FC1-11B0A90E16DB}" dt="2018-05-23T05:22:03.943" v="259" actId="20577"/>
          <ac:spMkLst>
            <pc:docMk/>
            <pc:sldMk cId="333944553" sldId="286"/>
            <ac:spMk id="3" creationId="{0B662F05-00A5-41B8-92FD-C27A6F471347}"/>
          </ac:spMkLst>
        </pc:spChg>
        <pc:cxnChg chg="add mod">
          <ac:chgData name="國峰 黃" userId="07d7d89e1f669cb9" providerId="LiveId" clId="{96A960E6-A8EF-48CE-8FC1-11B0A90E16DB}" dt="2018-05-23T05:22:17.219" v="260" actId="11529"/>
          <ac:cxnSpMkLst>
            <pc:docMk/>
            <pc:sldMk cId="333944553" sldId="286"/>
            <ac:cxnSpMk id="5" creationId="{6C718B64-D65D-4002-90C0-B1BB05952DA7}"/>
          </ac:cxnSpMkLst>
        </pc:cxnChg>
      </pc:sldChg>
      <pc:sldChg chg="modSp add">
        <pc:chgData name="國峰 黃" userId="07d7d89e1f669cb9" providerId="LiveId" clId="{96A960E6-A8EF-48CE-8FC1-11B0A90E16DB}" dt="2018-05-23T09:27:40.849" v="594"/>
        <pc:sldMkLst>
          <pc:docMk/>
          <pc:sldMk cId="1754001415" sldId="287"/>
        </pc:sldMkLst>
        <pc:spChg chg="mod">
          <ac:chgData name="國峰 黃" userId="07d7d89e1f669cb9" providerId="LiveId" clId="{96A960E6-A8EF-48CE-8FC1-11B0A90E16DB}" dt="2018-05-23T09:27:40.849" v="594"/>
          <ac:spMkLst>
            <pc:docMk/>
            <pc:sldMk cId="1754001415" sldId="287"/>
            <ac:spMk id="2" creationId="{FCA3B093-AFA3-48FB-8101-11F8ACA668E7}"/>
          </ac:spMkLst>
        </pc:spChg>
        <pc:spChg chg="mod">
          <ac:chgData name="國峰 黃" userId="07d7d89e1f669cb9" providerId="LiveId" clId="{96A960E6-A8EF-48CE-8FC1-11B0A90E16DB}" dt="2018-05-23T05:00:51.059" v="186" actId="27636"/>
          <ac:spMkLst>
            <pc:docMk/>
            <pc:sldMk cId="1754001415" sldId="287"/>
            <ac:spMk id="3" creationId="{0B662F05-00A5-41B8-92FD-C27A6F471347}"/>
          </ac:spMkLst>
        </pc:spChg>
      </pc:sldChg>
      <pc:sldChg chg="addSp modSp add">
        <pc:chgData name="國峰 黃" userId="07d7d89e1f669cb9" providerId="LiveId" clId="{96A960E6-A8EF-48CE-8FC1-11B0A90E16DB}" dt="2018-05-23T09:27:43.692" v="596"/>
        <pc:sldMkLst>
          <pc:docMk/>
          <pc:sldMk cId="48292252" sldId="288"/>
        </pc:sldMkLst>
        <pc:spChg chg="mod">
          <ac:chgData name="國峰 黃" userId="07d7d89e1f669cb9" providerId="LiveId" clId="{96A960E6-A8EF-48CE-8FC1-11B0A90E16DB}" dt="2018-05-23T09:27:43.692" v="596"/>
          <ac:spMkLst>
            <pc:docMk/>
            <pc:sldMk cId="48292252" sldId="288"/>
            <ac:spMk id="2" creationId="{FCA3B093-AFA3-48FB-8101-11F8ACA668E7}"/>
          </ac:spMkLst>
        </pc:spChg>
        <pc:spChg chg="mod">
          <ac:chgData name="國峰 黃" userId="07d7d89e1f669cb9" providerId="LiveId" clId="{96A960E6-A8EF-48CE-8FC1-11B0A90E16DB}" dt="2018-05-23T05:33:38.218" v="326" actId="20577"/>
          <ac:spMkLst>
            <pc:docMk/>
            <pc:sldMk cId="48292252" sldId="288"/>
            <ac:spMk id="3" creationId="{0B662F05-00A5-41B8-92FD-C27A6F471347}"/>
          </ac:spMkLst>
        </pc:spChg>
        <pc:cxnChg chg="add">
          <ac:chgData name="國峰 黃" userId="07d7d89e1f669cb9" providerId="LiveId" clId="{96A960E6-A8EF-48CE-8FC1-11B0A90E16DB}" dt="2018-05-23T05:22:47.506" v="264"/>
          <ac:cxnSpMkLst>
            <pc:docMk/>
            <pc:sldMk cId="48292252" sldId="288"/>
            <ac:cxnSpMk id="4" creationId="{F2858FB2-F3D6-416E-977B-A066CFB66ABD}"/>
          </ac:cxnSpMkLst>
        </pc:cxnChg>
        <pc:cxnChg chg="add mod">
          <ac:chgData name="國峰 黃" userId="07d7d89e1f669cb9" providerId="LiveId" clId="{96A960E6-A8EF-48CE-8FC1-11B0A90E16DB}" dt="2018-05-23T05:33:42.342" v="328" actId="1076"/>
          <ac:cxnSpMkLst>
            <pc:docMk/>
            <pc:sldMk cId="48292252" sldId="288"/>
            <ac:cxnSpMk id="5" creationId="{9934D20B-E4D1-42F1-88E6-7562077BA598}"/>
          </ac:cxnSpMkLst>
        </pc:cxnChg>
      </pc:sldChg>
      <pc:sldChg chg="del">
        <pc:chgData name="國峰 黃" userId="07d7d89e1f669cb9" providerId="LiveId" clId="{96A960E6-A8EF-48CE-8FC1-11B0A90E16DB}" dt="2018-05-23T04:52:19.064" v="30" actId="2696"/>
        <pc:sldMkLst>
          <pc:docMk/>
          <pc:sldMk cId="615137983" sldId="288"/>
        </pc:sldMkLst>
      </pc:sldChg>
      <pc:sldChg chg="del">
        <pc:chgData name="國峰 黃" userId="07d7d89e1f669cb9" providerId="LiveId" clId="{96A960E6-A8EF-48CE-8FC1-11B0A90E16DB}" dt="2018-05-23T04:52:38.783" v="37" actId="2696"/>
        <pc:sldMkLst>
          <pc:docMk/>
          <pc:sldMk cId="1475886882" sldId="289"/>
        </pc:sldMkLst>
      </pc:sldChg>
      <pc:sldChg chg="addSp modSp add">
        <pc:chgData name="國峰 黃" userId="07d7d89e1f669cb9" providerId="LiveId" clId="{96A960E6-A8EF-48CE-8FC1-11B0A90E16DB}" dt="2018-05-23T09:28:30.833" v="597"/>
        <pc:sldMkLst>
          <pc:docMk/>
          <pc:sldMk cId="4148820136" sldId="289"/>
        </pc:sldMkLst>
        <pc:spChg chg="mod">
          <ac:chgData name="國峰 黃" userId="07d7d89e1f669cb9" providerId="LiveId" clId="{96A960E6-A8EF-48CE-8FC1-11B0A90E16DB}" dt="2018-05-23T09:28:30.833" v="597"/>
          <ac:spMkLst>
            <pc:docMk/>
            <pc:sldMk cId="4148820136" sldId="289"/>
            <ac:spMk id="2" creationId="{FCA3B093-AFA3-48FB-8101-11F8ACA668E7}"/>
          </ac:spMkLst>
        </pc:spChg>
        <pc:spChg chg="mod">
          <ac:chgData name="國峰 黃" userId="07d7d89e1f669cb9" providerId="LiveId" clId="{96A960E6-A8EF-48CE-8FC1-11B0A90E16DB}" dt="2018-05-23T05:34:14.016" v="330" actId="20577"/>
          <ac:spMkLst>
            <pc:docMk/>
            <pc:sldMk cId="4148820136" sldId="289"/>
            <ac:spMk id="3" creationId="{0B662F05-00A5-41B8-92FD-C27A6F471347}"/>
          </ac:spMkLst>
        </pc:spChg>
        <pc:cxnChg chg="add">
          <ac:chgData name="國峰 黃" userId="07d7d89e1f669cb9" providerId="LiveId" clId="{96A960E6-A8EF-48CE-8FC1-11B0A90E16DB}" dt="2018-05-23T05:34:17.781" v="331"/>
          <ac:cxnSpMkLst>
            <pc:docMk/>
            <pc:sldMk cId="4148820136" sldId="289"/>
            <ac:cxnSpMk id="4" creationId="{50FB3FD3-5636-438A-A58A-1E87A74291B6}"/>
          </ac:cxnSpMkLst>
        </pc:cxnChg>
      </pc:sldChg>
      <pc:sldChg chg="addSp delSp modSp add">
        <pc:chgData name="國峰 黃" userId="07d7d89e1f669cb9" providerId="LiveId" clId="{96A960E6-A8EF-48CE-8FC1-11B0A90E16DB}" dt="2018-05-23T09:28:32.831" v="598"/>
        <pc:sldMkLst>
          <pc:docMk/>
          <pc:sldMk cId="1211584583" sldId="290"/>
        </pc:sldMkLst>
        <pc:spChg chg="mod">
          <ac:chgData name="國峰 黃" userId="07d7d89e1f669cb9" providerId="LiveId" clId="{96A960E6-A8EF-48CE-8FC1-11B0A90E16DB}" dt="2018-05-23T09:28:32.831" v="598"/>
          <ac:spMkLst>
            <pc:docMk/>
            <pc:sldMk cId="1211584583" sldId="290"/>
            <ac:spMk id="2" creationId="{FCA3B093-AFA3-48FB-8101-11F8ACA668E7}"/>
          </ac:spMkLst>
        </pc:spChg>
        <pc:spChg chg="mod">
          <ac:chgData name="國峰 黃" userId="07d7d89e1f669cb9" providerId="LiveId" clId="{96A960E6-A8EF-48CE-8FC1-11B0A90E16DB}" dt="2018-05-23T05:38:32.034" v="338" actId="20577"/>
          <ac:spMkLst>
            <pc:docMk/>
            <pc:sldMk cId="1211584583" sldId="290"/>
            <ac:spMk id="3" creationId="{0B662F05-00A5-41B8-92FD-C27A6F471347}"/>
          </ac:spMkLst>
        </pc:spChg>
        <pc:cxnChg chg="add del mod">
          <ac:chgData name="國峰 黃" userId="07d7d89e1f669cb9" providerId="LiveId" clId="{96A960E6-A8EF-48CE-8FC1-11B0A90E16DB}" dt="2018-05-23T05:38:27.634" v="336" actId="478"/>
          <ac:cxnSpMkLst>
            <pc:docMk/>
            <pc:sldMk cId="1211584583" sldId="290"/>
            <ac:cxnSpMk id="4" creationId="{8D3C9B6E-CACE-4909-83B0-77C584C8663B}"/>
          </ac:cxnSpMkLst>
        </pc:cxnChg>
      </pc:sldChg>
      <pc:sldChg chg="del">
        <pc:chgData name="國峰 黃" userId="07d7d89e1f669cb9" providerId="LiveId" clId="{96A960E6-A8EF-48CE-8FC1-11B0A90E16DB}" dt="2018-05-23T04:52:23.221" v="34" actId="2696"/>
        <pc:sldMkLst>
          <pc:docMk/>
          <pc:sldMk cId="1278761415" sldId="290"/>
        </pc:sldMkLst>
      </pc:sldChg>
      <pc:sldChg chg="addSp modSp add">
        <pc:chgData name="國峰 黃" userId="07d7d89e1f669cb9" providerId="LiveId" clId="{96A960E6-A8EF-48CE-8FC1-11B0A90E16DB}" dt="2018-05-23T09:28:35.992" v="599"/>
        <pc:sldMkLst>
          <pc:docMk/>
          <pc:sldMk cId="588729940" sldId="291"/>
        </pc:sldMkLst>
        <pc:spChg chg="mod">
          <ac:chgData name="國峰 黃" userId="07d7d89e1f669cb9" providerId="LiveId" clId="{96A960E6-A8EF-48CE-8FC1-11B0A90E16DB}" dt="2018-05-23T09:28:35.992" v="599"/>
          <ac:spMkLst>
            <pc:docMk/>
            <pc:sldMk cId="588729940" sldId="291"/>
            <ac:spMk id="2" creationId="{FCA3B093-AFA3-48FB-8101-11F8ACA668E7}"/>
          </ac:spMkLst>
        </pc:spChg>
        <pc:spChg chg="mod">
          <ac:chgData name="國峰 黃" userId="07d7d89e1f669cb9" providerId="LiveId" clId="{96A960E6-A8EF-48CE-8FC1-11B0A90E16DB}" dt="2018-05-23T05:38:52.252" v="341" actId="20577"/>
          <ac:spMkLst>
            <pc:docMk/>
            <pc:sldMk cId="588729940" sldId="291"/>
            <ac:spMk id="3" creationId="{0B662F05-00A5-41B8-92FD-C27A6F471347}"/>
          </ac:spMkLst>
        </pc:spChg>
        <pc:cxnChg chg="add mod">
          <ac:chgData name="國峰 黃" userId="07d7d89e1f669cb9" providerId="LiveId" clId="{96A960E6-A8EF-48CE-8FC1-11B0A90E16DB}" dt="2018-05-23T05:38:43.158" v="339" actId="1076"/>
          <ac:cxnSpMkLst>
            <pc:docMk/>
            <pc:sldMk cId="588729940" sldId="291"/>
            <ac:cxnSpMk id="4" creationId="{24A0B5C5-D623-451B-A30D-1494634A88AB}"/>
          </ac:cxnSpMkLst>
        </pc:cxnChg>
      </pc:sldChg>
      <pc:sldChg chg="addSp modSp add ord">
        <pc:chgData name="國峰 黃" userId="07d7d89e1f669cb9" providerId="LiveId" clId="{96A960E6-A8EF-48CE-8FC1-11B0A90E16DB}" dt="2018-05-23T09:28:38.265" v="600"/>
        <pc:sldMkLst>
          <pc:docMk/>
          <pc:sldMk cId="1247911626" sldId="292"/>
        </pc:sldMkLst>
        <pc:spChg chg="mod">
          <ac:chgData name="國峰 黃" userId="07d7d89e1f669cb9" providerId="LiveId" clId="{96A960E6-A8EF-48CE-8FC1-11B0A90E16DB}" dt="2018-05-23T09:28:38.265" v="600"/>
          <ac:spMkLst>
            <pc:docMk/>
            <pc:sldMk cId="1247911626" sldId="292"/>
            <ac:spMk id="2" creationId="{FCA3B093-AFA3-48FB-8101-11F8ACA668E7}"/>
          </ac:spMkLst>
        </pc:spChg>
        <pc:spChg chg="mod">
          <ac:chgData name="國峰 黃" userId="07d7d89e1f669cb9" providerId="LiveId" clId="{96A960E6-A8EF-48CE-8FC1-11B0A90E16DB}" dt="2018-05-23T05:39:44.559" v="346" actId="20577"/>
          <ac:spMkLst>
            <pc:docMk/>
            <pc:sldMk cId="1247911626" sldId="292"/>
            <ac:spMk id="3" creationId="{0B662F05-00A5-41B8-92FD-C27A6F471347}"/>
          </ac:spMkLst>
        </pc:spChg>
        <pc:cxnChg chg="add mod">
          <ac:chgData name="國峰 黃" userId="07d7d89e1f669cb9" providerId="LiveId" clId="{96A960E6-A8EF-48CE-8FC1-11B0A90E16DB}" dt="2018-05-23T05:39:37.726" v="344" actId="1076"/>
          <ac:cxnSpMkLst>
            <pc:docMk/>
            <pc:sldMk cId="1247911626" sldId="292"/>
            <ac:cxnSpMk id="4" creationId="{BCDB151F-FEE3-4F6A-B1D4-049218CEC59B}"/>
          </ac:cxnSpMkLst>
        </pc:cxnChg>
      </pc:sldChg>
      <pc:sldChg chg="addSp modSp add">
        <pc:chgData name="國峰 黃" userId="07d7d89e1f669cb9" providerId="LiveId" clId="{96A960E6-A8EF-48CE-8FC1-11B0A90E16DB}" dt="2018-05-23T09:28:41.624" v="601"/>
        <pc:sldMkLst>
          <pc:docMk/>
          <pc:sldMk cId="4148011723" sldId="293"/>
        </pc:sldMkLst>
        <pc:spChg chg="mod">
          <ac:chgData name="國峰 黃" userId="07d7d89e1f669cb9" providerId="LiveId" clId="{96A960E6-A8EF-48CE-8FC1-11B0A90E16DB}" dt="2018-05-23T09:28:41.624" v="601"/>
          <ac:spMkLst>
            <pc:docMk/>
            <pc:sldMk cId="4148011723" sldId="293"/>
            <ac:spMk id="2" creationId="{FCA3B093-AFA3-48FB-8101-11F8ACA668E7}"/>
          </ac:spMkLst>
        </pc:spChg>
        <pc:spChg chg="mod">
          <ac:chgData name="國峰 黃" userId="07d7d89e1f669cb9" providerId="LiveId" clId="{96A960E6-A8EF-48CE-8FC1-11B0A90E16DB}" dt="2018-05-23T05:41:01.109" v="356" actId="20577"/>
          <ac:spMkLst>
            <pc:docMk/>
            <pc:sldMk cId="4148011723" sldId="293"/>
            <ac:spMk id="3" creationId="{0B662F05-00A5-41B8-92FD-C27A6F471347}"/>
          </ac:spMkLst>
        </pc:spChg>
        <pc:cxnChg chg="add mod">
          <ac:chgData name="國峰 黃" userId="07d7d89e1f669cb9" providerId="LiveId" clId="{96A960E6-A8EF-48CE-8FC1-11B0A90E16DB}" dt="2018-05-23T05:40:09.495" v="350" actId="1076"/>
          <ac:cxnSpMkLst>
            <pc:docMk/>
            <pc:sldMk cId="4148011723" sldId="293"/>
            <ac:cxnSpMk id="4" creationId="{4190235B-0206-4E0B-9458-4148E0DC3046}"/>
          </ac:cxnSpMkLst>
        </pc:cxnChg>
      </pc:sldChg>
      <pc:sldChg chg="addSp modSp add">
        <pc:chgData name="國峰 黃" userId="07d7d89e1f669cb9" providerId="LiveId" clId="{96A960E6-A8EF-48CE-8FC1-11B0A90E16DB}" dt="2018-05-23T09:28:43.523" v="602"/>
        <pc:sldMkLst>
          <pc:docMk/>
          <pc:sldMk cId="1153136299" sldId="294"/>
        </pc:sldMkLst>
        <pc:spChg chg="mod">
          <ac:chgData name="國峰 黃" userId="07d7d89e1f669cb9" providerId="LiveId" clId="{96A960E6-A8EF-48CE-8FC1-11B0A90E16DB}" dt="2018-05-23T09:28:43.523" v="602"/>
          <ac:spMkLst>
            <pc:docMk/>
            <pc:sldMk cId="1153136299" sldId="294"/>
            <ac:spMk id="2" creationId="{FCA3B093-AFA3-48FB-8101-11F8ACA668E7}"/>
          </ac:spMkLst>
        </pc:spChg>
        <pc:spChg chg="mod">
          <ac:chgData name="國峰 黃" userId="07d7d89e1f669cb9" providerId="LiveId" clId="{96A960E6-A8EF-48CE-8FC1-11B0A90E16DB}" dt="2018-05-23T05:43:01.443" v="393"/>
          <ac:spMkLst>
            <pc:docMk/>
            <pc:sldMk cId="1153136299" sldId="294"/>
            <ac:spMk id="3" creationId="{0B662F05-00A5-41B8-92FD-C27A6F471347}"/>
          </ac:spMkLst>
        </pc:spChg>
        <pc:cxnChg chg="add mod">
          <ac:chgData name="國峰 黃" userId="07d7d89e1f669cb9" providerId="LiveId" clId="{96A960E6-A8EF-48CE-8FC1-11B0A90E16DB}" dt="2018-05-23T05:42:45.780" v="387" actId="1076"/>
          <ac:cxnSpMkLst>
            <pc:docMk/>
            <pc:sldMk cId="1153136299" sldId="294"/>
            <ac:cxnSpMk id="5" creationId="{A352E05F-14C6-4E48-8176-9469AE0E3B3E}"/>
          </ac:cxnSpMkLst>
        </pc:cxnChg>
      </pc:sldChg>
      <pc:sldChg chg="delSp modSp add">
        <pc:chgData name="國峰 黃" userId="07d7d89e1f669cb9" providerId="LiveId" clId="{96A960E6-A8EF-48CE-8FC1-11B0A90E16DB}" dt="2018-05-23T09:28:46.624" v="603"/>
        <pc:sldMkLst>
          <pc:docMk/>
          <pc:sldMk cId="2285021340" sldId="295"/>
        </pc:sldMkLst>
        <pc:spChg chg="mod">
          <ac:chgData name="國峰 黃" userId="07d7d89e1f669cb9" providerId="LiveId" clId="{96A960E6-A8EF-48CE-8FC1-11B0A90E16DB}" dt="2018-05-23T09:28:46.624" v="603"/>
          <ac:spMkLst>
            <pc:docMk/>
            <pc:sldMk cId="2285021340" sldId="295"/>
            <ac:spMk id="2" creationId="{FCA3B093-AFA3-48FB-8101-11F8ACA668E7}"/>
          </ac:spMkLst>
        </pc:spChg>
        <pc:spChg chg="mod">
          <ac:chgData name="國峰 黃" userId="07d7d89e1f669cb9" providerId="LiveId" clId="{96A960E6-A8EF-48CE-8FC1-11B0A90E16DB}" dt="2018-05-23T05:45:34.068" v="423" actId="27636"/>
          <ac:spMkLst>
            <pc:docMk/>
            <pc:sldMk cId="2285021340" sldId="295"/>
            <ac:spMk id="3" creationId="{0B662F05-00A5-41B8-92FD-C27A6F471347}"/>
          </ac:spMkLst>
        </pc:spChg>
        <pc:cxnChg chg="del">
          <ac:chgData name="國峰 黃" userId="07d7d89e1f669cb9" providerId="LiveId" clId="{96A960E6-A8EF-48CE-8FC1-11B0A90E16DB}" dt="2018-05-23T05:45:25.499" v="414" actId="478"/>
          <ac:cxnSpMkLst>
            <pc:docMk/>
            <pc:sldMk cId="2285021340" sldId="295"/>
            <ac:cxnSpMk id="4" creationId="{4190235B-0206-4E0B-9458-4148E0DC3046}"/>
          </ac:cxnSpMkLst>
        </pc:cxnChg>
        <pc:cxnChg chg="mod">
          <ac:chgData name="國峰 黃" userId="07d7d89e1f669cb9" providerId="LiveId" clId="{96A960E6-A8EF-48CE-8FC1-11B0A90E16DB}" dt="2018-05-23T05:45:24.328" v="413" actId="1076"/>
          <ac:cxnSpMkLst>
            <pc:docMk/>
            <pc:sldMk cId="2285021340" sldId="295"/>
            <ac:cxnSpMk id="5" creationId="{A352E05F-14C6-4E48-8176-9469AE0E3B3E}"/>
          </ac:cxnSpMkLst>
        </pc:cxnChg>
      </pc:sldChg>
      <pc:sldChg chg="addSp delSp modSp add">
        <pc:chgData name="國峰 黃" userId="07d7d89e1f669cb9" providerId="LiveId" clId="{96A960E6-A8EF-48CE-8FC1-11B0A90E16DB}" dt="2018-05-23T09:28:49.708" v="604"/>
        <pc:sldMkLst>
          <pc:docMk/>
          <pc:sldMk cId="4210982265" sldId="296"/>
        </pc:sldMkLst>
        <pc:spChg chg="mod">
          <ac:chgData name="國峰 黃" userId="07d7d89e1f669cb9" providerId="LiveId" clId="{96A960E6-A8EF-48CE-8FC1-11B0A90E16DB}" dt="2018-05-23T09:28:49.708" v="604"/>
          <ac:spMkLst>
            <pc:docMk/>
            <pc:sldMk cId="4210982265" sldId="296"/>
            <ac:spMk id="2" creationId="{FCA3B093-AFA3-48FB-8101-11F8ACA668E7}"/>
          </ac:spMkLst>
        </pc:spChg>
        <pc:spChg chg="mod">
          <ac:chgData name="國峰 黃" userId="07d7d89e1f669cb9" providerId="LiveId" clId="{96A960E6-A8EF-48CE-8FC1-11B0A90E16DB}" dt="2018-05-23T05:54:47.152" v="511"/>
          <ac:spMkLst>
            <pc:docMk/>
            <pc:sldMk cId="4210982265" sldId="296"/>
            <ac:spMk id="3" creationId="{0B662F05-00A5-41B8-92FD-C27A6F471347}"/>
          </ac:spMkLst>
        </pc:spChg>
        <pc:cxnChg chg="del">
          <ac:chgData name="國峰 黃" userId="07d7d89e1f669cb9" providerId="LiveId" clId="{96A960E6-A8EF-48CE-8FC1-11B0A90E16DB}" dt="2018-05-23T05:48:19.721" v="467" actId="478"/>
          <ac:cxnSpMkLst>
            <pc:docMk/>
            <pc:sldMk cId="4210982265" sldId="296"/>
            <ac:cxnSpMk id="5" creationId="{A352E05F-14C6-4E48-8176-9469AE0E3B3E}"/>
          </ac:cxnSpMkLst>
        </pc:cxnChg>
        <pc:cxnChg chg="add mod">
          <ac:chgData name="國峰 黃" userId="07d7d89e1f669cb9" providerId="LiveId" clId="{96A960E6-A8EF-48CE-8FC1-11B0A90E16DB}" dt="2018-05-23T05:47:41.820" v="455" actId="1076"/>
          <ac:cxnSpMkLst>
            <pc:docMk/>
            <pc:sldMk cId="4210982265" sldId="296"/>
            <ac:cxnSpMk id="6" creationId="{5C903640-2D17-42EF-AD9C-E5BDFB4A7068}"/>
          </ac:cxnSpMkLst>
        </pc:cxnChg>
        <pc:cxnChg chg="add del mod">
          <ac:chgData name="國峰 黃" userId="07d7d89e1f669cb9" providerId="LiveId" clId="{96A960E6-A8EF-48CE-8FC1-11B0A90E16DB}" dt="2018-05-23T05:54:00.904" v="491" actId="478"/>
          <ac:cxnSpMkLst>
            <pc:docMk/>
            <pc:sldMk cId="4210982265" sldId="296"/>
            <ac:cxnSpMk id="7" creationId="{BC0E0BCE-4967-4442-846B-E8F1439B8F1B}"/>
          </ac:cxnSpMkLst>
        </pc:cxnChg>
      </pc:sldChg>
      <pc:sldChg chg="delSp modSp add">
        <pc:chgData name="國峰 黃" userId="07d7d89e1f669cb9" providerId="LiveId" clId="{96A960E6-A8EF-48CE-8FC1-11B0A90E16DB}" dt="2018-05-23T09:28:52.120" v="605"/>
        <pc:sldMkLst>
          <pc:docMk/>
          <pc:sldMk cId="3093184386" sldId="297"/>
        </pc:sldMkLst>
        <pc:spChg chg="mod">
          <ac:chgData name="國峰 黃" userId="07d7d89e1f669cb9" providerId="LiveId" clId="{96A960E6-A8EF-48CE-8FC1-11B0A90E16DB}" dt="2018-05-23T09:28:52.120" v="605"/>
          <ac:spMkLst>
            <pc:docMk/>
            <pc:sldMk cId="3093184386" sldId="297"/>
            <ac:spMk id="2" creationId="{FCA3B093-AFA3-48FB-8101-11F8ACA668E7}"/>
          </ac:spMkLst>
        </pc:spChg>
        <pc:spChg chg="mod">
          <ac:chgData name="國峰 黃" userId="07d7d89e1f669cb9" providerId="LiveId" clId="{96A960E6-A8EF-48CE-8FC1-11B0A90E16DB}" dt="2018-05-23T05:55:45.538" v="522" actId="20577"/>
          <ac:spMkLst>
            <pc:docMk/>
            <pc:sldMk cId="3093184386" sldId="297"/>
            <ac:spMk id="3" creationId="{0B662F05-00A5-41B8-92FD-C27A6F471347}"/>
          </ac:spMkLst>
        </pc:spChg>
        <pc:cxnChg chg="del">
          <ac:chgData name="國峰 黃" userId="07d7d89e1f669cb9" providerId="LiveId" clId="{96A960E6-A8EF-48CE-8FC1-11B0A90E16DB}" dt="2018-05-23T05:51:21.016" v="490" actId="478"/>
          <ac:cxnSpMkLst>
            <pc:docMk/>
            <pc:sldMk cId="3093184386" sldId="297"/>
            <ac:cxnSpMk id="6" creationId="{5C903640-2D17-42EF-AD9C-E5BDFB4A7068}"/>
          </ac:cxnSpMkLst>
        </pc:cxnChg>
        <pc:cxnChg chg="del">
          <ac:chgData name="國峰 黃" userId="07d7d89e1f669cb9" providerId="LiveId" clId="{96A960E6-A8EF-48CE-8FC1-11B0A90E16DB}" dt="2018-05-23T05:54:16.229" v="503" actId="478"/>
          <ac:cxnSpMkLst>
            <pc:docMk/>
            <pc:sldMk cId="3093184386" sldId="297"/>
            <ac:cxnSpMk id="7" creationId="{BC0E0BCE-4967-4442-846B-E8F1439B8F1B}"/>
          </ac:cxnSpMkLst>
        </pc:cxnChg>
      </pc:sldChg>
      <pc:sldChg chg="addSp modSp add">
        <pc:chgData name="國峰 黃" userId="07d7d89e1f669cb9" providerId="LiveId" clId="{96A960E6-A8EF-48CE-8FC1-11B0A90E16DB}" dt="2018-05-23T09:28:56.618" v="607"/>
        <pc:sldMkLst>
          <pc:docMk/>
          <pc:sldMk cId="3465421438" sldId="298"/>
        </pc:sldMkLst>
        <pc:spChg chg="mod">
          <ac:chgData name="國峰 黃" userId="07d7d89e1f669cb9" providerId="LiveId" clId="{96A960E6-A8EF-48CE-8FC1-11B0A90E16DB}" dt="2018-05-23T09:28:56.618" v="607"/>
          <ac:spMkLst>
            <pc:docMk/>
            <pc:sldMk cId="3465421438" sldId="298"/>
            <ac:spMk id="2" creationId="{FCA3B093-AFA3-48FB-8101-11F8ACA668E7}"/>
          </ac:spMkLst>
        </pc:spChg>
        <pc:spChg chg="mod">
          <ac:chgData name="國峰 黃" userId="07d7d89e1f669cb9" providerId="LiveId" clId="{96A960E6-A8EF-48CE-8FC1-11B0A90E16DB}" dt="2018-05-23T06:03:22.445" v="552"/>
          <ac:spMkLst>
            <pc:docMk/>
            <pc:sldMk cId="3465421438" sldId="298"/>
            <ac:spMk id="3" creationId="{0B662F05-00A5-41B8-92FD-C27A6F471347}"/>
          </ac:spMkLst>
        </pc:spChg>
        <pc:cxnChg chg="add">
          <ac:chgData name="國峰 黃" userId="07d7d89e1f669cb9" providerId="LiveId" clId="{96A960E6-A8EF-48CE-8FC1-11B0A90E16DB}" dt="2018-05-23T06:02:56.925" v="539"/>
          <ac:cxnSpMkLst>
            <pc:docMk/>
            <pc:sldMk cId="3465421438" sldId="298"/>
            <ac:cxnSpMk id="4" creationId="{18466BE0-65A9-4AAD-A197-C826CE2DB1DB}"/>
          </ac:cxnSpMkLst>
        </pc:cxnChg>
        <pc:cxnChg chg="add mod">
          <ac:chgData name="國峰 黃" userId="07d7d89e1f669cb9" providerId="LiveId" clId="{96A960E6-A8EF-48CE-8FC1-11B0A90E16DB}" dt="2018-05-23T06:03:09.414" v="545" actId="1076"/>
          <ac:cxnSpMkLst>
            <pc:docMk/>
            <pc:sldMk cId="3465421438" sldId="298"/>
            <ac:cxnSpMk id="5" creationId="{08139EE1-BD24-47A4-AB15-27AFE08D62A7}"/>
          </ac:cxnSpMkLst>
        </pc:cxnChg>
      </pc:sldChg>
      <pc:sldChg chg="delSp modSp add">
        <pc:chgData name="國峰 黃" userId="07d7d89e1f669cb9" providerId="LiveId" clId="{96A960E6-A8EF-48CE-8FC1-11B0A90E16DB}" dt="2018-05-23T09:28:54.430" v="606"/>
        <pc:sldMkLst>
          <pc:docMk/>
          <pc:sldMk cId="3142711546" sldId="299"/>
        </pc:sldMkLst>
        <pc:spChg chg="mod">
          <ac:chgData name="國峰 黃" userId="07d7d89e1f669cb9" providerId="LiveId" clId="{96A960E6-A8EF-48CE-8FC1-11B0A90E16DB}" dt="2018-05-23T09:28:54.430" v="606"/>
          <ac:spMkLst>
            <pc:docMk/>
            <pc:sldMk cId="3142711546" sldId="299"/>
            <ac:spMk id="2" creationId="{FCA3B093-AFA3-48FB-8101-11F8ACA668E7}"/>
          </ac:spMkLst>
        </pc:spChg>
        <pc:spChg chg="mod">
          <ac:chgData name="國峰 黃" userId="07d7d89e1f669cb9" providerId="LiveId" clId="{96A960E6-A8EF-48CE-8FC1-11B0A90E16DB}" dt="2018-05-23T06:03:58.361" v="574" actId="27636"/>
          <ac:spMkLst>
            <pc:docMk/>
            <pc:sldMk cId="3142711546" sldId="299"/>
            <ac:spMk id="3" creationId="{0B662F05-00A5-41B8-92FD-C27A6F471347}"/>
          </ac:spMkLst>
        </pc:spChg>
        <pc:cxnChg chg="del">
          <ac:chgData name="國峰 黃" userId="07d7d89e1f669cb9" providerId="LiveId" clId="{96A960E6-A8EF-48CE-8FC1-11B0A90E16DB}" dt="2018-05-23T06:03:37.955" v="562" actId="478"/>
          <ac:cxnSpMkLst>
            <pc:docMk/>
            <pc:sldMk cId="3142711546" sldId="299"/>
            <ac:cxnSpMk id="4" creationId="{18466BE0-65A9-4AAD-A197-C826CE2DB1DB}"/>
          </ac:cxnSpMkLst>
        </pc:cxnChg>
        <pc:cxnChg chg="del mod">
          <ac:chgData name="國峰 黃" userId="07d7d89e1f669cb9" providerId="LiveId" clId="{96A960E6-A8EF-48CE-8FC1-11B0A90E16DB}" dt="2018-05-23T06:03:56.099" v="570" actId="478"/>
          <ac:cxnSpMkLst>
            <pc:docMk/>
            <pc:sldMk cId="3142711546" sldId="299"/>
            <ac:cxnSpMk id="5" creationId="{08139EE1-BD24-47A4-AB15-27AFE08D62A7}"/>
          </ac:cxnSpMkLst>
        </pc:cxnChg>
      </pc:sldChg>
    </pc:docChg>
  </pc:docChgLst>
  <pc:docChgLst>
    <pc:chgData name="黃國峰" userId="07d7d89e1f669cb9" providerId="LiveId" clId="{9BB67EFE-CA73-4D31-92CA-DFD98D1BF03B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2AB2-5A3A-4BEC-B8CF-6ED0EDD219CF}" type="datetimeFigureOut">
              <a:rPr lang="zh-TW" altLang="en-US" smtClean="0"/>
              <a:t>2018/5/23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FC1-EE0A-4915-8354-4451E678A0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517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2AB2-5A3A-4BEC-B8CF-6ED0EDD219CF}" type="datetimeFigureOut">
              <a:rPr lang="zh-TW" altLang="en-US" smtClean="0"/>
              <a:t>2018/5/23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FC1-EE0A-4915-8354-4451E678A0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7814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2AB2-5A3A-4BEC-B8CF-6ED0EDD219CF}" type="datetimeFigureOut">
              <a:rPr lang="zh-TW" altLang="en-US" smtClean="0"/>
              <a:t>2018/5/23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FC1-EE0A-4915-8354-4451E678A0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751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2AB2-5A3A-4BEC-B8CF-6ED0EDD219CF}" type="datetimeFigureOut">
              <a:rPr lang="zh-TW" altLang="en-US" smtClean="0"/>
              <a:t>2018/5/23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FC1-EE0A-4915-8354-4451E678A0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01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2AB2-5A3A-4BEC-B8CF-6ED0EDD219CF}" type="datetimeFigureOut">
              <a:rPr lang="zh-TW" altLang="en-US" smtClean="0"/>
              <a:t>2018/5/23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FC1-EE0A-4915-8354-4451E678A0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6447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2AB2-5A3A-4BEC-B8CF-6ED0EDD219CF}" type="datetimeFigureOut">
              <a:rPr lang="zh-TW" altLang="en-US" smtClean="0"/>
              <a:t>2018/5/23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FC1-EE0A-4915-8354-4451E678A0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0766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2AB2-5A3A-4BEC-B8CF-6ED0EDD219CF}" type="datetimeFigureOut">
              <a:rPr lang="zh-TW" altLang="en-US" smtClean="0"/>
              <a:t>2018/5/23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FC1-EE0A-4915-8354-4451E678A0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664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2AB2-5A3A-4BEC-B8CF-6ED0EDD219CF}" type="datetimeFigureOut">
              <a:rPr lang="zh-TW" altLang="en-US" smtClean="0"/>
              <a:t>2018/5/23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FC1-EE0A-4915-8354-4451E678A0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73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2AB2-5A3A-4BEC-B8CF-6ED0EDD219CF}" type="datetimeFigureOut">
              <a:rPr lang="zh-TW" altLang="en-US" smtClean="0"/>
              <a:t>2018/5/23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FC1-EE0A-4915-8354-4451E678A0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612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2AB2-5A3A-4BEC-B8CF-6ED0EDD219CF}" type="datetimeFigureOut">
              <a:rPr lang="zh-TW" altLang="en-US" smtClean="0"/>
              <a:t>2018/5/23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FC1-EE0A-4915-8354-4451E678A0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4302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2AB2-5A3A-4BEC-B8CF-6ED0EDD219CF}" type="datetimeFigureOut">
              <a:rPr lang="zh-TW" altLang="en-US" smtClean="0"/>
              <a:t>2018/5/23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FC1-EE0A-4915-8354-4451E678A0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100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12AB2-5A3A-4BEC-B8CF-6ED0EDD219CF}" type="datetimeFigureOut">
              <a:rPr lang="zh-TW" altLang="en-US" smtClean="0"/>
              <a:t>2018/5/23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DEFC1-EE0A-4915-8354-4451E678A0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190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1608.07002v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5822F15-00D1-4FDE-A019-FC933C4E25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A simple linear space algorithm for computing a longest common</a:t>
            </a:r>
            <a:br>
              <a:rPr lang="en-US" altLang="zh-TW" dirty="0"/>
            </a:br>
            <a:r>
              <a:rPr lang="en-US" altLang="zh-TW" dirty="0"/>
              <a:t>increasing subsequence</a:t>
            </a:r>
            <a:endParaRPr lang="zh-TW" altLang="en-US" sz="48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7ABD29E4-B887-45D9-9793-DA3B272D07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390" y="3602038"/>
            <a:ext cx="8316410" cy="1655762"/>
          </a:xfrm>
        </p:spPr>
        <p:txBody>
          <a:bodyPr>
            <a:normAutofit/>
          </a:bodyPr>
          <a:lstStyle/>
          <a:p>
            <a:endParaRPr lang="en-US" altLang="zh-TW" dirty="0"/>
          </a:p>
          <a:p>
            <a:r>
              <a:rPr lang="en-US" altLang="zh-TW" dirty="0" err="1"/>
              <a:t>Daxin</a:t>
            </a:r>
            <a:r>
              <a:rPr lang="en-US" altLang="zh-TW" dirty="0"/>
              <a:t> Zhu, Lei Wang, </a:t>
            </a:r>
            <a:r>
              <a:rPr lang="en-US" altLang="zh-TW" dirty="0" err="1"/>
              <a:t>Tinran</a:t>
            </a:r>
            <a:r>
              <a:rPr lang="en-US" altLang="zh-TW" dirty="0"/>
              <a:t> Wang, and </a:t>
            </a:r>
            <a:r>
              <a:rPr lang="en-US" altLang="zh-TW" dirty="0" err="1" smtClean="0"/>
              <a:t>Xiaodong</a:t>
            </a:r>
            <a:r>
              <a:rPr lang="en-US" altLang="zh-TW" dirty="0"/>
              <a:t> </a:t>
            </a:r>
            <a:r>
              <a:rPr lang="en-US" altLang="zh-TW" dirty="0" smtClean="0"/>
              <a:t>Wang</a:t>
            </a:r>
          </a:p>
          <a:p>
            <a:r>
              <a:rPr lang="en-US" altLang="zh-TW" dirty="0" smtClean="0">
                <a:hlinkClick r:id="rId2"/>
              </a:rPr>
              <a:t>https</a:t>
            </a:r>
            <a:r>
              <a:rPr lang="en-US" altLang="zh-TW" dirty="0">
                <a:hlinkClick r:id="rId2"/>
              </a:rPr>
              <a:t>://arxiv.org/abs/1608.07002v1</a:t>
            </a:r>
            <a:r>
              <a:rPr lang="en-US" altLang="zh-TW" dirty="0"/>
              <a:t>, Thu, 25 Aug 2016</a:t>
            </a:r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xmlns="" id="{DBCD3618-401B-49E4-9C85-373848D9AA50}"/>
              </a:ext>
            </a:extLst>
          </p:cNvPr>
          <p:cNvSpPr txBox="1"/>
          <p:nvPr/>
        </p:nvSpPr>
        <p:spPr>
          <a:xfrm>
            <a:off x="6781803" y="5288856"/>
            <a:ext cx="210525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350" dirty="0"/>
              <a:t>Presenter: Kuo-Feng Huang</a:t>
            </a:r>
          </a:p>
          <a:p>
            <a:r>
              <a:rPr lang="en-US" altLang="zh-TW" sz="1350" dirty="0"/>
              <a:t>Date:</a:t>
            </a:r>
            <a:r>
              <a:rPr lang="zh-TW" altLang="en-US" sz="1350" dirty="0"/>
              <a:t> </a:t>
            </a:r>
            <a:r>
              <a:rPr lang="en-US" altLang="zh-TW" sz="1350" dirty="0"/>
              <a:t>2018/05/23</a:t>
            </a:r>
          </a:p>
          <a:p>
            <a:endParaRPr lang="zh-TW" altLang="en-US" sz="1350" dirty="0"/>
          </a:p>
        </p:txBody>
      </p:sp>
    </p:spTree>
    <p:extLst>
      <p:ext uri="{BB962C8B-B14F-4D97-AF65-F5344CB8AC3E}">
        <p14:creationId xmlns:p14="http://schemas.microsoft.com/office/powerpoint/2010/main" val="367677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A3B093-AFA3-48FB-8101-11F8ACA6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LCIS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B662F05-00A5-41B8-92FD-C27A6F47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70"/>
            <a:ext cx="7886700" cy="3950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X : 3, 5, 1, 2, 7, 5, 7		n=7</a:t>
            </a:r>
          </a:p>
          <a:p>
            <a:pPr marL="0" indent="0">
              <a:buNone/>
            </a:pPr>
            <a:r>
              <a:rPr lang="en-US" altLang="zh-TW" dirty="0"/>
              <a:t>Y : 3, 5, 2, 1, 5, 7		m=6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=4, j=4:	</a:t>
            </a:r>
          </a:p>
          <a:p>
            <a:pPr marL="0" indent="0">
              <a:buNone/>
            </a:pPr>
            <a:r>
              <a:rPr lang="en-US" altLang="zh-TW" dirty="0"/>
              <a:t>L={0, 1, 2, 1, 1, 2, 0} 	L={1, 1, 2, 1, 1, 2,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=4, j=5:</a:t>
            </a:r>
          </a:p>
          <a:p>
            <a:pPr marL="0" indent="0">
              <a:buNone/>
            </a:pPr>
            <a:r>
              <a:rPr lang="en-US" altLang="zh-TW" dirty="0"/>
              <a:t>L={1, 1, 2, 1, 1, 2,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=4, j=6:</a:t>
            </a:r>
          </a:p>
          <a:p>
            <a:pPr marL="0" indent="0">
              <a:buNone/>
            </a:pPr>
            <a:r>
              <a:rPr lang="en-US" altLang="zh-TW" dirty="0"/>
              <a:t>L={1, 1, 2, 1, 1, 2, 0}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xmlns="" id="{4190235B-0206-4E0B-9458-4148E0DC3046}"/>
              </a:ext>
            </a:extLst>
          </p:cNvPr>
          <p:cNvCxnSpPr/>
          <p:nvPr/>
        </p:nvCxnSpPr>
        <p:spPr>
          <a:xfrm>
            <a:off x="3710763" y="3817090"/>
            <a:ext cx="5635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011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A3B093-AFA3-48FB-8101-11F8ACA6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LCIS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B662F05-00A5-41B8-92FD-C27A6F47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70"/>
            <a:ext cx="7886700" cy="3950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X : 3, 5, 1, 2, 7, 5, 7		n=7</a:t>
            </a:r>
          </a:p>
          <a:p>
            <a:pPr marL="0" indent="0">
              <a:buNone/>
            </a:pPr>
            <a:r>
              <a:rPr lang="en-US" altLang="zh-TW" dirty="0"/>
              <a:t>Y : 3, 5, 2, 1, 5, 7		m=6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=5, j=1:	L(0)=0</a:t>
            </a:r>
          </a:p>
          <a:p>
            <a:pPr marL="0" indent="0">
              <a:buNone/>
            </a:pPr>
            <a:r>
              <a:rPr lang="en-US" altLang="zh-TW" dirty="0"/>
              <a:t>L={0, 1, 2, 1, 1, 2, 0} 	L={1, 1, 2, 1, 1, 2,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=5, j=2:</a:t>
            </a:r>
          </a:p>
          <a:p>
            <a:pPr marL="0" indent="0">
              <a:buNone/>
            </a:pPr>
            <a:r>
              <a:rPr lang="en-US" altLang="zh-TW" dirty="0"/>
              <a:t>L={1, 1, 2, 1, 1, 2, 0}	 L={2, 1, 2, 1, 1, 2,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=5, j=3:</a:t>
            </a:r>
          </a:p>
          <a:p>
            <a:pPr marL="0" indent="0">
              <a:buNone/>
            </a:pPr>
            <a:r>
              <a:rPr lang="en-US" altLang="zh-TW" dirty="0"/>
              <a:t>L={2, 1, 2, 1, 1, 2, 0}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xmlns="" id="{4190235B-0206-4E0B-9458-4148E0DC3046}"/>
              </a:ext>
            </a:extLst>
          </p:cNvPr>
          <p:cNvCxnSpPr/>
          <p:nvPr/>
        </p:nvCxnSpPr>
        <p:spPr>
          <a:xfrm>
            <a:off x="3710763" y="3817090"/>
            <a:ext cx="5635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xmlns="" id="{A352E05F-14C6-4E48-8176-9469AE0E3B3E}"/>
              </a:ext>
            </a:extLst>
          </p:cNvPr>
          <p:cNvCxnSpPr/>
          <p:nvPr/>
        </p:nvCxnSpPr>
        <p:spPr>
          <a:xfrm>
            <a:off x="3710763" y="4788197"/>
            <a:ext cx="5635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136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A3B093-AFA3-48FB-8101-11F8ACA6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LCIS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B662F05-00A5-41B8-92FD-C27A6F47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70"/>
            <a:ext cx="7886700" cy="3950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X : 3, 5, 1, 2, 7, 5, 7		n=7</a:t>
            </a:r>
          </a:p>
          <a:p>
            <a:pPr marL="0" indent="0">
              <a:buNone/>
            </a:pPr>
            <a:r>
              <a:rPr lang="en-US" altLang="zh-TW" dirty="0"/>
              <a:t>Y : 3, 5, 2, 1, 5, 7		m=6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=5, j=4:	</a:t>
            </a:r>
          </a:p>
          <a:p>
            <a:pPr marL="0" indent="0">
              <a:buNone/>
            </a:pPr>
            <a:r>
              <a:rPr lang="en-US" altLang="zh-TW" dirty="0"/>
              <a:t>L={2, 1, 2, 1, 1, 2, 0} 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=5, j=5:</a:t>
            </a:r>
          </a:p>
          <a:p>
            <a:pPr marL="0" indent="0">
              <a:buNone/>
            </a:pPr>
            <a:r>
              <a:rPr lang="en-US" altLang="zh-TW" dirty="0"/>
              <a:t>L={2, 1, 2, 1, 1, 2, 0}	 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=5, j=6:</a:t>
            </a:r>
          </a:p>
          <a:p>
            <a:pPr marL="0" indent="0">
              <a:buNone/>
            </a:pPr>
            <a:r>
              <a:rPr lang="en-US" altLang="zh-TW" dirty="0"/>
              <a:t>L={2, 1, 2, 1, 1, 2, 0} 	L={2, 1, 2, 1, 1, 2, 3}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xmlns="" id="{A352E05F-14C6-4E48-8176-9469AE0E3B3E}"/>
              </a:ext>
            </a:extLst>
          </p:cNvPr>
          <p:cNvCxnSpPr/>
          <p:nvPr/>
        </p:nvCxnSpPr>
        <p:spPr>
          <a:xfrm>
            <a:off x="3710763" y="5713230"/>
            <a:ext cx="5635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5021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A3B093-AFA3-48FB-8101-11F8ACA6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LCIS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B662F05-00A5-41B8-92FD-C27A6F47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70"/>
            <a:ext cx="7886700" cy="3950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X : 3, 5, 1, 2, 7, 5, 7		n=7</a:t>
            </a:r>
          </a:p>
          <a:p>
            <a:pPr marL="0" indent="0">
              <a:buNone/>
            </a:pPr>
            <a:r>
              <a:rPr lang="en-US" altLang="zh-TW" dirty="0"/>
              <a:t>Y : 3, 5, 2, 1, 5, 7		m=6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=6, j=1:	 L(0)=0</a:t>
            </a:r>
          </a:p>
          <a:p>
            <a:pPr marL="0" indent="0">
              <a:buNone/>
            </a:pPr>
            <a:r>
              <a:rPr lang="en-US" altLang="zh-TW" dirty="0"/>
              <a:t>L={0, 1, 2, 1, 1, 2, 3} 	L={1, 1, 2, 1, 1, 2, 3}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=6, j=2:</a:t>
            </a:r>
          </a:p>
          <a:p>
            <a:pPr marL="0" indent="0">
              <a:buNone/>
            </a:pPr>
            <a:r>
              <a:rPr lang="en-US" altLang="zh-TW" dirty="0"/>
              <a:t>L={1, 1, 2, 1, 1, 2, 3}	 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=6, j=3:</a:t>
            </a:r>
          </a:p>
          <a:p>
            <a:pPr marL="0" indent="0">
              <a:buNone/>
            </a:pPr>
            <a:r>
              <a:rPr lang="en-US" altLang="zh-TW" dirty="0"/>
              <a:t>L={1, 1, 2, 1, 1, 2, 3} 	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xmlns="" id="{5C903640-2D17-42EF-AD9C-E5BDFB4A7068}"/>
              </a:ext>
            </a:extLst>
          </p:cNvPr>
          <p:cNvCxnSpPr/>
          <p:nvPr/>
        </p:nvCxnSpPr>
        <p:spPr>
          <a:xfrm>
            <a:off x="3710763" y="3824179"/>
            <a:ext cx="5635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982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A3B093-AFA3-48FB-8101-11F8ACA6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LCIS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B662F05-00A5-41B8-92FD-C27A6F47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70"/>
            <a:ext cx="7886700" cy="3950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X : 3, 5, 1, 2, 7, 5, 7		n=7</a:t>
            </a:r>
          </a:p>
          <a:p>
            <a:pPr marL="0" indent="0">
              <a:buNone/>
            </a:pPr>
            <a:r>
              <a:rPr lang="en-US" altLang="zh-TW" dirty="0"/>
              <a:t>Y : 3, 5, 2, 1, 5, 7		m=6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=6, j=4:	 </a:t>
            </a:r>
          </a:p>
          <a:p>
            <a:pPr marL="0" indent="0">
              <a:buNone/>
            </a:pPr>
            <a:r>
              <a:rPr lang="en-US" altLang="zh-TW" dirty="0"/>
              <a:t>L={1, 1, 2, 1, 1, 2, 3} 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=6, j=5:</a:t>
            </a:r>
          </a:p>
          <a:p>
            <a:pPr marL="0" indent="0">
              <a:buNone/>
            </a:pPr>
            <a:r>
              <a:rPr lang="en-US" altLang="zh-TW" dirty="0"/>
              <a:t>L={1, 1, 2, 1, 1, 2, 3} 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=6, j=6:</a:t>
            </a:r>
          </a:p>
          <a:p>
            <a:pPr marL="0" indent="0">
              <a:buNone/>
            </a:pPr>
            <a:r>
              <a:rPr lang="en-US" altLang="zh-TW" dirty="0"/>
              <a:t>L={1, 1, 2, 1, 1, 2, 3} 	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93184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A3B093-AFA3-48FB-8101-11F8ACA6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LCIS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B662F05-00A5-41B8-92FD-C27A6F47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70"/>
            <a:ext cx="7886700" cy="3950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X : 3, 5, 1, 2, 7, 5, 7		n=7</a:t>
            </a:r>
          </a:p>
          <a:p>
            <a:pPr marL="0" indent="0">
              <a:buNone/>
            </a:pPr>
            <a:r>
              <a:rPr lang="en-US" altLang="zh-TW" dirty="0"/>
              <a:t>Y : 3, 5, 2, 1, 5, 7		m=6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=7, j=1:	 L(0)=0 </a:t>
            </a:r>
          </a:p>
          <a:p>
            <a:pPr marL="0" indent="0">
              <a:buNone/>
            </a:pPr>
            <a:r>
              <a:rPr lang="en-US" altLang="zh-TW" dirty="0"/>
              <a:t>L={0, 1, 2, 1, 1, 2, 3} 	L={1, 1, 2, 1, 1, 2, 3}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=7, j=2:</a:t>
            </a:r>
          </a:p>
          <a:p>
            <a:pPr marL="0" indent="0">
              <a:buNone/>
            </a:pPr>
            <a:r>
              <a:rPr lang="en-US" altLang="zh-TW" dirty="0"/>
              <a:t>L={1, 1, 2, 1, 1, 2, 3} 	L={2, 1, 2, 1, 1, 2, 3}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=7, j=3:</a:t>
            </a:r>
          </a:p>
          <a:p>
            <a:pPr marL="0" indent="0">
              <a:buNone/>
            </a:pPr>
            <a:r>
              <a:rPr lang="en-US" altLang="zh-TW" dirty="0"/>
              <a:t>L={2, 1, 2, 1, 1, 2, 3} 	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xmlns="" id="{18466BE0-65A9-4AAD-A197-C826CE2DB1DB}"/>
              </a:ext>
            </a:extLst>
          </p:cNvPr>
          <p:cNvCxnSpPr/>
          <p:nvPr/>
        </p:nvCxnSpPr>
        <p:spPr>
          <a:xfrm>
            <a:off x="3710763" y="3824179"/>
            <a:ext cx="5635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xmlns="" id="{08139EE1-BD24-47A4-AB15-27AFE08D62A7}"/>
              </a:ext>
            </a:extLst>
          </p:cNvPr>
          <p:cNvCxnSpPr/>
          <p:nvPr/>
        </p:nvCxnSpPr>
        <p:spPr>
          <a:xfrm>
            <a:off x="3710763" y="4763388"/>
            <a:ext cx="5635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5421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A3B093-AFA3-48FB-8101-11F8ACA6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LCIS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B662F05-00A5-41B8-92FD-C27A6F47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70"/>
            <a:ext cx="7886700" cy="3950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X : 3, 5, 1, 2, 7, 5, 7		n=7</a:t>
            </a:r>
          </a:p>
          <a:p>
            <a:pPr marL="0" indent="0">
              <a:buNone/>
            </a:pPr>
            <a:r>
              <a:rPr lang="en-US" altLang="zh-TW" dirty="0"/>
              <a:t>Y : 3, 5, 2, 1, 5, 7		m=6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=7, j=4:	 L(0)=0 </a:t>
            </a:r>
          </a:p>
          <a:p>
            <a:pPr marL="0" indent="0">
              <a:buNone/>
            </a:pPr>
            <a:r>
              <a:rPr lang="en-US" altLang="zh-TW" dirty="0"/>
              <a:t>L={2, 1, 2, 1, 1, 2, 3} 	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=7, j=5:</a:t>
            </a:r>
          </a:p>
          <a:p>
            <a:pPr marL="0" indent="0">
              <a:buNone/>
            </a:pPr>
            <a:r>
              <a:rPr lang="en-US" altLang="zh-TW" dirty="0"/>
              <a:t>L={2, 1, 2, 1, 1, 2, 3} 	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=7, j=6:</a:t>
            </a:r>
          </a:p>
          <a:p>
            <a:pPr marL="0" indent="0">
              <a:buNone/>
            </a:pPr>
            <a:r>
              <a:rPr lang="en-US" altLang="zh-TW" dirty="0"/>
              <a:t>L={2, 1, 2, 1, 1, 2, 3} 	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271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81FADCC-098F-42B3-A516-7A8E8C1A4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Abstract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DB8E5E2-9D37-4095-8A46-00A68D1D2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This paper reformulates the problem of finding a longest common increasing subsequence of the two given input sequences in a very succinct way. </a:t>
            </a:r>
          </a:p>
          <a:p>
            <a:pPr marL="0" indent="0">
              <a:buNone/>
            </a:pPr>
            <a:r>
              <a:rPr lang="en-US" altLang="zh-TW" dirty="0"/>
              <a:t>An extremely simple linear space algorithm based on the new formula can find a longest common increasing subsequence of sizes n and m respectively, in time O(nm) using additional min{</a:t>
            </a:r>
            <a:r>
              <a:rPr lang="en-US" altLang="zh-TW" dirty="0" err="1"/>
              <a:t>n,m</a:t>
            </a:r>
            <a:r>
              <a:rPr lang="en-US" altLang="zh-TW" dirty="0"/>
              <a:t>} + 1 space.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688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A3B093-AFA3-48FB-8101-11F8ACA6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LCIS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B662F05-00A5-41B8-92FD-C27A6F47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70"/>
            <a:ext cx="7886700" cy="3950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X : 3, 5, 1, 2, 7, 5, 7		n=7</a:t>
            </a:r>
          </a:p>
          <a:p>
            <a:pPr marL="0" indent="0">
              <a:buNone/>
            </a:pPr>
            <a:r>
              <a:rPr lang="en-US" altLang="zh-TW" dirty="0"/>
              <a:t>Y : 3, 5, 2, 1, 5, 7		m=6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=1, j=1:	L(0)=0</a:t>
            </a:r>
          </a:p>
          <a:p>
            <a:pPr marL="0" indent="0">
              <a:buNone/>
            </a:pPr>
            <a:r>
              <a:rPr lang="en-US" altLang="zh-TW" dirty="0"/>
              <a:t>L={0, 0, 0, 0, 0, 0, 0}	L={0, 1, 0, 0, 0, 0,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=1, j=2:</a:t>
            </a:r>
          </a:p>
          <a:p>
            <a:pPr marL="0" indent="0">
              <a:buNone/>
            </a:pPr>
            <a:r>
              <a:rPr lang="en-US" altLang="zh-TW" dirty="0"/>
              <a:t>L={0, 1, 0, 0, 0, 0,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=1, j=3:</a:t>
            </a:r>
          </a:p>
          <a:p>
            <a:pPr marL="0" indent="0">
              <a:buNone/>
            </a:pPr>
            <a:r>
              <a:rPr lang="en-US" altLang="zh-TW" dirty="0"/>
              <a:t>L={0, 1, 0, 0, 0, 0, 0}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xmlns="" id="{6C718B64-D65D-4002-90C0-B1BB05952DA7}"/>
              </a:ext>
            </a:extLst>
          </p:cNvPr>
          <p:cNvCxnSpPr/>
          <p:nvPr/>
        </p:nvCxnSpPr>
        <p:spPr>
          <a:xfrm>
            <a:off x="3742660" y="3827721"/>
            <a:ext cx="5635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4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A3B093-AFA3-48FB-8101-11F8ACA6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LCIS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B662F05-00A5-41B8-92FD-C27A6F47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70"/>
            <a:ext cx="7886700" cy="3950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X : 3, 5, 1, 2, 7, 5, 7		n=7</a:t>
            </a:r>
          </a:p>
          <a:p>
            <a:pPr marL="0" indent="0">
              <a:buNone/>
            </a:pPr>
            <a:r>
              <a:rPr lang="en-US" altLang="zh-TW" dirty="0"/>
              <a:t>Y : 3, 5, 2, 1, 5, 7		m=6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=1, j=4:	</a:t>
            </a:r>
          </a:p>
          <a:p>
            <a:pPr marL="0" indent="0">
              <a:buNone/>
            </a:pPr>
            <a:r>
              <a:rPr lang="en-US" altLang="zh-TW" dirty="0"/>
              <a:t>L={0, 1, 0, 0, 0, 0,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=1, j=5:</a:t>
            </a:r>
          </a:p>
          <a:p>
            <a:pPr marL="0" indent="0">
              <a:buNone/>
            </a:pPr>
            <a:r>
              <a:rPr lang="en-US" altLang="zh-TW" dirty="0"/>
              <a:t>L={0, 1, 0, 0, 0, 0,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=1, j=6:</a:t>
            </a:r>
          </a:p>
          <a:p>
            <a:pPr marL="0" indent="0">
              <a:buNone/>
            </a:pPr>
            <a:r>
              <a:rPr lang="en-US" altLang="zh-TW" dirty="0"/>
              <a:t>L={0, 1, 0, 0, 0, 0, 0}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54001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A3B093-AFA3-48FB-8101-11F8ACA6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LCIS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B662F05-00A5-41B8-92FD-C27A6F47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70"/>
            <a:ext cx="7886700" cy="3950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X : 3, 5, 1, 2, 7, 5, 7		n=7</a:t>
            </a:r>
          </a:p>
          <a:p>
            <a:pPr marL="0" indent="0">
              <a:buNone/>
            </a:pPr>
            <a:r>
              <a:rPr lang="en-US" altLang="zh-TW" dirty="0"/>
              <a:t>Y : 3, 5, 2, 1, 5, 7		m=6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=2, j=1:	L(0)=0</a:t>
            </a:r>
          </a:p>
          <a:p>
            <a:pPr marL="0" indent="0">
              <a:buNone/>
            </a:pPr>
            <a:r>
              <a:rPr lang="en-US" altLang="zh-TW" dirty="0"/>
              <a:t>L={0, 1, 0, 0, 0, 0, 0} 	L={1, 1, 0, 0, 0, 0,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=2, j=2:</a:t>
            </a:r>
          </a:p>
          <a:p>
            <a:pPr marL="0" indent="0">
              <a:buNone/>
            </a:pPr>
            <a:r>
              <a:rPr lang="en-US" altLang="zh-TW" dirty="0"/>
              <a:t>L={1, 1, 0, 0, 0, 0, 0} 	L={1, 1, 2, 0, 0, 0,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=2, j=3:</a:t>
            </a:r>
          </a:p>
          <a:p>
            <a:pPr marL="0" indent="0">
              <a:buNone/>
            </a:pPr>
            <a:r>
              <a:rPr lang="en-US" altLang="zh-TW" dirty="0"/>
              <a:t>L={1, 1, 2, 0, 0, 0, 0}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xmlns="" id="{F2858FB2-F3D6-416E-977B-A066CFB66ABD}"/>
              </a:ext>
            </a:extLst>
          </p:cNvPr>
          <p:cNvCxnSpPr/>
          <p:nvPr/>
        </p:nvCxnSpPr>
        <p:spPr>
          <a:xfrm>
            <a:off x="3742660" y="3827721"/>
            <a:ext cx="5635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xmlns="" id="{9934D20B-E4D1-42F1-88E6-7562077BA598}"/>
              </a:ext>
            </a:extLst>
          </p:cNvPr>
          <p:cNvCxnSpPr/>
          <p:nvPr/>
        </p:nvCxnSpPr>
        <p:spPr>
          <a:xfrm>
            <a:off x="3742660" y="4724400"/>
            <a:ext cx="5635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92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A3B093-AFA3-48FB-8101-11F8ACA6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LCIS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B662F05-00A5-41B8-92FD-C27A6F47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70"/>
            <a:ext cx="7886700" cy="3950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X : 3, 5, 1, 2, 7, 5, 7		n=7</a:t>
            </a:r>
          </a:p>
          <a:p>
            <a:pPr marL="0" indent="0">
              <a:buNone/>
            </a:pPr>
            <a:r>
              <a:rPr lang="en-US" altLang="zh-TW" dirty="0"/>
              <a:t>Y : 3, 5, 2, 1, 5, 7		m=6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=2, j=4:	</a:t>
            </a:r>
          </a:p>
          <a:p>
            <a:pPr marL="0" indent="0">
              <a:buNone/>
            </a:pPr>
            <a:r>
              <a:rPr lang="en-US" altLang="zh-TW" dirty="0"/>
              <a:t>L={1, 1, 2, 0, 0, 0,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=2, j=5:</a:t>
            </a:r>
          </a:p>
          <a:p>
            <a:pPr marL="0" indent="0">
              <a:buNone/>
            </a:pPr>
            <a:r>
              <a:rPr lang="en-US" altLang="zh-TW" dirty="0"/>
              <a:t>L={1, 1, 2, 0, 0, 0, 0} 	L={1, 1, 2, 0, 0, 2,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=2, j=6:</a:t>
            </a:r>
          </a:p>
          <a:p>
            <a:pPr marL="0" indent="0">
              <a:buNone/>
            </a:pPr>
            <a:r>
              <a:rPr lang="en-US" altLang="zh-TW" dirty="0"/>
              <a:t>L={1, 1, 2, 0, 0, 2, 0}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xmlns="" id="{50FB3FD3-5636-438A-A58A-1E87A74291B6}"/>
              </a:ext>
            </a:extLst>
          </p:cNvPr>
          <p:cNvCxnSpPr/>
          <p:nvPr/>
        </p:nvCxnSpPr>
        <p:spPr>
          <a:xfrm>
            <a:off x="3742660" y="4724400"/>
            <a:ext cx="5635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820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A3B093-AFA3-48FB-8101-11F8ACA6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LCIS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B662F05-00A5-41B8-92FD-C27A6F47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70"/>
            <a:ext cx="7886700" cy="3950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X : 3, 5, 1, 2, 7, 5, 7		n=7</a:t>
            </a:r>
          </a:p>
          <a:p>
            <a:pPr marL="0" indent="0">
              <a:buNone/>
            </a:pPr>
            <a:r>
              <a:rPr lang="en-US" altLang="zh-TW" dirty="0"/>
              <a:t>Y : 3, 5, 2, 1, 5, 7		m=6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=3, j=1:	L(0)=0</a:t>
            </a:r>
          </a:p>
          <a:p>
            <a:pPr marL="0" indent="0">
              <a:buNone/>
            </a:pPr>
            <a:r>
              <a:rPr lang="en-US" altLang="zh-TW" dirty="0"/>
              <a:t>L={0, 1, 2, 0, 0, 2,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=3, j=2:</a:t>
            </a:r>
          </a:p>
          <a:p>
            <a:pPr marL="0" indent="0">
              <a:buNone/>
            </a:pPr>
            <a:r>
              <a:rPr lang="en-US" altLang="zh-TW" dirty="0"/>
              <a:t>L={0, 1, 2, 0, 0, 2,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=3, j=3:</a:t>
            </a:r>
          </a:p>
          <a:p>
            <a:pPr marL="0" indent="0">
              <a:buNone/>
            </a:pPr>
            <a:r>
              <a:rPr lang="en-US" altLang="zh-TW" dirty="0"/>
              <a:t>L={0, 1, 2, 0, 0, 2, 0} 	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1584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A3B093-AFA3-48FB-8101-11F8ACA6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LCIS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B662F05-00A5-41B8-92FD-C27A6F47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70"/>
            <a:ext cx="7886700" cy="3950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X : 3, 5, 1, 2, 7, 5, 7		n=7</a:t>
            </a:r>
          </a:p>
          <a:p>
            <a:pPr marL="0" indent="0">
              <a:buNone/>
            </a:pPr>
            <a:r>
              <a:rPr lang="en-US" altLang="zh-TW" dirty="0"/>
              <a:t>Y : 3, 5, 2, 1, 5, 7		m=6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=3, j=4:	</a:t>
            </a:r>
          </a:p>
          <a:p>
            <a:pPr marL="0" indent="0">
              <a:buNone/>
            </a:pPr>
            <a:r>
              <a:rPr lang="en-US" altLang="zh-TW" dirty="0"/>
              <a:t>L={0, 1, 2, 0, 0, 2, 0} 	L={0, 1, 2, 0, 1, 2,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=3, j=5:</a:t>
            </a:r>
          </a:p>
          <a:p>
            <a:pPr marL="0" indent="0">
              <a:buNone/>
            </a:pPr>
            <a:r>
              <a:rPr lang="en-US" altLang="zh-TW" dirty="0"/>
              <a:t>L={0, 1, 2, 0, 1, 2,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=3, j=6:</a:t>
            </a:r>
          </a:p>
          <a:p>
            <a:pPr marL="0" indent="0">
              <a:buNone/>
            </a:pPr>
            <a:r>
              <a:rPr lang="en-US" altLang="zh-TW" dirty="0"/>
              <a:t>L={0, 1, 2, 0, 1, 2, 0}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xmlns="" id="{24A0B5C5-D623-451B-A30D-1494634A88AB}"/>
              </a:ext>
            </a:extLst>
          </p:cNvPr>
          <p:cNvCxnSpPr/>
          <p:nvPr/>
        </p:nvCxnSpPr>
        <p:spPr>
          <a:xfrm>
            <a:off x="3732028" y="3827722"/>
            <a:ext cx="5635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729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A3B093-AFA3-48FB-8101-11F8ACA6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LCIS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B662F05-00A5-41B8-92FD-C27A6F47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70"/>
            <a:ext cx="7886700" cy="3950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X : 3, 5, 1, 2, 7, 5, 7		n=7</a:t>
            </a:r>
          </a:p>
          <a:p>
            <a:pPr marL="0" indent="0">
              <a:buNone/>
            </a:pPr>
            <a:r>
              <a:rPr lang="en-US" altLang="zh-TW" dirty="0"/>
              <a:t>Y : 3, 5, 2, 1, 5, 7		m=6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=4, j=1:	L(0)=0</a:t>
            </a:r>
          </a:p>
          <a:p>
            <a:pPr marL="0" indent="0">
              <a:buNone/>
            </a:pPr>
            <a:r>
              <a:rPr lang="en-US" altLang="zh-TW" dirty="0"/>
              <a:t>L={0, 1, 2, 0, 1, 2,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=4, j=2:</a:t>
            </a:r>
          </a:p>
          <a:p>
            <a:pPr marL="0" indent="0">
              <a:buNone/>
            </a:pPr>
            <a:r>
              <a:rPr lang="en-US" altLang="zh-TW" dirty="0"/>
              <a:t>L={0, 1, 2, 0, 1, 2, 0}</a:t>
            </a:r>
          </a:p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/>
              <a:t>=4, j=3:</a:t>
            </a:r>
          </a:p>
          <a:p>
            <a:pPr marL="0" indent="0">
              <a:buNone/>
            </a:pPr>
            <a:r>
              <a:rPr lang="en-US" altLang="zh-TW" dirty="0"/>
              <a:t>L={0, 1, 2, 0, 1, 2, 0} 	L={0, 1, 2, 1, 1, 2, 0}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xmlns="" id="{BCDB151F-FEE3-4F6A-B1D4-049218CEC59B}"/>
              </a:ext>
            </a:extLst>
          </p:cNvPr>
          <p:cNvCxnSpPr/>
          <p:nvPr/>
        </p:nvCxnSpPr>
        <p:spPr>
          <a:xfrm>
            <a:off x="3646968" y="5720318"/>
            <a:ext cx="5635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911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1655</TotalTime>
  <Words>324</Words>
  <Application>Microsoft Office PowerPoint</Application>
  <PresentationFormat>如螢幕大小 (4:3)</PresentationFormat>
  <Paragraphs>158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新細明體</vt:lpstr>
      <vt:lpstr>Arial</vt:lpstr>
      <vt:lpstr>Calibri</vt:lpstr>
      <vt:lpstr>Calibri Light</vt:lpstr>
      <vt:lpstr>Office 佈景主題</vt:lpstr>
      <vt:lpstr>A simple linear space algorithm for computing a longest common increasing subsequence</vt:lpstr>
      <vt:lpstr>Abstract</vt:lpstr>
      <vt:lpstr>LCIS</vt:lpstr>
      <vt:lpstr>LCIS</vt:lpstr>
      <vt:lpstr>LCIS</vt:lpstr>
      <vt:lpstr>LCIS</vt:lpstr>
      <vt:lpstr>LCIS</vt:lpstr>
      <vt:lpstr>LCIS</vt:lpstr>
      <vt:lpstr>LCIS</vt:lpstr>
      <vt:lpstr>LCIS</vt:lpstr>
      <vt:lpstr>LCIS</vt:lpstr>
      <vt:lpstr>LCIS</vt:lpstr>
      <vt:lpstr>LCIS</vt:lpstr>
      <vt:lpstr>LCIS</vt:lpstr>
      <vt:lpstr>LCIS</vt:lpstr>
      <vt:lpstr>LCIS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linear space algorithm for computing a longest common increasing subsequence</dc:title>
  <dc:creator>黃國峰</dc:creator>
  <cp:lastModifiedBy>pplab-class</cp:lastModifiedBy>
  <cp:revision>64</cp:revision>
  <dcterms:created xsi:type="dcterms:W3CDTF">2017-10-02T04:56:24Z</dcterms:created>
  <dcterms:modified xsi:type="dcterms:W3CDTF">2018-05-23T10:45:08Z</dcterms:modified>
</cp:coreProperties>
</file>