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81" r:id="rId4"/>
    <p:sldId id="295" r:id="rId5"/>
    <p:sldId id="285" r:id="rId6"/>
    <p:sldId id="296" r:id="rId7"/>
    <p:sldId id="297" r:id="rId8"/>
    <p:sldId id="299" r:id="rId9"/>
    <p:sldId id="29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豐仰 蔡" initials="豐仰" lastIdx="1" clrIdx="0">
    <p:extLst>
      <p:ext uri="{19B8F6BF-5375-455C-9EA6-DF929625EA0E}">
        <p15:presenceInfo xmlns:p15="http://schemas.microsoft.com/office/powerpoint/2012/main" userId="8fbda77307fba9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3971" autoAdjust="0"/>
  </p:normalViewPr>
  <p:slideViewPr>
    <p:cSldViewPr snapToGrid="0">
      <p:cViewPr>
        <p:scale>
          <a:sx n="75" d="100"/>
          <a:sy n="75" d="100"/>
        </p:scale>
        <p:origin x="1040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1F98-CDCA-4E1F-B89C-7712647B005A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A4FA-366C-40B7-9E40-EFBC7A72D8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0661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215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88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1877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3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84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685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14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794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43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068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24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58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15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83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483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FCFE-425C-4696-9D05-22E06C3112FC}" type="datetimeFigureOut">
              <a:rPr lang="zh-TW" altLang="en-US" smtClean="0"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633CA-77E0-4863-94F8-E28139DFB2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862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47A32-0D96-4B57-86B2-82EC84E89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150" y="1538969"/>
            <a:ext cx="8348184" cy="877881"/>
          </a:xfrm>
        </p:spPr>
        <p:txBody>
          <a:bodyPr>
            <a:no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 sequence representation without degeneracy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1456E59-5D91-4093-B1A4-6F308EA96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149" y="2900196"/>
            <a:ext cx="8536249" cy="717223"/>
          </a:xfrm>
        </p:spPr>
        <p:txBody>
          <a:bodyPr>
            <a:no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Stephen S.-T. </a:t>
            </a:r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Yau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Jiasong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Wang,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Amir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Niknejad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Chaoxiao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Lu, Ning </a:t>
            </a:r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Yee-Kin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Ho.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A64E0364-4674-4930-835E-A413D880DCDB}"/>
              </a:ext>
            </a:extLst>
          </p:cNvPr>
          <p:cNvSpPr txBox="1">
            <a:spLocks/>
          </p:cNvSpPr>
          <p:nvPr/>
        </p:nvSpPr>
        <p:spPr>
          <a:xfrm>
            <a:off x="4761182" y="5443584"/>
            <a:ext cx="3264031" cy="85647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/>
              <a:t> 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Feng-Yang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Tsai</a:t>
            </a:r>
            <a:endParaRPr lang="en-US" altLang="zh-TW" sz="1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r"/>
            <a:r>
              <a:rPr lang="en-US" altLang="zh-TW" sz="18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Date:Apr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. 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</a:t>
            </a:r>
            <a:r>
              <a:rPr lang="en-US" altLang="zh-TW" sz="1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2019.</a:t>
            </a:r>
            <a:endParaRPr lang="zh-TW" altLang="en-US" sz="1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0450" y="3869932"/>
            <a:ext cx="8226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Nucleic Acids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Research,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Vol. 31, No. 12,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9"/>
    </mc:Choice>
    <mc:Fallback xmlns="">
      <p:transition spd="slow" advTm="251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07" y="439984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Abstract(1/2)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26DCC3-1991-4383-BF81-99FF8955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7" y="1175751"/>
            <a:ext cx="8852594" cy="5131633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representation of DNA sequence provides a simple way of viewing, sorting and comparing various gene structures. A new two-dimensional graphical representation method using a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two-quadrant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 coordinates system has been derived for mathematical denotation of DNA sequence. The two-dimensional graphic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resolves sequences' degeneracy and 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mathematically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proven to eliminate circuit formation. Given x-projection and y-projection of any point on the graphical representation, the number of A, G, C and T from the beginning of the sequence to that point could be found. Compared with previous methods, this graphical representation is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endParaRPr lang="fr-FR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59" y="439984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Abstract(2/2)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26DCC3-1991-4383-BF81-99FF8955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8" y="1023351"/>
            <a:ext cx="8626301" cy="5131633"/>
          </a:xfrm>
        </p:spPr>
        <p:txBody>
          <a:bodyPr>
            <a:noAutofit/>
          </a:bodyPr>
          <a:lstStyle/>
          <a:p>
            <a:pPr marL="0" indent="0" algn="just">
              <a:lnSpc>
                <a:spcPts val="3200"/>
              </a:lnSpc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inline with the conventional recognition of linear sequences by molecular biologists, and also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metaphor in two dimensions for local and global DNA sequence comparison.</a:t>
            </a:r>
            <a:endParaRPr lang="fr-FR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3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30" y="424611"/>
            <a:ext cx="8280710" cy="567870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94268" y="2663800"/>
            <a:ext cx="2343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DNA-&gt;ATTGAC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94268" y="3033132"/>
            <a:ext cx="2574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mRNA-&gt;TAACTG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59" y="439984"/>
            <a:ext cx="7886700" cy="583367"/>
          </a:xfrm>
        </p:spPr>
        <p:txBody>
          <a:bodyPr>
            <a:noAutofit/>
          </a:bodyPr>
          <a:lstStyle/>
          <a:p>
            <a:r>
              <a:rPr lang="en-US" altLang="zh-TW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2-D Graphical Representation of DNA Sequence:</a:t>
            </a:r>
            <a:endParaRPr lang="zh-TW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1018" y="1452526"/>
            <a:ext cx="8308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Gates, M. A. A simple way to look at DNA. J. Theor. Biol. 1986, 119, 319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- 328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161" y="2656203"/>
            <a:ext cx="3751948" cy="359409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724399" y="3068935"/>
            <a:ext cx="4419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G,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C, T, and A bases are depicted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coordinate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shifts 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0], 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[1, 0], +[0,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-[0, 1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0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59" y="439984"/>
            <a:ext cx="7886700" cy="583367"/>
          </a:xfrm>
        </p:spPr>
        <p:txBody>
          <a:bodyPr>
            <a:noAutofit/>
          </a:bodyPr>
          <a:lstStyle/>
          <a:p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Sequences’ degeneracy(C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ircui</a:t>
            </a:r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t):</a:t>
            </a:r>
            <a:endParaRPr lang="zh-TW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44557" y="1398601"/>
            <a:ext cx="4715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  <a:r>
              <a:rPr lang="zh-TW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AGTC, 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AGTCA, AGTCAG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002" y="2650067"/>
            <a:ext cx="4516892" cy="285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6694" y="1067436"/>
            <a:ext cx="3850209" cy="1673645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24" y="3482911"/>
            <a:ext cx="6407142" cy="268505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124" y="260106"/>
            <a:ext cx="4193064" cy="304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33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55" y="1004669"/>
            <a:ext cx="3669298" cy="74436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922" y="890396"/>
            <a:ext cx="3926499" cy="858642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832" y="2041040"/>
            <a:ext cx="6497294" cy="1415251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455" y="4104466"/>
            <a:ext cx="2326599" cy="2143933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487" y="3635700"/>
            <a:ext cx="5401339" cy="289357"/>
          </a:xfrm>
          <a:prstGeom prst="rect">
            <a:avLst/>
          </a:prstGeom>
        </p:spPr>
      </p:pic>
      <p:sp>
        <p:nvSpPr>
          <p:cNvPr id="16" name="文字方塊 15"/>
          <p:cNvSpPr txBox="1"/>
          <p:nvPr/>
        </p:nvSpPr>
        <p:spPr>
          <a:xfrm>
            <a:off x="6005171" y="3619245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215753" y="4741334"/>
            <a:ext cx="2099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Ex:GCTAA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8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60" y="1279520"/>
            <a:ext cx="3634307" cy="438678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726" y="1279520"/>
            <a:ext cx="3638540" cy="4521625"/>
          </a:xfrm>
          <a:prstGeom prst="rect">
            <a:avLst/>
          </a:prstGeo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59" y="439984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6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74807</TotalTime>
  <Words>283</Words>
  <Application>Microsoft Office PowerPoint</Application>
  <PresentationFormat>如螢幕大小 (4:3)</PresentationFormat>
  <Paragraphs>24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DNA sequence representation without degeneracy</vt:lpstr>
      <vt:lpstr>Abstract(1/2)</vt:lpstr>
      <vt:lpstr>Abstract(2/2)</vt:lpstr>
      <vt:lpstr>PowerPoint 簡報</vt:lpstr>
      <vt:lpstr> 2-D Graphical Representation of DNA Sequence:</vt:lpstr>
      <vt:lpstr>Sequences’ degeneracy(Circuit):</vt:lpstr>
      <vt:lpstr>PowerPoint 簡報</vt:lpstr>
      <vt:lpstr>PowerPoint 簡報</vt:lpstr>
      <vt:lpstr>Results: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fast algorithm for computing a longest common increasing subsequence</dc:title>
  <dc:creator/>
  <cp:lastModifiedBy>豐仰 蔡</cp:lastModifiedBy>
  <cp:revision>546</cp:revision>
  <dcterms:created xsi:type="dcterms:W3CDTF">2017-09-25T08:45:50Z</dcterms:created>
  <dcterms:modified xsi:type="dcterms:W3CDTF">2019-04-30T02:41:19Z</dcterms:modified>
</cp:coreProperties>
</file>