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60" r:id="rId4"/>
    <p:sldId id="262" r:id="rId5"/>
    <p:sldId id="263" r:id="rId6"/>
    <p:sldId id="267" r:id="rId7"/>
    <p:sldId id="279" r:id="rId8"/>
    <p:sldId id="281" r:id="rId9"/>
    <p:sldId id="282" r:id="rId10"/>
    <p:sldId id="283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C598C-8F50-4D8A-A257-9F9A3D6EE20F}" type="datetimeFigureOut">
              <a:rPr lang="zh-TW" altLang="en-US" smtClean="0"/>
              <a:pPr/>
              <a:t>2019/10/22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18BCC-D1EA-4D8A-929C-D092EA2B439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745C38-81A3-45D4-9959-4EF52C41C41F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3819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0A4FA-366C-40B7-9E40-EFBC7A72D852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1878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1462-57C0-4459-9390-560953396E85}" type="datetimeFigureOut">
              <a:rPr lang="zh-TW" altLang="en-US" smtClean="0"/>
              <a:pPr/>
              <a:t>2019/10/22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265B-D561-4CD1-972E-9E84754BEC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1462-57C0-4459-9390-560953396E85}" type="datetimeFigureOut">
              <a:rPr lang="zh-TW" altLang="en-US" smtClean="0"/>
              <a:pPr/>
              <a:t>2019/10/22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265B-D561-4CD1-972E-9E84754BEC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1462-57C0-4459-9390-560953396E85}" type="datetimeFigureOut">
              <a:rPr lang="zh-TW" altLang="en-US" smtClean="0"/>
              <a:pPr/>
              <a:t>2019/10/22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265B-D561-4CD1-972E-9E84754BEC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1462-57C0-4459-9390-560953396E85}" type="datetimeFigureOut">
              <a:rPr lang="zh-TW" altLang="en-US" smtClean="0"/>
              <a:pPr/>
              <a:t>2019/10/22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265B-D561-4CD1-972E-9E84754BEC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1462-57C0-4459-9390-560953396E85}" type="datetimeFigureOut">
              <a:rPr lang="zh-TW" altLang="en-US" smtClean="0"/>
              <a:pPr/>
              <a:t>2019/10/22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265B-D561-4CD1-972E-9E84754BEC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1462-57C0-4459-9390-560953396E85}" type="datetimeFigureOut">
              <a:rPr lang="zh-TW" altLang="en-US" smtClean="0"/>
              <a:pPr/>
              <a:t>2019/10/22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265B-D561-4CD1-972E-9E84754BEC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1462-57C0-4459-9390-560953396E85}" type="datetimeFigureOut">
              <a:rPr lang="zh-TW" altLang="en-US" smtClean="0"/>
              <a:pPr/>
              <a:t>2019/10/22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265B-D561-4CD1-972E-9E84754BEC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1462-57C0-4459-9390-560953396E85}" type="datetimeFigureOut">
              <a:rPr lang="zh-TW" altLang="en-US" smtClean="0"/>
              <a:pPr/>
              <a:t>2019/10/22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265B-D561-4CD1-972E-9E84754BEC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1462-57C0-4459-9390-560953396E85}" type="datetimeFigureOut">
              <a:rPr lang="zh-TW" altLang="en-US" smtClean="0"/>
              <a:pPr/>
              <a:t>2019/10/22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265B-D561-4CD1-972E-9E84754BEC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1462-57C0-4459-9390-560953396E85}" type="datetimeFigureOut">
              <a:rPr lang="zh-TW" altLang="en-US" smtClean="0"/>
              <a:pPr/>
              <a:t>2019/10/22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265B-D561-4CD1-972E-9E84754BEC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D1462-57C0-4459-9390-560953396E85}" type="datetimeFigureOut">
              <a:rPr lang="zh-TW" altLang="en-US" smtClean="0"/>
              <a:pPr/>
              <a:t>2019/10/22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265B-D561-4CD1-972E-9E84754BEC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D1462-57C0-4459-9390-560953396E85}" type="datetimeFigureOut">
              <a:rPr lang="zh-TW" altLang="en-US" smtClean="0"/>
              <a:pPr/>
              <a:t>2019/10/22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9265B-D561-4CD1-972E-9E84754BEC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0B6A882-00D3-47EF-9E00-5F5448FB3E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556792"/>
            <a:ext cx="9033143" cy="649317"/>
          </a:xfrm>
        </p:spPr>
        <p:txBody>
          <a:bodyPr>
            <a:noAutofit/>
          </a:bodyPr>
          <a:lstStyle/>
          <a:p>
            <a:r>
              <a:rPr lang="en-US" altLang="zh-TW" sz="3600" dirty="0">
                <a:latin typeface="Times New Roman" pitchFamily="18" charset="0"/>
                <a:cs typeface="Times New Roman" pitchFamily="18" charset="0"/>
              </a:rPr>
              <a:t>Minimum Common String Partition Revisited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DA53B5D-3737-4D8B-A009-A9D02CAEE1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003984"/>
            <a:ext cx="9033143" cy="425017"/>
          </a:xfrm>
        </p:spPr>
        <p:txBody>
          <a:bodyPr>
            <a:noAutofit/>
          </a:bodyPr>
          <a:lstStyle/>
          <a:p>
            <a:pPr fontAlgn="ctr"/>
            <a:r>
              <a:rPr lang="en-US" altLang="zh-TW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Haitao</a:t>
            </a:r>
            <a:r>
              <a:rPr lang="en-US" altLang="zh-TW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Jiang, </a:t>
            </a:r>
            <a:r>
              <a:rPr lang="en-US" altLang="zh-TW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Binhai</a:t>
            </a:r>
            <a:r>
              <a:rPr lang="en-US" altLang="zh-TW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Zhu, </a:t>
            </a:r>
            <a:r>
              <a:rPr lang="en-US" altLang="zh-TW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Daming</a:t>
            </a:r>
            <a:r>
              <a:rPr lang="en-US" altLang="zh-TW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Zhu, and Hong Zhu</a:t>
            </a:r>
          </a:p>
          <a:p>
            <a:pPr fontAlgn="ctr"/>
            <a:endParaRPr lang="en-US" altLang="zh-TW" sz="2800" dirty="0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8F2527E8-BB8F-41FB-8AF1-03DCC96BC069}"/>
              </a:ext>
            </a:extLst>
          </p:cNvPr>
          <p:cNvSpPr txBox="1"/>
          <p:nvPr/>
        </p:nvSpPr>
        <p:spPr>
          <a:xfrm>
            <a:off x="62857" y="3717032"/>
            <a:ext cx="881799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Workshop on Frontiers in </a:t>
            </a:r>
            <a:r>
              <a:rPr lang="en-US" altLang="zh-TW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Algorithmics</a:t>
            </a:r>
            <a:endParaRPr lang="en-US" altLang="zh-TW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Frontiers in </a:t>
            </a:r>
            <a:r>
              <a:rPr lang="en-US" altLang="zh-TW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Algorithmics</a:t>
            </a:r>
            <a:endParaRPr lang="en-US" altLang="zh-TW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FAW, Wuhan, China, 11-13 August 2010, pp. 45-52</a:t>
            </a:r>
          </a:p>
          <a:p>
            <a:pPr algn="ctr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zh-TW" sz="3200" dirty="0">
              <a:latin typeface="+mj-lt"/>
              <a:cs typeface="Times New Roman" pitchFamily="18" charset="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6BC92671-3184-4146-A361-F82079153C2E}"/>
              </a:ext>
            </a:extLst>
          </p:cNvPr>
          <p:cNvSpPr txBox="1"/>
          <p:nvPr/>
        </p:nvSpPr>
        <p:spPr>
          <a:xfrm>
            <a:off x="4932040" y="5421877"/>
            <a:ext cx="3907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Yuan-Hsiu Tsai</a:t>
            </a:r>
            <a:endParaRPr lang="zh-TW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52A0654C-2F84-4026-9FCF-04C8DF590D5F}"/>
              </a:ext>
            </a:extLst>
          </p:cNvPr>
          <p:cNvSpPr txBox="1"/>
          <p:nvPr/>
        </p:nvSpPr>
        <p:spPr>
          <a:xfrm>
            <a:off x="5292080" y="6002124"/>
            <a:ext cx="30043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TW"/>
            </a:defPPr>
            <a:lvl1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TW" sz="2800" dirty="0"/>
              <a:t>Date: Oct. 22, 2019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57049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Concludeing</a:t>
            </a:r>
            <a:endParaRPr lang="zh-TW" altLang="en-US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4282" y="1785926"/>
            <a:ext cx="8572560" cy="3714776"/>
          </a:xfrm>
        </p:spPr>
        <p:txBody>
          <a:bodyPr>
            <a:normAutofit/>
          </a:bodyPr>
          <a:lstStyle/>
          <a:p>
            <a:pPr marL="514350" lvl="1" indent="-514350">
              <a:buAutoNum type="arabicPeriod"/>
            </a:pP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Prove </a:t>
            </a:r>
            <a:r>
              <a:rPr lang="en-US" altLang="zh-TW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MCSPc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is NP-complete when c ≧ 2.</a:t>
            </a:r>
            <a:b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endParaRPr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514350" lvl="1" indent="-514350">
              <a:buAutoNum type="arabicPeriod"/>
            </a:pP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devise FPT algorithm for d-MCSP and x-balance MCSP since original MCSP problem is difficult to solve with an FPT </a:t>
            </a:r>
            <a:r>
              <a:rPr lang="en-US" altLang="zh-TW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alogorithm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only on the parameter k.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B01AB9-0651-4F6D-A93A-D571F0BAE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952" y="116632"/>
            <a:ext cx="7886700" cy="583367"/>
          </a:xfrm>
        </p:spPr>
        <p:txBody>
          <a:bodyPr>
            <a:normAutofit/>
          </a:bodyPr>
          <a:lstStyle/>
          <a:p>
            <a:r>
              <a:rPr lang="en-US" altLang="zh-TW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lang="zh-TW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E26DCC3-1991-4383-BF81-99FF89553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07" y="642918"/>
            <a:ext cx="9004993" cy="5347657"/>
          </a:xfrm>
        </p:spPr>
        <p:txBody>
          <a:bodyPr>
            <a:noAutofit/>
          </a:bodyPr>
          <a:lstStyle/>
          <a:p>
            <a:pPr marL="0" indent="0">
              <a:lnSpc>
                <a:spcPts val="3200"/>
              </a:lnSpc>
              <a:buNone/>
            </a:pP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Minimum Common String Partition (MCSP) has drawn much attention due to its application in genome rearrangement. In this paper, we investigate three variants of MCSP: </a:t>
            </a:r>
            <a:r>
              <a:rPr lang="en-US" altLang="zh-TW" sz="2800" dirty="0" err="1">
                <a:latin typeface="Times New Roman" pitchFamily="18" charset="0"/>
                <a:cs typeface="Times New Roman" pitchFamily="18" charset="0"/>
              </a:rPr>
              <a:t>MCSP</a:t>
            </a:r>
            <a:r>
              <a:rPr lang="en-US" altLang="zh-TW" sz="2800" baseline="30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 , which requires that there are at most c symbols in the alphabet; d-MCSP, which requires the occurrence of each symbol to be bounded by d; and x-balance MCSP, which requires the length of blocks not being x away from the average length. We show that </a:t>
            </a:r>
            <a:r>
              <a:rPr lang="en-US" altLang="zh-TW" sz="2800" dirty="0" err="1">
                <a:latin typeface="Times New Roman" pitchFamily="18" charset="0"/>
                <a:cs typeface="Times New Roman" pitchFamily="18" charset="0"/>
              </a:rPr>
              <a:t>MCSPc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 is NP-hard when c ≥ 2. As for d-MCSP, we present an FPT algorithm which runs in O∗((d!)k) time. As it is still unknown whether an FPT algorithm only parameterized on k exists for the general case of MCSP, we also devise an FPT algorithm for the special case x-balance MCSP parameterized on both k and x.</a:t>
            </a:r>
            <a:endParaRPr lang="fr-FR" altLang="zh-TW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483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itchFamily="18" charset="0"/>
                <a:cs typeface="Times New Roman" pitchFamily="18" charset="0"/>
              </a:rPr>
              <a:t>MCSP (Minimum Common String Partition)  : </a:t>
            </a:r>
          </a:p>
          <a:p>
            <a:pPr lvl="1">
              <a:buNone/>
            </a:pP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There are two string X and Y, they must have some condition:</a:t>
            </a:r>
            <a:b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1.the length of X and Y are same.</a:t>
            </a:r>
            <a:b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2.X and Y have the same alphabet</a:t>
            </a:r>
            <a:b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3.the number of any letter in X is same in Y</a:t>
            </a:r>
          </a:p>
          <a:p>
            <a:pPr lvl="1">
              <a:buNone/>
            </a:pP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Then MCSP will partition X and Y such that they will have the same substring set, but the same set in X could not in same position of 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MCSP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example</a:t>
            </a:r>
            <a:b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there are two string</a:t>
            </a:r>
          </a:p>
          <a:p>
            <a:pPr marL="342900" lvl="1" indent="-342900">
              <a:buNone/>
            </a:pP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X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= </a:t>
            </a:r>
            <a:r>
              <a:rPr lang="en-US" altLang="zh-TW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beabcdb</a:t>
            </a:r>
            <a:endParaRPr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lvl="1" indent="-342900">
              <a:buNone/>
            </a:pP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Y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=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abdbebc</a:t>
            </a:r>
            <a:endParaRPr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lvl="1" indent="-342900">
              <a:buNone/>
            </a:pP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MCSP(X,Y) </a:t>
            </a:r>
            <a:b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=&gt;partition of X=(</a:t>
            </a:r>
            <a:r>
              <a:rPr lang="en-US" altLang="zh-TW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b,e,ab,c,db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  <a:p>
            <a:pPr marL="342900" lvl="1" indent="-342900">
              <a:buNone/>
            </a:pP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=&gt;partition of Y=(</a:t>
            </a:r>
            <a:r>
              <a:rPr lang="en-US" altLang="zh-TW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ab,db,e,b,c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  <a:p>
            <a:pPr marL="342900" lvl="1" indent="-342900">
              <a:buNone/>
            </a:pP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	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  <a:sym typeface="Wingdings" pitchFamily="2" charset="2"/>
              </a:rPr>
              <a:t>X and Y have same substring set, X can be transform to Y</a:t>
            </a:r>
            <a:endParaRPr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We will introduce three MCSP deform</a:t>
            </a:r>
          </a:p>
          <a:p>
            <a:pPr marL="514350" lvl="1" indent="-514350">
              <a:buAutoNum type="arabicPeriod"/>
            </a:pP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d-MCSP:</a:t>
            </a:r>
            <a:b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any letter at most occur d times.</a:t>
            </a:r>
          </a:p>
          <a:p>
            <a:pPr marL="514350" lvl="1" indent="-514350">
              <a:buAutoNum type="arabicPeriod"/>
            </a:pPr>
            <a:r>
              <a:rPr lang="en-US" altLang="zh-TW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MCSP</a:t>
            </a:r>
            <a:r>
              <a:rPr lang="en-US" altLang="zh-TW" baseline="300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</a:t>
            </a:r>
            <a:b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 alphabet at most c size</a:t>
            </a:r>
          </a:p>
          <a:p>
            <a:pPr marL="514350" lvl="1" indent="-514350">
              <a:buAutoNum type="arabicPeriod"/>
            </a:pP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x-balance MCSP:</a:t>
            </a:r>
            <a:b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if the number of partition is k, the length of every  block is from (n/k –x) to (n/k +x)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Times New Roman" pitchFamily="18" charset="0"/>
                <a:cs typeface="Times New Roman" pitchFamily="18" charset="0"/>
              </a:rPr>
              <a:t>Hardness for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MCSP</a:t>
            </a:r>
            <a:r>
              <a:rPr lang="en-US" baseline="30000" dirty="0" err="1">
                <a:latin typeface="Times New Roman" pitchFamily="18" charset="0"/>
                <a:cs typeface="Times New Roman" pitchFamily="18" charset="0"/>
              </a:rPr>
              <a:t>c</a:t>
            </a:r>
            <a:endParaRPr lang="zh-TW" altLang="en-US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4282" y="1571612"/>
            <a:ext cx="8472518" cy="4757758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 </a:t>
            </a:r>
            <a:b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MCSP</a:t>
            </a:r>
            <a:r>
              <a:rPr lang="en-US" altLang="zh-TW" baseline="30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is NP-complete.</a:t>
            </a:r>
            <a:b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using 3-PARTITION is NP-complete reduce to MCSP</a:t>
            </a:r>
            <a:r>
              <a:rPr lang="en-US" altLang="zh-TW" baseline="30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b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endParaRPr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</a:t>
            </a:r>
            <a:b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MCSP</a:t>
            </a:r>
            <a:r>
              <a:rPr lang="en-US" altLang="zh-TW" baseline="300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is NP-complete for c ≧ 2.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Times New Roman" pitchFamily="18" charset="0"/>
                <a:cs typeface="Times New Roman" pitchFamily="18" charset="0"/>
              </a:rPr>
              <a:t>On d-MCSP</a:t>
            </a:r>
            <a:endParaRPr lang="zh-TW" altLang="en-US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4282" y="1285860"/>
            <a:ext cx="8572560" cy="5214974"/>
          </a:xfrm>
        </p:spPr>
        <p:txBody>
          <a:bodyPr>
            <a:normAutofit fontScale="925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Using FPT algorithm for d-MCSP </a:t>
            </a:r>
            <a:b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endParaRPr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Lemma</a:t>
            </a:r>
            <a:b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b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1. Each duo appears the same number of times in X and Y in the common partition.</a:t>
            </a:r>
            <a:br>
              <a:rPr lang="en-US" altLang="zh-TW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br>
              <a:rPr lang="en-US" altLang="zh-TW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2.</a:t>
            </a:r>
            <a:r>
              <a:rPr lang="en-US" altLang="zh-TW" sz="2600" i="1" dirty="0"/>
              <a:t> </a:t>
            </a:r>
            <a:r>
              <a:rPr lang="en-US" altLang="zh-TW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If each duo appears the same number of times in a partition of X and a partition of Y , then two matches are conflict if and only if the specific duos are continuous in one string and not continuous in the other. </a:t>
            </a:r>
            <a:br>
              <a:rPr lang="en-US" altLang="zh-TW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br>
              <a:rPr lang="en-US" altLang="zh-TW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3. Given a pair of partition π = (P,Q) for X and Y , if all specific</a:t>
            </a:r>
            <a:br>
              <a:rPr lang="en-US" altLang="zh-TW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duos are matched and all matches are not conflict then π is a common partition. </a:t>
            </a:r>
            <a:endParaRPr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Times New Roman" pitchFamily="18" charset="0"/>
                <a:cs typeface="Times New Roman" pitchFamily="18" charset="0"/>
              </a:rPr>
              <a:t>On d-MCSP</a:t>
            </a:r>
            <a:endParaRPr lang="zh-TW" altLang="en-US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4282" y="1285860"/>
            <a:ext cx="8572560" cy="5214974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zh-TW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Theroem</a:t>
            </a:r>
            <a:b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Algorithm Cut-Duos runs in O((d!)</a:t>
            </a:r>
            <a:r>
              <a:rPr lang="en-US" altLang="zh-TW" baseline="30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k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 time.</a:t>
            </a:r>
          </a:p>
        </p:txBody>
      </p:sp>
      <p:pic>
        <p:nvPicPr>
          <p:cNvPr id="4" name="圖片 3" descr="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357430"/>
            <a:ext cx="8215370" cy="431067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latin typeface="Times New Roman" pitchFamily="18" charset="0"/>
                <a:cs typeface="Times New Roman" pitchFamily="18" charset="0"/>
              </a:rPr>
              <a:t>On x-Balance MCSP</a:t>
            </a:r>
            <a:endParaRPr lang="zh-TW" altLang="en-US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4282" y="1285860"/>
            <a:ext cx="8572560" cy="5214974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Theorem</a:t>
            </a:r>
            <a:b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Algorithm Cut-Depending-on-Length runs in </a:t>
            </a:r>
            <a:b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O((2x)</a:t>
            </a:r>
            <a:r>
              <a:rPr lang="en-US" altLang="zh-TW" baseline="30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k </a:t>
            </a:r>
            <a:r>
              <a:rPr lang="en-US" altLang="zh-TW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k!n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 time.</a:t>
            </a:r>
          </a:p>
        </p:txBody>
      </p:sp>
      <p:pic>
        <p:nvPicPr>
          <p:cNvPr id="4" name="圖片 3" descr="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645517"/>
            <a:ext cx="8056921" cy="414106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268</Words>
  <Application>Microsoft Office PowerPoint</Application>
  <PresentationFormat>如螢幕大小 (4:3)</PresentationFormat>
  <Paragraphs>40</Paragraphs>
  <Slides>10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佈景主題</vt:lpstr>
      <vt:lpstr>Minimum Common String Partition Revisited</vt:lpstr>
      <vt:lpstr>Abstract</vt:lpstr>
      <vt:lpstr>Introduction</vt:lpstr>
      <vt:lpstr>Introduction</vt:lpstr>
      <vt:lpstr>Introduction</vt:lpstr>
      <vt:lpstr>Hardness for MCSPc</vt:lpstr>
      <vt:lpstr>On d-MCSP</vt:lpstr>
      <vt:lpstr>On d-MCSP</vt:lpstr>
      <vt:lpstr>On x-Balance MCSP</vt:lpstr>
      <vt:lpstr>Concludeing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Indexed Dynamic Programming to Boost Edit Distance and LCSS Computation</dc:title>
  <dc:creator>阿修</dc:creator>
  <cp:lastModifiedBy>pplab</cp:lastModifiedBy>
  <cp:revision>80</cp:revision>
  <dcterms:created xsi:type="dcterms:W3CDTF">2019-09-15T07:43:36Z</dcterms:created>
  <dcterms:modified xsi:type="dcterms:W3CDTF">2019-10-22T12:40:16Z</dcterms:modified>
</cp:coreProperties>
</file>