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338" r:id="rId3"/>
    <p:sldId id="287" r:id="rId4"/>
    <p:sldId id="286" r:id="rId5"/>
    <p:sldId id="290" r:id="rId6"/>
    <p:sldId id="334" r:id="rId7"/>
    <p:sldId id="336" r:id="rId8"/>
    <p:sldId id="333" r:id="rId9"/>
    <p:sldId id="337" r:id="rId10"/>
    <p:sldId id="339" r:id="rId11"/>
    <p:sldId id="340" r:id="rId12"/>
    <p:sldId id="341" r:id="rId13"/>
    <p:sldId id="342" r:id="rId14"/>
    <p:sldId id="343" r:id="rId15"/>
    <p:sldId id="345" r:id="rId16"/>
    <p:sldId id="347" r:id="rId17"/>
    <p:sldId id="458" r:id="rId18"/>
    <p:sldId id="346" r:id="rId19"/>
    <p:sldId id="353" r:id="rId20"/>
    <p:sldId id="460" r:id="rId21"/>
    <p:sldId id="429" r:id="rId22"/>
    <p:sldId id="456" r:id="rId23"/>
    <p:sldId id="455" r:id="rId24"/>
    <p:sldId id="454" r:id="rId25"/>
    <p:sldId id="350" r:id="rId26"/>
    <p:sldId id="354" r:id="rId27"/>
    <p:sldId id="352" r:id="rId28"/>
    <p:sldId id="420" r:id="rId29"/>
    <p:sldId id="421" r:id="rId30"/>
    <p:sldId id="422" r:id="rId31"/>
    <p:sldId id="423" r:id="rId3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6936F-F31E-4156-B96E-403F88B8A757}" type="datetimeFigureOut">
              <a:rPr lang="zh-TW" altLang="en-US" smtClean="0"/>
              <a:t>2020/6/10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4874E-F9F2-4110-A631-4996A5CD4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8019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8431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A775A5-59E6-498D-9161-968DAAA779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FC55A55-9B7B-48D0-A014-6724A43145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7086D8-38FB-4293-B9EB-6E029F361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9A2A-D030-4563-B60C-851451304316}" type="datetimeFigureOut">
              <a:rPr lang="zh-TW" altLang="en-US" smtClean="0"/>
              <a:t>2020/6/10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44ADBA3-B951-492B-AD24-8CE5CE3DE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97762E2-D3FF-472A-87C6-18439437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0D6C-2AAE-4FDC-A346-7542D81B1E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6718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2F8B2E-181A-45AD-B7CB-768FE8C6C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CC65772-4905-4425-BC8C-BD3D32B50A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BB81815-E970-45F6-A858-CB647F7C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9A2A-D030-4563-B60C-851451304316}" type="datetimeFigureOut">
              <a:rPr lang="zh-TW" altLang="en-US" smtClean="0"/>
              <a:t>2020/6/10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4EAA705-A103-47E6-BD68-A5EEF17B2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762E40D-8909-4403-80CC-A0EC0EF64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0D6C-2AAE-4FDC-A346-7542D81B1E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0337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F46B314-D2AD-4BF9-BAC1-0F8A0434A6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9A034A4-8532-4FC9-909A-0785135FF1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D8D3902-3648-4A91-AB6A-6D90CC76B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9A2A-D030-4563-B60C-851451304316}" type="datetimeFigureOut">
              <a:rPr lang="zh-TW" altLang="en-US" smtClean="0"/>
              <a:t>2020/6/10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7B8BF23-EACF-4167-AC94-A893B440B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0EB749E-13F9-440F-B458-17904AD73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0D6C-2AAE-4FDC-A346-7542D81B1E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2762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D78E13-6576-4233-9D02-05CE49A47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18F3954-CA39-4438-A906-E70B7C009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B99A28C-C6CB-4166-ADEE-7CE6E054D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9A2A-D030-4563-B60C-851451304316}" type="datetimeFigureOut">
              <a:rPr lang="zh-TW" altLang="en-US" smtClean="0"/>
              <a:t>2020/6/10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D240604-946C-4BB4-865E-755B49751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135A59D-94B0-4D78-9E39-E96DBD11C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0D6C-2AAE-4FDC-A346-7542D81B1E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5813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7B1C19-3D1B-4FE9-AD96-52247F85A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7F2198B-E7C2-417B-B334-7B4DBEBCE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9E5E9F7-BB7F-415E-8979-33D718899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9A2A-D030-4563-B60C-851451304316}" type="datetimeFigureOut">
              <a:rPr lang="zh-TW" altLang="en-US" smtClean="0"/>
              <a:t>2020/6/10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B90E9D5-E2F9-4FAE-A0A7-91A565A69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DD0FA1E-DE56-4230-B558-01DA8006B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0D6C-2AAE-4FDC-A346-7542D81B1E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4414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35844F8-3A75-449C-A688-0E29C6287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CE6D283-B8CC-4582-867A-5A7B225C6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09331FD-E030-489B-9300-8BBF6853D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EF66F6F-24CF-4329-A0FA-A214DE40F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9A2A-D030-4563-B60C-851451304316}" type="datetimeFigureOut">
              <a:rPr lang="zh-TW" altLang="en-US" smtClean="0"/>
              <a:t>2020/6/10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6812FD9-BE95-4921-A67E-2956D1E71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3A04FDC-7DA2-4566-A850-890E2FCC7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0D6C-2AAE-4FDC-A346-7542D81B1E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2528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5BF4C1-00EA-4F1C-9365-D8B8CFC7F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5A805DA-7622-4BAA-AA85-02BFD5A0E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CAE3E9B-5770-4BD9-9E51-022773F4D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198B2CC-B484-41DC-B4F1-02D1DF8D0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F969D8C-9063-4FCA-A0A2-98365DA98C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E5743683-FF62-4409-AA74-19C4923F2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9A2A-D030-4563-B60C-851451304316}" type="datetimeFigureOut">
              <a:rPr lang="zh-TW" altLang="en-US" smtClean="0"/>
              <a:t>2020/6/10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CB3036E9-6293-467D-80D0-74C25EE78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DA80184-202C-4602-9ECE-F0C2F085B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0D6C-2AAE-4FDC-A346-7542D81B1E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4212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68CEF9-70BB-4802-B04E-3FF1C5CC8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1281147-EACC-4D34-BBFC-77B0FFDE8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9A2A-D030-4563-B60C-851451304316}" type="datetimeFigureOut">
              <a:rPr lang="zh-TW" altLang="en-US" smtClean="0"/>
              <a:t>2020/6/10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01258C8-5B1B-4EAD-BA6D-BD80D5956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AF29B19-60C2-47A6-BFB4-3C4C1C556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0D6C-2AAE-4FDC-A346-7542D81B1E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9473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558EA57-1429-4F90-B702-0BDD38FAD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9A2A-D030-4563-B60C-851451304316}" type="datetimeFigureOut">
              <a:rPr lang="zh-TW" altLang="en-US" smtClean="0"/>
              <a:t>2020/6/10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B49065A-AF4F-4500-BE67-1FC80F7CD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4068E16-1489-491A-BA1F-458D20FF2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0D6C-2AAE-4FDC-A346-7542D81B1E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7789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C67B01-FD5C-4B9C-8567-8AA53B1D6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3AA78BC-AEFA-4651-87BE-0B2D4D9A3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D63C55C-BD55-43E6-8160-F75FE7D6B4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A9F47D1-6CE1-4654-A8EF-604A2088C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9A2A-D030-4563-B60C-851451304316}" type="datetimeFigureOut">
              <a:rPr lang="zh-TW" altLang="en-US" smtClean="0"/>
              <a:t>2020/6/10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4D7CC20-5B6C-458E-B8F2-CBC3F5D6C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DE4C600-696F-4138-90DA-64ABFE0A9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0D6C-2AAE-4FDC-A346-7542D81B1E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725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D09CDF-118A-4639-8AC6-3CB2C5DD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4542A18-D6E2-4004-BC14-AD14443FE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C750229-1EBB-47FF-A3CE-D098D16D3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615A282-129E-42E5-9B40-CAABBA6CB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9A2A-D030-4563-B60C-851451304316}" type="datetimeFigureOut">
              <a:rPr lang="zh-TW" altLang="en-US" smtClean="0"/>
              <a:t>2020/6/10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3AA73BC-95EC-4DCC-8535-C4697D56D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3F2DDA8-6A77-4608-BEEF-8B84D7792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0D6C-2AAE-4FDC-A346-7542D81B1E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3268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484F024-0BC6-442A-812C-86048F138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214CB35-B483-4A01-9FB7-808781450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9BE565D-CBA1-4140-8CE8-C5F35172D0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C9A2A-D030-4563-B60C-851451304316}" type="datetimeFigureOut">
              <a:rPr lang="zh-TW" altLang="en-US" smtClean="0"/>
              <a:t>2020/6/10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BFB4406-CA4D-4F73-A357-201E4BE81C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910FDB8-3E6F-49C1-9208-1AE2704404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40D6C-2AAE-4FDC-A346-7542D81B1E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7388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18" Type="http://schemas.openxmlformats.org/officeDocument/2006/relationships/image" Target="../media/image56.png"/><Relationship Id="rId26" Type="http://schemas.openxmlformats.org/officeDocument/2006/relationships/image" Target="../media/image64.png"/><Relationship Id="rId3" Type="http://schemas.openxmlformats.org/officeDocument/2006/relationships/image" Target="../media/image41.png"/><Relationship Id="rId21" Type="http://schemas.openxmlformats.org/officeDocument/2006/relationships/image" Target="../media/image59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17" Type="http://schemas.openxmlformats.org/officeDocument/2006/relationships/image" Target="../media/image55.png"/><Relationship Id="rId25" Type="http://schemas.openxmlformats.org/officeDocument/2006/relationships/image" Target="../media/image63.png"/><Relationship Id="rId2" Type="http://schemas.openxmlformats.org/officeDocument/2006/relationships/image" Target="../media/image39.png"/><Relationship Id="rId16" Type="http://schemas.openxmlformats.org/officeDocument/2006/relationships/image" Target="../media/image54.png"/><Relationship Id="rId20" Type="http://schemas.openxmlformats.org/officeDocument/2006/relationships/image" Target="../media/image58.png"/><Relationship Id="rId29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24" Type="http://schemas.openxmlformats.org/officeDocument/2006/relationships/image" Target="../media/image62.png"/><Relationship Id="rId5" Type="http://schemas.openxmlformats.org/officeDocument/2006/relationships/image" Target="../media/image43.png"/><Relationship Id="rId15" Type="http://schemas.openxmlformats.org/officeDocument/2006/relationships/image" Target="../media/image53.png"/><Relationship Id="rId23" Type="http://schemas.openxmlformats.org/officeDocument/2006/relationships/image" Target="../media/image61.png"/><Relationship Id="rId28" Type="http://schemas.openxmlformats.org/officeDocument/2006/relationships/image" Target="../media/image66.png"/><Relationship Id="rId10" Type="http://schemas.openxmlformats.org/officeDocument/2006/relationships/image" Target="../media/image48.png"/><Relationship Id="rId19" Type="http://schemas.openxmlformats.org/officeDocument/2006/relationships/image" Target="../media/image57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Relationship Id="rId14" Type="http://schemas.openxmlformats.org/officeDocument/2006/relationships/image" Target="../media/image52.png"/><Relationship Id="rId22" Type="http://schemas.openxmlformats.org/officeDocument/2006/relationships/image" Target="../media/image60.png"/><Relationship Id="rId27" Type="http://schemas.openxmlformats.org/officeDocument/2006/relationships/image" Target="../media/image6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2.png"/><Relationship Id="rId4" Type="http://schemas.openxmlformats.org/officeDocument/2006/relationships/image" Target="../media/image7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png"/><Relationship Id="rId13" Type="http://schemas.openxmlformats.org/officeDocument/2006/relationships/image" Target="../media/image151.png"/><Relationship Id="rId18" Type="http://schemas.openxmlformats.org/officeDocument/2006/relationships/image" Target="../media/image156.png"/><Relationship Id="rId26" Type="http://schemas.openxmlformats.org/officeDocument/2006/relationships/image" Target="../media/image164.png"/><Relationship Id="rId3" Type="http://schemas.openxmlformats.org/officeDocument/2006/relationships/image" Target="../media/image141.png"/><Relationship Id="rId21" Type="http://schemas.openxmlformats.org/officeDocument/2006/relationships/image" Target="../media/image159.png"/><Relationship Id="rId7" Type="http://schemas.openxmlformats.org/officeDocument/2006/relationships/image" Target="../media/image145.png"/><Relationship Id="rId12" Type="http://schemas.openxmlformats.org/officeDocument/2006/relationships/image" Target="../media/image150.png"/><Relationship Id="rId17" Type="http://schemas.openxmlformats.org/officeDocument/2006/relationships/image" Target="../media/image155.png"/><Relationship Id="rId25" Type="http://schemas.openxmlformats.org/officeDocument/2006/relationships/image" Target="../media/image163.png"/><Relationship Id="rId2" Type="http://schemas.openxmlformats.org/officeDocument/2006/relationships/image" Target="../media/image73.png"/><Relationship Id="rId16" Type="http://schemas.openxmlformats.org/officeDocument/2006/relationships/image" Target="../media/image154.png"/><Relationship Id="rId20" Type="http://schemas.openxmlformats.org/officeDocument/2006/relationships/image" Target="../media/image1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4.png"/><Relationship Id="rId11" Type="http://schemas.openxmlformats.org/officeDocument/2006/relationships/image" Target="../media/image149.png"/><Relationship Id="rId24" Type="http://schemas.openxmlformats.org/officeDocument/2006/relationships/image" Target="../media/image162.png"/><Relationship Id="rId5" Type="http://schemas.openxmlformats.org/officeDocument/2006/relationships/image" Target="../media/image143.png"/><Relationship Id="rId15" Type="http://schemas.openxmlformats.org/officeDocument/2006/relationships/image" Target="../media/image153.png"/><Relationship Id="rId23" Type="http://schemas.openxmlformats.org/officeDocument/2006/relationships/image" Target="../media/image161.png"/><Relationship Id="rId10" Type="http://schemas.openxmlformats.org/officeDocument/2006/relationships/image" Target="../media/image148.png"/><Relationship Id="rId19" Type="http://schemas.openxmlformats.org/officeDocument/2006/relationships/image" Target="../media/image157.png"/><Relationship Id="rId4" Type="http://schemas.openxmlformats.org/officeDocument/2006/relationships/image" Target="../media/image142.png"/><Relationship Id="rId9" Type="http://schemas.openxmlformats.org/officeDocument/2006/relationships/image" Target="../media/image147.png"/><Relationship Id="rId14" Type="http://schemas.openxmlformats.org/officeDocument/2006/relationships/image" Target="../media/image152.png"/><Relationship Id="rId22" Type="http://schemas.openxmlformats.org/officeDocument/2006/relationships/image" Target="../media/image16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00.png"/><Relationship Id="rId21" Type="http://schemas.openxmlformats.org/officeDocument/2006/relationships/image" Target="../media/image95.png"/><Relationship Id="rId34" Type="http://schemas.openxmlformats.org/officeDocument/2006/relationships/image" Target="../media/image108.png"/><Relationship Id="rId42" Type="http://schemas.openxmlformats.org/officeDocument/2006/relationships/image" Target="../media/image114.png"/><Relationship Id="rId47" Type="http://schemas.openxmlformats.org/officeDocument/2006/relationships/image" Target="../media/image119.png"/><Relationship Id="rId50" Type="http://schemas.openxmlformats.org/officeDocument/2006/relationships/image" Target="../media/image122.png"/><Relationship Id="rId55" Type="http://schemas.openxmlformats.org/officeDocument/2006/relationships/image" Target="../media/image127.png"/><Relationship Id="rId63" Type="http://schemas.openxmlformats.org/officeDocument/2006/relationships/image" Target="../media/image135.png"/><Relationship Id="rId7" Type="http://schemas.openxmlformats.org/officeDocument/2006/relationships/image" Target="../media/image81.png"/><Relationship Id="rId2" Type="http://schemas.openxmlformats.org/officeDocument/2006/relationships/image" Target="../media/image76.png"/><Relationship Id="rId16" Type="http://schemas.openxmlformats.org/officeDocument/2006/relationships/image" Target="../media/image90.png"/><Relationship Id="rId29" Type="http://schemas.openxmlformats.org/officeDocument/2006/relationships/image" Target="../media/image103.png"/><Relationship Id="rId11" Type="http://schemas.openxmlformats.org/officeDocument/2006/relationships/image" Target="../media/image85.png"/><Relationship Id="rId24" Type="http://schemas.openxmlformats.org/officeDocument/2006/relationships/image" Target="../media/image98.png"/><Relationship Id="rId32" Type="http://schemas.openxmlformats.org/officeDocument/2006/relationships/image" Target="../media/image106.png"/><Relationship Id="rId37" Type="http://schemas.openxmlformats.org/officeDocument/2006/relationships/image" Target="../media/image111.png"/><Relationship Id="rId40" Type="http://schemas.openxmlformats.org/officeDocument/2006/relationships/image" Target="../media/image1120.png"/><Relationship Id="rId45" Type="http://schemas.openxmlformats.org/officeDocument/2006/relationships/image" Target="../media/image117.png"/><Relationship Id="rId53" Type="http://schemas.openxmlformats.org/officeDocument/2006/relationships/image" Target="../media/image125.png"/><Relationship Id="rId58" Type="http://schemas.openxmlformats.org/officeDocument/2006/relationships/image" Target="../media/image130.png"/><Relationship Id="rId66" Type="http://schemas.openxmlformats.org/officeDocument/2006/relationships/image" Target="../media/image138.png"/><Relationship Id="rId5" Type="http://schemas.openxmlformats.org/officeDocument/2006/relationships/image" Target="../media/image79.png"/><Relationship Id="rId61" Type="http://schemas.openxmlformats.org/officeDocument/2006/relationships/image" Target="../media/image133.png"/><Relationship Id="rId19" Type="http://schemas.openxmlformats.org/officeDocument/2006/relationships/image" Target="../media/image93.png"/><Relationship Id="rId14" Type="http://schemas.openxmlformats.org/officeDocument/2006/relationships/image" Target="../media/image88.png"/><Relationship Id="rId22" Type="http://schemas.openxmlformats.org/officeDocument/2006/relationships/image" Target="../media/image96.png"/><Relationship Id="rId27" Type="http://schemas.openxmlformats.org/officeDocument/2006/relationships/image" Target="../media/image101.png"/><Relationship Id="rId30" Type="http://schemas.openxmlformats.org/officeDocument/2006/relationships/image" Target="../media/image104.png"/><Relationship Id="rId35" Type="http://schemas.openxmlformats.org/officeDocument/2006/relationships/image" Target="../media/image109.png"/><Relationship Id="rId43" Type="http://schemas.openxmlformats.org/officeDocument/2006/relationships/image" Target="../media/image115.png"/><Relationship Id="rId48" Type="http://schemas.openxmlformats.org/officeDocument/2006/relationships/image" Target="../media/image120.png"/><Relationship Id="rId56" Type="http://schemas.openxmlformats.org/officeDocument/2006/relationships/image" Target="../media/image128.png"/><Relationship Id="rId64" Type="http://schemas.openxmlformats.org/officeDocument/2006/relationships/image" Target="../media/image136.png"/><Relationship Id="rId8" Type="http://schemas.openxmlformats.org/officeDocument/2006/relationships/image" Target="../media/image82.png"/><Relationship Id="rId51" Type="http://schemas.openxmlformats.org/officeDocument/2006/relationships/image" Target="../media/image123.png"/><Relationship Id="rId3" Type="http://schemas.openxmlformats.org/officeDocument/2006/relationships/image" Target="../media/image77.png"/><Relationship Id="rId12" Type="http://schemas.openxmlformats.org/officeDocument/2006/relationships/image" Target="../media/image86.png"/><Relationship Id="rId17" Type="http://schemas.openxmlformats.org/officeDocument/2006/relationships/image" Target="../media/image91.png"/><Relationship Id="rId25" Type="http://schemas.openxmlformats.org/officeDocument/2006/relationships/image" Target="../media/image99.png"/><Relationship Id="rId33" Type="http://schemas.openxmlformats.org/officeDocument/2006/relationships/image" Target="../media/image107.png"/><Relationship Id="rId38" Type="http://schemas.openxmlformats.org/officeDocument/2006/relationships/image" Target="../media/image112.png"/><Relationship Id="rId46" Type="http://schemas.openxmlformats.org/officeDocument/2006/relationships/image" Target="../media/image118.png"/><Relationship Id="rId59" Type="http://schemas.openxmlformats.org/officeDocument/2006/relationships/image" Target="../media/image131.png"/><Relationship Id="rId67" Type="http://schemas.openxmlformats.org/officeDocument/2006/relationships/image" Target="../media/image139.png"/><Relationship Id="rId20" Type="http://schemas.openxmlformats.org/officeDocument/2006/relationships/image" Target="../media/image94.png"/><Relationship Id="rId41" Type="http://schemas.openxmlformats.org/officeDocument/2006/relationships/image" Target="../media/image1130.png"/><Relationship Id="rId54" Type="http://schemas.openxmlformats.org/officeDocument/2006/relationships/image" Target="../media/image126.png"/><Relationship Id="rId62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15" Type="http://schemas.openxmlformats.org/officeDocument/2006/relationships/image" Target="../media/image89.png"/><Relationship Id="rId23" Type="http://schemas.openxmlformats.org/officeDocument/2006/relationships/image" Target="../media/image97.png"/><Relationship Id="rId28" Type="http://schemas.openxmlformats.org/officeDocument/2006/relationships/image" Target="../media/image102.png"/><Relationship Id="rId36" Type="http://schemas.openxmlformats.org/officeDocument/2006/relationships/image" Target="../media/image110.png"/><Relationship Id="rId49" Type="http://schemas.openxmlformats.org/officeDocument/2006/relationships/image" Target="../media/image121.png"/><Relationship Id="rId57" Type="http://schemas.openxmlformats.org/officeDocument/2006/relationships/image" Target="../media/image129.png"/><Relationship Id="rId10" Type="http://schemas.openxmlformats.org/officeDocument/2006/relationships/image" Target="../media/image84.png"/><Relationship Id="rId31" Type="http://schemas.openxmlformats.org/officeDocument/2006/relationships/image" Target="../media/image105.png"/><Relationship Id="rId44" Type="http://schemas.openxmlformats.org/officeDocument/2006/relationships/image" Target="../media/image116.png"/><Relationship Id="rId52" Type="http://schemas.openxmlformats.org/officeDocument/2006/relationships/image" Target="../media/image124.png"/><Relationship Id="rId60" Type="http://schemas.openxmlformats.org/officeDocument/2006/relationships/image" Target="../media/image132.png"/><Relationship Id="rId65" Type="http://schemas.openxmlformats.org/officeDocument/2006/relationships/image" Target="../media/image137.png"/><Relationship Id="rId4" Type="http://schemas.openxmlformats.org/officeDocument/2006/relationships/image" Target="../media/image78.png"/><Relationship Id="rId9" Type="http://schemas.openxmlformats.org/officeDocument/2006/relationships/image" Target="../media/image83.png"/><Relationship Id="rId13" Type="http://schemas.openxmlformats.org/officeDocument/2006/relationships/image" Target="../media/image87.png"/><Relationship Id="rId18" Type="http://schemas.openxmlformats.org/officeDocument/2006/relationships/image" Target="../media/image92.png"/><Relationship Id="rId39" Type="http://schemas.openxmlformats.org/officeDocument/2006/relationships/image" Target="../media/image1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5.png"/><Relationship Id="rId7" Type="http://schemas.openxmlformats.org/officeDocument/2006/relationships/image" Target="../media/image168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7.png"/><Relationship Id="rId5" Type="http://schemas.openxmlformats.org/officeDocument/2006/relationships/image" Target="../media/image166.png"/><Relationship Id="rId4" Type="http://schemas.openxmlformats.org/officeDocument/2006/relationships/image" Target="../media/image72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1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3.png"/><Relationship Id="rId4" Type="http://schemas.openxmlformats.org/officeDocument/2006/relationships/image" Target="../media/image17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7" Type="http://schemas.openxmlformats.org/officeDocument/2006/relationships/image" Target="../media/image82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10.png"/><Relationship Id="rId5" Type="http://schemas.openxmlformats.org/officeDocument/2006/relationships/image" Target="../media/image1700.png"/><Relationship Id="rId4" Type="http://schemas.openxmlformats.org/officeDocument/2006/relationships/image" Target="../media/image7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30.png"/><Relationship Id="rId2" Type="http://schemas.openxmlformats.org/officeDocument/2006/relationships/image" Target="../media/image17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4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6.png"/><Relationship Id="rId2" Type="http://schemas.openxmlformats.org/officeDocument/2006/relationships/image" Target="../media/image17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9.png"/><Relationship Id="rId2" Type="http://schemas.openxmlformats.org/officeDocument/2006/relationships/image" Target="../media/image17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035729" y="980565"/>
            <a:ext cx="8120542" cy="2190474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altLang="zh-TW" sz="4400" dirty="0">
                <a:latin typeface="Times New Roman" pitchFamily="18" charset="0"/>
                <a:cs typeface="Times New Roman" pitchFamily="18" charset="0"/>
              </a:rPr>
              <a:t>Efficient Algorithm for Computing the Edit Distance with Non-overlapping Inversions</a:t>
            </a:r>
            <a:endParaRPr lang="zh-TW" alt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556388" y="3869531"/>
            <a:ext cx="5349925" cy="1759482"/>
          </a:xfrm>
        </p:spPr>
        <p:txBody>
          <a:bodyPr>
            <a:normAutofit/>
          </a:bodyPr>
          <a:lstStyle/>
          <a:p>
            <a:pPr algn="l"/>
            <a:r>
              <a:rPr lang="en-US" altLang="zh-TW" b="1" dirty="0">
                <a:latin typeface="Times New Roman" pitchFamily="18" charset="0"/>
                <a:cs typeface="Times New Roman" pitchFamily="18" charset="0"/>
              </a:rPr>
              <a:t>Student: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err="1">
                <a:latin typeface="Times New Roman" pitchFamily="18" charset="0"/>
                <a:cs typeface="Times New Roman" pitchFamily="18" charset="0"/>
              </a:rPr>
              <a:t>Kuan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-Lin Lai 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賴冠霖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/>
            <a:r>
              <a:rPr lang="en-US" altLang="zh-TW" b="1" dirty="0">
                <a:latin typeface="Times New Roman" pitchFamily="18" charset="0"/>
                <a:cs typeface="Times New Roman" pitchFamily="18" charset="0"/>
              </a:rPr>
              <a:t>Advisor: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Prof. Chang-</a:t>
            </a:r>
            <a:r>
              <a:rPr lang="en-US" altLang="zh-TW" dirty="0" err="1">
                <a:latin typeface="Times New Roman" pitchFamily="18" charset="0"/>
                <a:cs typeface="Times New Roman" pitchFamily="18" charset="0"/>
              </a:rPr>
              <a:t>Biau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Yang (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楊昌彪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/>
            <a:r>
              <a:rPr lang="en-US" altLang="zh-TW" b="1" dirty="0">
                <a:latin typeface="Times New Roman" pitchFamily="18" charset="0"/>
                <a:cs typeface="Times New Roman" pitchFamily="18" charset="0"/>
              </a:rPr>
              <a:t>Date: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June 10, 2020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>
                <a:extLst>
                  <a:ext uri="{FF2B5EF4-FFF2-40B4-BE49-F238E27FC236}">
                    <a16:creationId xmlns:a16="http://schemas.microsoft.com/office/drawing/2014/main" id="{94FEBE48-9C03-4A44-949A-4ED4756CB4E9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US" altLang="zh-TW" sz="3600" dirty="0"/>
                  <a:t>Longest Common Proper Prefix Suffix (</a:t>
                </a:r>
                <a14:m>
                  <m:oMath xmlns:m="http://schemas.openxmlformats.org/officeDocument/2006/math">
                    <m:r>
                      <a:rPr lang="en-US" altLang="zh-TW" sz="3600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altLang="zh-TW" sz="3600" dirty="0"/>
                  <a:t>)</a:t>
                </a:r>
                <a:endParaRPr lang="zh-TW" altLang="en-US" sz="3600" dirty="0"/>
              </a:p>
            </p:txBody>
          </p:sp>
        </mc:Choice>
        <mc:Fallback xmlns="">
          <p:sp>
            <p:nvSpPr>
              <p:cNvPr id="2" name="標題 1">
                <a:extLst>
                  <a:ext uri="{FF2B5EF4-FFF2-40B4-BE49-F238E27FC236}">
                    <a16:creationId xmlns:a16="http://schemas.microsoft.com/office/drawing/2014/main" id="{94FEBE48-9C03-4A44-949A-4ED4756CB4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18" r="-432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1E06E65-F31A-4026-A882-ABC69E80A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1534" y="1825625"/>
            <a:ext cx="8127816" cy="4351338"/>
          </a:xfrm>
        </p:spPr>
        <p:txBody>
          <a:bodyPr/>
          <a:lstStyle/>
          <a:p>
            <a:r>
              <a:rPr lang="en-US" altLang="zh-TW" dirty="0"/>
              <a:t>CPPS(</a:t>
            </a:r>
            <a:r>
              <a:rPr lang="en-US" altLang="zh-TW" dirty="0" err="1"/>
              <a:t>acaaca</a:t>
            </a:r>
            <a:r>
              <a:rPr lang="en-US" altLang="zh-TW" dirty="0"/>
              <a:t>) = {a, aca}</a:t>
            </a:r>
          </a:p>
          <a:p>
            <a:r>
              <a:rPr lang="en-US" altLang="zh-TW" dirty="0"/>
              <a:t>LCPPS(</a:t>
            </a:r>
            <a:r>
              <a:rPr lang="en-US" altLang="zh-TW" dirty="0" err="1"/>
              <a:t>acaaca</a:t>
            </a:r>
            <a:r>
              <a:rPr lang="en-US" altLang="zh-TW" dirty="0"/>
              <a:t>) = {aca}</a:t>
            </a:r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KMP prefix function</a:t>
            </a:r>
            <a:r>
              <a:rPr lang="zh-TW" altLang="en-US" dirty="0"/>
              <a:t>：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4839C4D-4097-41DA-B47A-713F9DF8C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2135-880D-42A4-B287-41DA6592BB1E}" type="slidenum">
              <a:rPr lang="zh-TW" altLang="en-US" smtClean="0"/>
              <a:t>10</a:t>
            </a:fld>
            <a:endParaRPr lang="zh-TW" altLang="en-US"/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id="{393A65B2-9B3E-45B1-A3AA-9F9869D68F55}"/>
              </a:ext>
            </a:extLst>
          </p:cNvPr>
          <p:cNvGrpSpPr/>
          <p:nvPr/>
        </p:nvGrpSpPr>
        <p:grpSpPr>
          <a:xfrm>
            <a:off x="6489372" y="2005275"/>
            <a:ext cx="3327893" cy="1035424"/>
            <a:chOff x="2654156" y="2440494"/>
            <a:chExt cx="3327893" cy="1035424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AE40BB0E-E3E5-4A6E-9744-38CE2CB53488}"/>
                </a:ext>
              </a:extLst>
            </p:cNvPr>
            <p:cNvSpPr/>
            <p:nvPr/>
          </p:nvSpPr>
          <p:spPr>
            <a:xfrm>
              <a:off x="2654156" y="2615230"/>
              <a:ext cx="3327893" cy="55023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>
                  <a:solidFill>
                    <a:prstClr val="black"/>
                  </a:solidFill>
                </a:rPr>
                <a:t>a c a </a:t>
              </a:r>
              <a:r>
                <a:rPr lang="en-US" altLang="zh-TW" sz="4000" dirty="0" err="1">
                  <a:solidFill>
                    <a:prstClr val="black"/>
                  </a:solidFill>
                </a:rPr>
                <a:t>a</a:t>
              </a:r>
              <a:r>
                <a:rPr lang="en-US" altLang="zh-TW" sz="4000" dirty="0">
                  <a:solidFill>
                    <a:prstClr val="black"/>
                  </a:solidFill>
                </a:rPr>
                <a:t> c a </a:t>
              </a:r>
              <a:endParaRPr lang="zh-TW" altLang="en-US" sz="4000" dirty="0">
                <a:solidFill>
                  <a:prstClr val="black"/>
                </a:solidFill>
              </a:endParaRPr>
            </a:p>
          </p:txBody>
        </p:sp>
        <p:sp>
          <p:nvSpPr>
            <p:cNvPr id="6" name="左中括弧 5">
              <a:extLst>
                <a:ext uri="{FF2B5EF4-FFF2-40B4-BE49-F238E27FC236}">
                  <a16:creationId xmlns:a16="http://schemas.microsoft.com/office/drawing/2014/main" id="{B058750D-7B5D-40BD-AC43-B715AFC900A8}"/>
                </a:ext>
              </a:extLst>
            </p:cNvPr>
            <p:cNvSpPr/>
            <p:nvPr/>
          </p:nvSpPr>
          <p:spPr>
            <a:xfrm rot="16200000">
              <a:off x="3243797" y="2706515"/>
              <a:ext cx="310454" cy="1228352"/>
            </a:xfrm>
            <a:prstGeom prst="leftBracket">
              <a:avLst>
                <a:gd name="adj" fmla="val 72333"/>
              </a:avLst>
            </a:prstGeom>
            <a:ln w="38100">
              <a:solidFill>
                <a:srgbClr val="C00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左中括弧 6">
              <a:extLst>
                <a:ext uri="{FF2B5EF4-FFF2-40B4-BE49-F238E27FC236}">
                  <a16:creationId xmlns:a16="http://schemas.microsoft.com/office/drawing/2014/main" id="{ECEB8744-2031-4370-9D6E-43F95E4C200F}"/>
                </a:ext>
              </a:extLst>
            </p:cNvPr>
            <p:cNvSpPr/>
            <p:nvPr/>
          </p:nvSpPr>
          <p:spPr>
            <a:xfrm rot="5400000">
              <a:off x="5047196" y="1965297"/>
              <a:ext cx="323707" cy="1274101"/>
            </a:xfrm>
            <a:prstGeom prst="leftBracket">
              <a:avLst>
                <a:gd name="adj" fmla="val 72333"/>
              </a:avLst>
            </a:prstGeom>
            <a:ln w="38100">
              <a:solidFill>
                <a:srgbClr val="C00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表格 7">
                <a:extLst>
                  <a:ext uri="{FF2B5EF4-FFF2-40B4-BE49-F238E27FC236}">
                    <a16:creationId xmlns:a16="http://schemas.microsoft.com/office/drawing/2014/main" id="{3349B35B-FB79-4DBE-A9BA-0B6B1116407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5982881"/>
                  </p:ext>
                </p:extLst>
              </p:nvPr>
            </p:nvGraphicFramePr>
            <p:xfrm>
              <a:off x="5702484" y="3631915"/>
              <a:ext cx="4597033" cy="16459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56719">
                      <a:extLst>
                        <a:ext uri="{9D8B030D-6E8A-4147-A177-3AD203B41FA5}">
                          <a16:colId xmlns:a16="http://schemas.microsoft.com/office/drawing/2014/main" val="3019054614"/>
                        </a:ext>
                      </a:extLst>
                    </a:gridCol>
                    <a:gridCol w="656719">
                      <a:extLst>
                        <a:ext uri="{9D8B030D-6E8A-4147-A177-3AD203B41FA5}">
                          <a16:colId xmlns:a16="http://schemas.microsoft.com/office/drawing/2014/main" val="283674586"/>
                        </a:ext>
                      </a:extLst>
                    </a:gridCol>
                    <a:gridCol w="656719">
                      <a:extLst>
                        <a:ext uri="{9D8B030D-6E8A-4147-A177-3AD203B41FA5}">
                          <a16:colId xmlns:a16="http://schemas.microsoft.com/office/drawing/2014/main" val="264227300"/>
                        </a:ext>
                      </a:extLst>
                    </a:gridCol>
                    <a:gridCol w="656719">
                      <a:extLst>
                        <a:ext uri="{9D8B030D-6E8A-4147-A177-3AD203B41FA5}">
                          <a16:colId xmlns:a16="http://schemas.microsoft.com/office/drawing/2014/main" val="1855194447"/>
                        </a:ext>
                      </a:extLst>
                    </a:gridCol>
                    <a:gridCol w="656719">
                      <a:extLst>
                        <a:ext uri="{9D8B030D-6E8A-4147-A177-3AD203B41FA5}">
                          <a16:colId xmlns:a16="http://schemas.microsoft.com/office/drawing/2014/main" val="2135439309"/>
                        </a:ext>
                      </a:extLst>
                    </a:gridCol>
                    <a:gridCol w="656719">
                      <a:extLst>
                        <a:ext uri="{9D8B030D-6E8A-4147-A177-3AD203B41FA5}">
                          <a16:colId xmlns:a16="http://schemas.microsoft.com/office/drawing/2014/main" val="1653733812"/>
                        </a:ext>
                      </a:extLst>
                    </a:gridCol>
                    <a:gridCol w="656719">
                      <a:extLst>
                        <a:ext uri="{9D8B030D-6E8A-4147-A177-3AD203B41FA5}">
                          <a16:colId xmlns:a16="http://schemas.microsoft.com/office/drawing/2014/main" val="406988307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500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oMath>
                            </m:oMathPara>
                          </a14:m>
                          <a:endParaRPr lang="zh-TW" altLang="en-US" sz="25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i="1" dirty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i="1" dirty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i="1" dirty="0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2088414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5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500" b="0" i="1" dirty="0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TW" sz="2500" b="0" i="1" dirty="0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5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a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c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a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a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c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a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227849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5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altLang="zh-TW" sz="25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TW" sz="25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TW" sz="25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TW" altLang="en-US" sz="25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b="0" i="1" dirty="0" smtClean="0">
                                    <a:latin typeface="Cambria Math" panose="02040503050406030204" pitchFamily="18" charset="0"/>
                                  </a:rPr>
                                  <m:t> 0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b="0" i="1" dirty="0" smtClean="0">
                                    <a:latin typeface="Cambria Math" panose="02040503050406030204" pitchFamily="18" charset="0"/>
                                  </a:rPr>
                                  <m:t> 0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b="0" i="1" dirty="0" smtClean="0">
                                    <a:latin typeface="Cambria Math" panose="02040503050406030204" pitchFamily="18" charset="0"/>
                                  </a:rPr>
                                  <m:t> 1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b="0" i="1" dirty="0" smtClean="0">
                                    <a:latin typeface="Cambria Math" panose="02040503050406030204" pitchFamily="18" charset="0"/>
                                  </a:rPr>
                                  <m:t> 1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b="0" i="1" dirty="0" smtClean="0">
                                    <a:latin typeface="Cambria Math" panose="02040503050406030204" pitchFamily="18" charset="0"/>
                                  </a:rPr>
                                  <m:t> 2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b="0" i="1" dirty="0" smtClean="0">
                                    <a:latin typeface="Cambria Math" panose="02040503050406030204" pitchFamily="18" charset="0"/>
                                  </a:rPr>
                                  <m:t> 3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1361504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表格 7">
                <a:extLst>
                  <a:ext uri="{FF2B5EF4-FFF2-40B4-BE49-F238E27FC236}">
                    <a16:creationId xmlns:a16="http://schemas.microsoft.com/office/drawing/2014/main" id="{3349B35B-FB79-4DBE-A9BA-0B6B1116407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5982881"/>
                  </p:ext>
                </p:extLst>
              </p:nvPr>
            </p:nvGraphicFramePr>
            <p:xfrm>
              <a:off x="5702484" y="3631915"/>
              <a:ext cx="4597033" cy="16459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56719">
                      <a:extLst>
                        <a:ext uri="{9D8B030D-6E8A-4147-A177-3AD203B41FA5}">
                          <a16:colId xmlns:a16="http://schemas.microsoft.com/office/drawing/2014/main" val="3019054614"/>
                        </a:ext>
                      </a:extLst>
                    </a:gridCol>
                    <a:gridCol w="656719">
                      <a:extLst>
                        <a:ext uri="{9D8B030D-6E8A-4147-A177-3AD203B41FA5}">
                          <a16:colId xmlns:a16="http://schemas.microsoft.com/office/drawing/2014/main" val="283674586"/>
                        </a:ext>
                      </a:extLst>
                    </a:gridCol>
                    <a:gridCol w="656719">
                      <a:extLst>
                        <a:ext uri="{9D8B030D-6E8A-4147-A177-3AD203B41FA5}">
                          <a16:colId xmlns:a16="http://schemas.microsoft.com/office/drawing/2014/main" val="264227300"/>
                        </a:ext>
                      </a:extLst>
                    </a:gridCol>
                    <a:gridCol w="656719">
                      <a:extLst>
                        <a:ext uri="{9D8B030D-6E8A-4147-A177-3AD203B41FA5}">
                          <a16:colId xmlns:a16="http://schemas.microsoft.com/office/drawing/2014/main" val="1855194447"/>
                        </a:ext>
                      </a:extLst>
                    </a:gridCol>
                    <a:gridCol w="656719">
                      <a:extLst>
                        <a:ext uri="{9D8B030D-6E8A-4147-A177-3AD203B41FA5}">
                          <a16:colId xmlns:a16="http://schemas.microsoft.com/office/drawing/2014/main" val="2135439309"/>
                        </a:ext>
                      </a:extLst>
                    </a:gridCol>
                    <a:gridCol w="656719">
                      <a:extLst>
                        <a:ext uri="{9D8B030D-6E8A-4147-A177-3AD203B41FA5}">
                          <a16:colId xmlns:a16="http://schemas.microsoft.com/office/drawing/2014/main" val="1653733812"/>
                        </a:ext>
                      </a:extLst>
                    </a:gridCol>
                    <a:gridCol w="656719">
                      <a:extLst>
                        <a:ext uri="{9D8B030D-6E8A-4147-A177-3AD203B41FA5}">
                          <a16:colId xmlns:a16="http://schemas.microsoft.com/office/drawing/2014/main" val="4069883073"/>
                        </a:ext>
                      </a:extLst>
                    </a:gridCol>
                  </a:tblGrid>
                  <a:tr h="5486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r="-600926" b="-2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000" r="-500926" b="-2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000" r="-400926" b="-2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2804" r="-304673" b="-2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9074" r="-201852" b="-2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99074" r="-101852" b="-2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99074" r="-1852" b="-20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20884142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98901" r="-600926" b="-1010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a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c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a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a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c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a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2278496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201111" r="-600926" b="-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000" t="-201111" r="-500926" b="-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000" t="-201111" r="-400926" b="-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2804" t="-201111" r="-304673" b="-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9074" t="-201111" r="-201852" b="-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99074" t="-201111" r="-101852" b="-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99074" t="-201111" r="-1852" b="-22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1361504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81822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>
                <a:extLst>
                  <a:ext uri="{FF2B5EF4-FFF2-40B4-BE49-F238E27FC236}">
                    <a16:creationId xmlns:a16="http://schemas.microsoft.com/office/drawing/2014/main" id="{C507BF9E-688E-4728-AD45-CFCD4B817E8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US" altLang="zh-TW" sz="3600" dirty="0"/>
                  <a:t>LCPPS (</a:t>
                </a:r>
                <a14:m>
                  <m:oMath xmlns:m="http://schemas.openxmlformats.org/officeDocument/2006/math">
                    <m:r>
                      <a:rPr lang="en-US" altLang="zh-TW" sz="3600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altLang="zh-TW" sz="3600" dirty="0"/>
                  <a:t>) Table</a:t>
                </a:r>
                <a:endParaRPr lang="zh-TW" altLang="en-US" sz="3600" dirty="0"/>
              </a:p>
            </p:txBody>
          </p:sp>
        </mc:Choice>
        <mc:Fallback xmlns="">
          <p:sp>
            <p:nvSpPr>
              <p:cNvPr id="2" name="標題 1">
                <a:extLst>
                  <a:ext uri="{FF2B5EF4-FFF2-40B4-BE49-F238E27FC236}">
                    <a16:creationId xmlns:a16="http://schemas.microsoft.com/office/drawing/2014/main" id="{C507BF9E-688E-4728-AD45-CFCD4B817E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F7753E3-D019-493E-B40E-6B6CE3324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FBC7621-4C13-4973-AB5A-8A3BB3B50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2135-880D-42A4-B287-41DA6592BB1E}" type="slidenum">
              <a:rPr lang="zh-TW" altLang="en-US" smtClean="0"/>
              <a:t>11</a:t>
            </a:fld>
            <a:endParaRPr lang="zh-TW" altLang="en-US"/>
          </a:p>
        </p:txBody>
      </p:sp>
      <p:graphicFrame>
        <p:nvGraphicFramePr>
          <p:cNvPr id="5" name="內容版面配置區 3">
            <a:extLst>
              <a:ext uri="{FF2B5EF4-FFF2-40B4-BE49-F238E27FC236}">
                <a16:creationId xmlns:a16="http://schemas.microsoft.com/office/drawing/2014/main" id="{4D06A12D-A889-406E-9EE6-295B24EA140E}"/>
              </a:ext>
            </a:extLst>
          </p:cNvPr>
          <p:cNvGraphicFramePr>
            <a:graphicFrameLocks/>
          </p:cNvGraphicFramePr>
          <p:nvPr/>
        </p:nvGraphicFramePr>
        <p:xfrm>
          <a:off x="6362917" y="2035334"/>
          <a:ext cx="3238067" cy="3627120"/>
        </p:xfrm>
        <a:graphic>
          <a:graphicData uri="http://schemas.openxmlformats.org/drawingml/2006/table">
            <a:tbl>
              <a:tblPr/>
              <a:tblGrid>
                <a:gridCol w="462581">
                  <a:extLst>
                    <a:ext uri="{9D8B030D-6E8A-4147-A177-3AD203B41FA5}">
                      <a16:colId xmlns:a16="http://schemas.microsoft.com/office/drawing/2014/main" val="2676164664"/>
                    </a:ext>
                  </a:extLst>
                </a:gridCol>
                <a:gridCol w="462581">
                  <a:extLst>
                    <a:ext uri="{9D8B030D-6E8A-4147-A177-3AD203B41FA5}">
                      <a16:colId xmlns:a16="http://schemas.microsoft.com/office/drawing/2014/main" val="3155347699"/>
                    </a:ext>
                  </a:extLst>
                </a:gridCol>
                <a:gridCol w="462581">
                  <a:extLst>
                    <a:ext uri="{9D8B030D-6E8A-4147-A177-3AD203B41FA5}">
                      <a16:colId xmlns:a16="http://schemas.microsoft.com/office/drawing/2014/main" val="3441895790"/>
                    </a:ext>
                  </a:extLst>
                </a:gridCol>
                <a:gridCol w="462581">
                  <a:extLst>
                    <a:ext uri="{9D8B030D-6E8A-4147-A177-3AD203B41FA5}">
                      <a16:colId xmlns:a16="http://schemas.microsoft.com/office/drawing/2014/main" val="2484479664"/>
                    </a:ext>
                  </a:extLst>
                </a:gridCol>
                <a:gridCol w="462581">
                  <a:extLst>
                    <a:ext uri="{9D8B030D-6E8A-4147-A177-3AD203B41FA5}">
                      <a16:colId xmlns:a16="http://schemas.microsoft.com/office/drawing/2014/main" val="3733857092"/>
                    </a:ext>
                  </a:extLst>
                </a:gridCol>
                <a:gridCol w="462581">
                  <a:extLst>
                    <a:ext uri="{9D8B030D-6E8A-4147-A177-3AD203B41FA5}">
                      <a16:colId xmlns:a16="http://schemas.microsoft.com/office/drawing/2014/main" val="2717303422"/>
                    </a:ext>
                  </a:extLst>
                </a:gridCol>
                <a:gridCol w="462581">
                  <a:extLst>
                    <a:ext uri="{9D8B030D-6E8A-4147-A177-3AD203B41FA5}">
                      <a16:colId xmlns:a16="http://schemas.microsoft.com/office/drawing/2014/main" val="804848577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dist"/>
                      <a:endParaRPr lang="zh-TW" altLang="en-US" sz="24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4" marR="914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 marL="91414" marR="914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 marL="91414" marR="914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 marL="91414" marR="914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 marL="91414" marR="914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35703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4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58376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51258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algn="dist"/>
                      <a:endParaRPr lang="zh-TW" altLang="en-US" sz="24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algn="dist"/>
                      <a:r>
                        <a:rPr lang="en-US" altLang="zh-TW" sz="24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87922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endParaRPr lang="zh-TW" altLang="en-US" sz="24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4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03955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endParaRPr lang="zh-TW" altLang="en-US" sz="24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4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7265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endParaRPr lang="zh-TW" altLang="en-US" sz="24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endParaRPr lang="zh-TW" altLang="en-US" sz="24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64971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0034B31C-DEE5-4176-98BB-09ABB7A2AAB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152650" y="2506029"/>
              <a:ext cx="3717312" cy="16459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9552">
                      <a:extLst>
                        <a:ext uri="{9D8B030D-6E8A-4147-A177-3AD203B41FA5}">
                          <a16:colId xmlns:a16="http://schemas.microsoft.com/office/drawing/2014/main" val="283674586"/>
                        </a:ext>
                      </a:extLst>
                    </a:gridCol>
                    <a:gridCol w="619552">
                      <a:extLst>
                        <a:ext uri="{9D8B030D-6E8A-4147-A177-3AD203B41FA5}">
                          <a16:colId xmlns:a16="http://schemas.microsoft.com/office/drawing/2014/main" val="264227300"/>
                        </a:ext>
                      </a:extLst>
                    </a:gridCol>
                    <a:gridCol w="619552">
                      <a:extLst>
                        <a:ext uri="{9D8B030D-6E8A-4147-A177-3AD203B41FA5}">
                          <a16:colId xmlns:a16="http://schemas.microsoft.com/office/drawing/2014/main" val="1855194447"/>
                        </a:ext>
                      </a:extLst>
                    </a:gridCol>
                    <a:gridCol w="619552">
                      <a:extLst>
                        <a:ext uri="{9D8B030D-6E8A-4147-A177-3AD203B41FA5}">
                          <a16:colId xmlns:a16="http://schemas.microsoft.com/office/drawing/2014/main" val="2135439309"/>
                        </a:ext>
                      </a:extLst>
                    </a:gridCol>
                    <a:gridCol w="619552">
                      <a:extLst>
                        <a:ext uri="{9D8B030D-6E8A-4147-A177-3AD203B41FA5}">
                          <a16:colId xmlns:a16="http://schemas.microsoft.com/office/drawing/2014/main" val="1653733812"/>
                        </a:ext>
                      </a:extLst>
                    </a:gridCol>
                    <a:gridCol w="619552">
                      <a:extLst>
                        <a:ext uri="{9D8B030D-6E8A-4147-A177-3AD203B41FA5}">
                          <a16:colId xmlns:a16="http://schemas.microsoft.com/office/drawing/2014/main" val="4069883073"/>
                        </a:ext>
                      </a:extLst>
                    </a:gridCol>
                  </a:tblGrid>
                  <a:tr h="48504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i="1" dirty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i="1" dirty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i="1" dirty="0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20884142"/>
                      </a:ext>
                    </a:extLst>
                  </a:tr>
                  <a:tr h="4850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a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c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a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a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c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a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2278496"/>
                      </a:ext>
                    </a:extLst>
                  </a:tr>
                  <a:tr h="48504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000" b="0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zh-TW" altLang="en-US" sz="3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1361504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0034B31C-DEE5-4176-98BB-09ABB7A2AAB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152650" y="2506029"/>
              <a:ext cx="3717312" cy="16459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9552">
                      <a:extLst>
                        <a:ext uri="{9D8B030D-6E8A-4147-A177-3AD203B41FA5}">
                          <a16:colId xmlns:a16="http://schemas.microsoft.com/office/drawing/2014/main" val="283674586"/>
                        </a:ext>
                      </a:extLst>
                    </a:gridCol>
                    <a:gridCol w="619552">
                      <a:extLst>
                        <a:ext uri="{9D8B030D-6E8A-4147-A177-3AD203B41FA5}">
                          <a16:colId xmlns:a16="http://schemas.microsoft.com/office/drawing/2014/main" val="264227300"/>
                        </a:ext>
                      </a:extLst>
                    </a:gridCol>
                    <a:gridCol w="619552">
                      <a:extLst>
                        <a:ext uri="{9D8B030D-6E8A-4147-A177-3AD203B41FA5}">
                          <a16:colId xmlns:a16="http://schemas.microsoft.com/office/drawing/2014/main" val="1855194447"/>
                        </a:ext>
                      </a:extLst>
                    </a:gridCol>
                    <a:gridCol w="619552">
                      <a:extLst>
                        <a:ext uri="{9D8B030D-6E8A-4147-A177-3AD203B41FA5}">
                          <a16:colId xmlns:a16="http://schemas.microsoft.com/office/drawing/2014/main" val="2135439309"/>
                        </a:ext>
                      </a:extLst>
                    </a:gridCol>
                    <a:gridCol w="619552">
                      <a:extLst>
                        <a:ext uri="{9D8B030D-6E8A-4147-A177-3AD203B41FA5}">
                          <a16:colId xmlns:a16="http://schemas.microsoft.com/office/drawing/2014/main" val="1653733812"/>
                        </a:ext>
                      </a:extLst>
                    </a:gridCol>
                    <a:gridCol w="619552">
                      <a:extLst>
                        <a:ext uri="{9D8B030D-6E8A-4147-A177-3AD203B41FA5}">
                          <a16:colId xmlns:a16="http://schemas.microsoft.com/office/drawing/2014/main" val="4069883073"/>
                        </a:ext>
                      </a:extLst>
                    </a:gridCol>
                  </a:tblGrid>
                  <a:tr h="5486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80" r="-500980" b="-2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1980" r="-405941" b="-2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000" r="-301961" b="-2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0000" r="-201961" b="-2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3960" r="-103960" b="-2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99020" r="-2941" b="-20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20884142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a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c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a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a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c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3000" dirty="0"/>
                            <a:t>a</a:t>
                          </a:r>
                          <a:endParaRPr lang="zh-TW" altLang="en-US" sz="3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2278496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80" t="-201111" r="-500980" b="-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1980" t="-201111" r="-405941" b="-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000" t="-201111" r="-301961" b="-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0000" t="-201111" r="-201961" b="-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3960" t="-201111" r="-103960" b="-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99020" t="-201111" r="-2941" b="-22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1361504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86816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71C495-49E1-4CC6-BB69-13975D12E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65127"/>
            <a:ext cx="8045567" cy="1325563"/>
          </a:xfrm>
        </p:spPr>
        <p:txBody>
          <a:bodyPr>
            <a:normAutofit/>
          </a:bodyPr>
          <a:lstStyle/>
          <a:p>
            <a:r>
              <a:rPr lang="en-US" altLang="zh-TW" sz="4000" dirty="0"/>
              <a:t>Building Maximal Inversion Table</a:t>
            </a:r>
            <a:endParaRPr lang="zh-TW" altLang="en-US" sz="40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29D18B1-F332-40AA-92D9-8D8B0197C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2135-880D-42A4-B287-41DA6592BB1E}" type="slidenum">
              <a:rPr lang="zh-TW" altLang="en-US" smtClean="0"/>
              <a:t>12</a:t>
            </a:fld>
            <a:endParaRPr lang="zh-TW" altLang="en-US"/>
          </a:p>
        </p:txBody>
      </p:sp>
      <p:grpSp>
        <p:nvGrpSpPr>
          <p:cNvPr id="31" name="群組 30">
            <a:extLst>
              <a:ext uri="{FF2B5EF4-FFF2-40B4-BE49-F238E27FC236}">
                <a16:creationId xmlns:a16="http://schemas.microsoft.com/office/drawing/2014/main" id="{1F993785-248F-42C0-97A3-E85F43BCF998}"/>
              </a:ext>
            </a:extLst>
          </p:cNvPr>
          <p:cNvGrpSpPr/>
          <p:nvPr/>
        </p:nvGrpSpPr>
        <p:grpSpPr>
          <a:xfrm>
            <a:off x="2152650" y="1822409"/>
            <a:ext cx="7651284" cy="2052697"/>
            <a:chOff x="540694" y="1765565"/>
            <a:chExt cx="7903798" cy="2401629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FBB38916-1782-4BE0-88FF-A1533E7A3AEC}"/>
                </a:ext>
              </a:extLst>
            </p:cNvPr>
            <p:cNvSpPr/>
            <p:nvPr/>
          </p:nvSpPr>
          <p:spPr>
            <a:xfrm>
              <a:off x="3424022" y="2155431"/>
              <a:ext cx="457141" cy="5502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US" altLang="zh-TW" sz="40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a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B1AB0F06-06F3-4180-90B7-BD412921C1FB}"/>
                </a:ext>
              </a:extLst>
            </p:cNvPr>
            <p:cNvSpPr/>
            <p:nvPr/>
          </p:nvSpPr>
          <p:spPr>
            <a:xfrm>
              <a:off x="1173519" y="3473086"/>
              <a:ext cx="457140" cy="5502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t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40EE3EF6-F2D7-4251-B0A1-99BF230A84D8}"/>
                </a:ext>
              </a:extLst>
            </p:cNvPr>
            <p:cNvSpPr/>
            <p:nvPr/>
          </p:nvSpPr>
          <p:spPr>
            <a:xfrm>
              <a:off x="1207519" y="2157536"/>
              <a:ext cx="2216503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acaac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52B6E0DE-8BD4-42D4-B9CF-E68B2BFE350E}"/>
                </a:ext>
              </a:extLst>
            </p:cNvPr>
            <p:cNvSpPr/>
            <p:nvPr/>
          </p:nvSpPr>
          <p:spPr>
            <a:xfrm>
              <a:off x="1626560" y="3473086"/>
              <a:ext cx="2216503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gttgt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9" name="直線接點 8">
              <a:extLst>
                <a:ext uri="{FF2B5EF4-FFF2-40B4-BE49-F238E27FC236}">
                  <a16:creationId xmlns:a16="http://schemas.microsoft.com/office/drawing/2014/main" id="{CBC57FBA-E532-41C9-992A-48F3477385B7}"/>
                </a:ext>
              </a:extLst>
            </p:cNvPr>
            <p:cNvCxnSpPr>
              <a:cxnSpLocks/>
            </p:cNvCxnSpPr>
            <p:nvPr/>
          </p:nvCxnSpPr>
          <p:spPr>
            <a:xfrm>
              <a:off x="1193504" y="2701094"/>
              <a:ext cx="2649559" cy="77030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接點 9">
              <a:extLst>
                <a:ext uri="{FF2B5EF4-FFF2-40B4-BE49-F238E27FC236}">
                  <a16:creationId xmlns:a16="http://schemas.microsoft.com/office/drawing/2014/main" id="{17B1D970-A205-4DE2-94B5-2877356E83C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26560" y="2704401"/>
              <a:ext cx="1797463" cy="7653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文字方塊 10">
                  <a:extLst>
                    <a:ext uri="{FF2B5EF4-FFF2-40B4-BE49-F238E27FC236}">
                      <a16:creationId xmlns:a16="http://schemas.microsoft.com/office/drawing/2014/main" id="{89AA05F9-579D-4390-8525-CD6A4DC948FA}"/>
                    </a:ext>
                  </a:extLst>
                </p:cNvPr>
                <p:cNvSpPr txBox="1"/>
                <p:nvPr/>
              </p:nvSpPr>
              <p:spPr>
                <a:xfrm>
                  <a:off x="548645" y="2112583"/>
                  <a:ext cx="592682" cy="73819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500" i="1" dirty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zh-TW" altLang="en-US" sz="3500" dirty="0"/>
                </a:p>
              </p:txBody>
            </p:sp>
          </mc:Choice>
          <mc:Fallback xmlns="">
            <p:sp>
              <p:nvSpPr>
                <p:cNvPr id="11" name="文字方塊 10">
                  <a:extLst>
                    <a:ext uri="{FF2B5EF4-FFF2-40B4-BE49-F238E27FC236}">
                      <a16:creationId xmlns:a16="http://schemas.microsoft.com/office/drawing/2014/main" id="{89AA05F9-579D-4390-8525-CD6A4DC948F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8645" y="2112583"/>
                  <a:ext cx="592682" cy="738194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文字方塊 11">
                  <a:extLst>
                    <a:ext uri="{FF2B5EF4-FFF2-40B4-BE49-F238E27FC236}">
                      <a16:creationId xmlns:a16="http://schemas.microsoft.com/office/drawing/2014/main" id="{321EA9D9-A44C-4C65-BC14-6C9761E6E193}"/>
                    </a:ext>
                  </a:extLst>
                </p:cNvPr>
                <p:cNvSpPr txBox="1"/>
                <p:nvPr/>
              </p:nvSpPr>
              <p:spPr>
                <a:xfrm>
                  <a:off x="540694" y="3429000"/>
                  <a:ext cx="612222" cy="73819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500" i="1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zh-TW" altLang="en-US" sz="3500" dirty="0"/>
                </a:p>
              </p:txBody>
            </p:sp>
          </mc:Choice>
          <mc:Fallback xmlns="">
            <p:sp>
              <p:nvSpPr>
                <p:cNvPr id="12" name="文字方塊 11">
                  <a:extLst>
                    <a:ext uri="{FF2B5EF4-FFF2-40B4-BE49-F238E27FC236}">
                      <a16:creationId xmlns:a16="http://schemas.microsoft.com/office/drawing/2014/main" id="{321EA9D9-A44C-4C65-BC14-6C9761E6E19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0694" y="3429000"/>
                  <a:ext cx="612222" cy="73819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文字方塊 12">
                  <a:extLst>
                    <a:ext uri="{FF2B5EF4-FFF2-40B4-BE49-F238E27FC236}">
                      <a16:creationId xmlns:a16="http://schemas.microsoft.com/office/drawing/2014/main" id="{69195530-5725-4607-9371-749C56239194}"/>
                    </a:ext>
                  </a:extLst>
                </p:cNvPr>
                <p:cNvSpPr txBox="1"/>
                <p:nvPr/>
              </p:nvSpPr>
              <p:spPr>
                <a:xfrm>
                  <a:off x="1207519" y="1765565"/>
                  <a:ext cx="380997" cy="45011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13" name="文字方塊 12">
                  <a:extLst>
                    <a:ext uri="{FF2B5EF4-FFF2-40B4-BE49-F238E27FC236}">
                      <a16:creationId xmlns:a16="http://schemas.microsoft.com/office/drawing/2014/main" id="{69195530-5725-4607-9371-749C5623919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07519" y="1765565"/>
                  <a:ext cx="380997" cy="450119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文字方塊 13">
                  <a:extLst>
                    <a:ext uri="{FF2B5EF4-FFF2-40B4-BE49-F238E27FC236}">
                      <a16:creationId xmlns:a16="http://schemas.microsoft.com/office/drawing/2014/main" id="{859BFF90-7961-433D-8FD1-D10741230CDE}"/>
                    </a:ext>
                  </a:extLst>
                </p:cNvPr>
                <p:cNvSpPr txBox="1"/>
                <p:nvPr/>
              </p:nvSpPr>
              <p:spPr>
                <a:xfrm>
                  <a:off x="1657650" y="1765565"/>
                  <a:ext cx="380997" cy="45011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14" name="文字方塊 13">
                  <a:extLst>
                    <a:ext uri="{FF2B5EF4-FFF2-40B4-BE49-F238E27FC236}">
                      <a16:creationId xmlns:a16="http://schemas.microsoft.com/office/drawing/2014/main" id="{859BFF90-7961-433D-8FD1-D10741230CD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57650" y="1765565"/>
                  <a:ext cx="380997" cy="450119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文字方塊 14">
                  <a:extLst>
                    <a:ext uri="{FF2B5EF4-FFF2-40B4-BE49-F238E27FC236}">
                      <a16:creationId xmlns:a16="http://schemas.microsoft.com/office/drawing/2014/main" id="{EE717399-9588-4732-B1C6-3583E9EDC0E4}"/>
                    </a:ext>
                  </a:extLst>
                </p:cNvPr>
                <p:cNvSpPr txBox="1"/>
                <p:nvPr/>
              </p:nvSpPr>
              <p:spPr>
                <a:xfrm>
                  <a:off x="2107781" y="1765565"/>
                  <a:ext cx="380997" cy="45011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15" name="文字方塊 14">
                  <a:extLst>
                    <a:ext uri="{FF2B5EF4-FFF2-40B4-BE49-F238E27FC236}">
                      <a16:creationId xmlns:a16="http://schemas.microsoft.com/office/drawing/2014/main" id="{EE717399-9588-4732-B1C6-3583E9EDC0E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07781" y="1765565"/>
                  <a:ext cx="380997" cy="45011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文字方塊 15">
                  <a:extLst>
                    <a:ext uri="{FF2B5EF4-FFF2-40B4-BE49-F238E27FC236}">
                      <a16:creationId xmlns:a16="http://schemas.microsoft.com/office/drawing/2014/main" id="{1698AE09-827A-4658-B1F9-C9EE7D03B961}"/>
                    </a:ext>
                  </a:extLst>
                </p:cNvPr>
                <p:cNvSpPr txBox="1"/>
                <p:nvPr/>
              </p:nvSpPr>
              <p:spPr>
                <a:xfrm>
                  <a:off x="2557912" y="1765565"/>
                  <a:ext cx="380997" cy="45011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16" name="文字方塊 15">
                  <a:extLst>
                    <a:ext uri="{FF2B5EF4-FFF2-40B4-BE49-F238E27FC236}">
                      <a16:creationId xmlns:a16="http://schemas.microsoft.com/office/drawing/2014/main" id="{1698AE09-827A-4658-B1F9-C9EE7D03B96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57912" y="1765565"/>
                  <a:ext cx="380997" cy="45011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文字方塊 16">
                  <a:extLst>
                    <a:ext uri="{FF2B5EF4-FFF2-40B4-BE49-F238E27FC236}">
                      <a16:creationId xmlns:a16="http://schemas.microsoft.com/office/drawing/2014/main" id="{2CA37201-4422-4313-87B1-9CBF598CFB0C}"/>
                    </a:ext>
                  </a:extLst>
                </p:cNvPr>
                <p:cNvSpPr txBox="1"/>
                <p:nvPr/>
              </p:nvSpPr>
              <p:spPr>
                <a:xfrm>
                  <a:off x="3008043" y="1765565"/>
                  <a:ext cx="380997" cy="45011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17" name="文字方塊 16">
                  <a:extLst>
                    <a:ext uri="{FF2B5EF4-FFF2-40B4-BE49-F238E27FC236}">
                      <a16:creationId xmlns:a16="http://schemas.microsoft.com/office/drawing/2014/main" id="{2CA37201-4422-4313-87B1-9CBF598CFB0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08043" y="1765565"/>
                  <a:ext cx="380997" cy="450119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文字方塊 17">
                  <a:extLst>
                    <a:ext uri="{FF2B5EF4-FFF2-40B4-BE49-F238E27FC236}">
                      <a16:creationId xmlns:a16="http://schemas.microsoft.com/office/drawing/2014/main" id="{4123C703-B4BB-4C69-BCA5-2404ABB45200}"/>
                    </a:ext>
                  </a:extLst>
                </p:cNvPr>
                <p:cNvSpPr txBox="1"/>
                <p:nvPr/>
              </p:nvSpPr>
              <p:spPr>
                <a:xfrm>
                  <a:off x="3458174" y="1765565"/>
                  <a:ext cx="380997" cy="45011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latin typeface="Cambria Math" panose="02040503050406030204" pitchFamily="18" charset="0"/>
                          </a:rPr>
                          <m:t>6</m:t>
                        </m:r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18" name="文字方塊 17">
                  <a:extLst>
                    <a:ext uri="{FF2B5EF4-FFF2-40B4-BE49-F238E27FC236}">
                      <a16:creationId xmlns:a16="http://schemas.microsoft.com/office/drawing/2014/main" id="{4123C703-B4BB-4C69-BCA5-2404ABB4520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58174" y="1765565"/>
                  <a:ext cx="380997" cy="450119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箭號: 向右 18">
              <a:extLst>
                <a:ext uri="{FF2B5EF4-FFF2-40B4-BE49-F238E27FC236}">
                  <a16:creationId xmlns:a16="http://schemas.microsoft.com/office/drawing/2014/main" id="{A503AA3E-C5C0-458D-B274-E5F5ED0312A1}"/>
                </a:ext>
              </a:extLst>
            </p:cNvPr>
            <p:cNvSpPr/>
            <p:nvPr/>
          </p:nvSpPr>
          <p:spPr>
            <a:xfrm>
              <a:off x="4426335" y="2812559"/>
              <a:ext cx="1123407" cy="547375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矩形 19">
                  <a:extLst>
                    <a:ext uri="{FF2B5EF4-FFF2-40B4-BE49-F238E27FC236}">
                      <a16:creationId xmlns:a16="http://schemas.microsoft.com/office/drawing/2014/main" id="{FCB3DF8B-4600-4FEA-BB3F-F0C88190051E}"/>
                    </a:ext>
                  </a:extLst>
                </p:cNvPr>
                <p:cNvSpPr/>
                <p:nvPr/>
              </p:nvSpPr>
              <p:spPr>
                <a:xfrm>
                  <a:off x="4254482" y="3492981"/>
                  <a:ext cx="1354466" cy="56805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just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5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5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TW" sz="25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sub>
                        </m:sSub>
                        <m:r>
                          <a:rPr lang="en-US" altLang="zh-TW" sz="25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acc>
                          <m:accPr>
                            <m:chr m:val="̅"/>
                            <m:ctrlPr>
                              <a:rPr lang="en-US" altLang="zh-TW" sz="25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altLang="zh-TW" sz="25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5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altLang="zh-TW" sz="25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altLang="zh-TW" sz="25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0" name="矩形 19">
                  <a:extLst>
                    <a:ext uri="{FF2B5EF4-FFF2-40B4-BE49-F238E27FC236}">
                      <a16:creationId xmlns:a16="http://schemas.microsoft.com/office/drawing/2014/main" id="{FCB3DF8B-4600-4FEA-BB3F-F0C88190051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54482" y="3492981"/>
                  <a:ext cx="1354466" cy="568050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2EBAD161-4822-4EB3-8DE3-3B793C7EC89C}"/>
                </a:ext>
              </a:extLst>
            </p:cNvPr>
            <p:cNvSpPr/>
            <p:nvPr/>
          </p:nvSpPr>
          <p:spPr>
            <a:xfrm>
              <a:off x="5808947" y="2193291"/>
              <a:ext cx="2631652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acaaca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27EC0894-401B-4235-ACB4-A51FA42937E4}"/>
                </a:ext>
              </a:extLst>
            </p:cNvPr>
            <p:cNvSpPr/>
            <p:nvPr/>
          </p:nvSpPr>
          <p:spPr>
            <a:xfrm>
              <a:off x="5794933" y="3508841"/>
              <a:ext cx="2649559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tgttgt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23" name="直線接點 22">
              <a:extLst>
                <a:ext uri="{FF2B5EF4-FFF2-40B4-BE49-F238E27FC236}">
                  <a16:creationId xmlns:a16="http://schemas.microsoft.com/office/drawing/2014/main" id="{C48C9834-C875-48D9-84E1-90068E159D9C}"/>
                </a:ext>
              </a:extLst>
            </p:cNvPr>
            <p:cNvCxnSpPr>
              <a:cxnSpLocks/>
            </p:cNvCxnSpPr>
            <p:nvPr/>
          </p:nvCxnSpPr>
          <p:spPr>
            <a:xfrm>
              <a:off x="5794933" y="2736849"/>
              <a:ext cx="2649559" cy="77030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直線接點 23">
              <a:extLst>
                <a:ext uri="{FF2B5EF4-FFF2-40B4-BE49-F238E27FC236}">
                  <a16:creationId xmlns:a16="http://schemas.microsoft.com/office/drawing/2014/main" id="{9712928F-76D3-4623-B72B-BC4C458BEC5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08947" y="2743525"/>
              <a:ext cx="2631652" cy="76363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文字方塊 24">
                  <a:extLst>
                    <a:ext uri="{FF2B5EF4-FFF2-40B4-BE49-F238E27FC236}">
                      <a16:creationId xmlns:a16="http://schemas.microsoft.com/office/drawing/2014/main" id="{A37B1511-FADA-41B4-868A-6AAB8E487AA4}"/>
                    </a:ext>
                  </a:extLst>
                </p:cNvPr>
                <p:cNvSpPr txBox="1"/>
                <p:nvPr/>
              </p:nvSpPr>
              <p:spPr>
                <a:xfrm>
                  <a:off x="5808949" y="1791505"/>
                  <a:ext cx="380997" cy="45011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25" name="文字方塊 24">
                  <a:extLst>
                    <a:ext uri="{FF2B5EF4-FFF2-40B4-BE49-F238E27FC236}">
                      <a16:creationId xmlns:a16="http://schemas.microsoft.com/office/drawing/2014/main" id="{A37B1511-FADA-41B4-868A-6AAB8E487AA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08949" y="1791505"/>
                  <a:ext cx="380997" cy="450119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文字方塊 25">
                  <a:extLst>
                    <a:ext uri="{FF2B5EF4-FFF2-40B4-BE49-F238E27FC236}">
                      <a16:creationId xmlns:a16="http://schemas.microsoft.com/office/drawing/2014/main" id="{FF30A574-047E-49A0-80D7-60EEAA43A1B5}"/>
                    </a:ext>
                  </a:extLst>
                </p:cNvPr>
                <p:cNvSpPr txBox="1"/>
                <p:nvPr/>
              </p:nvSpPr>
              <p:spPr>
                <a:xfrm>
                  <a:off x="6259079" y="1791505"/>
                  <a:ext cx="380997" cy="45011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26" name="文字方塊 25">
                  <a:extLst>
                    <a:ext uri="{FF2B5EF4-FFF2-40B4-BE49-F238E27FC236}">
                      <a16:creationId xmlns:a16="http://schemas.microsoft.com/office/drawing/2014/main" id="{FF30A574-047E-49A0-80D7-60EEAA43A1B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59079" y="1791505"/>
                  <a:ext cx="380997" cy="450119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文字方塊 26">
                  <a:extLst>
                    <a:ext uri="{FF2B5EF4-FFF2-40B4-BE49-F238E27FC236}">
                      <a16:creationId xmlns:a16="http://schemas.microsoft.com/office/drawing/2014/main" id="{5BC94DCB-964D-4694-AD7F-C87D758F7145}"/>
                    </a:ext>
                  </a:extLst>
                </p:cNvPr>
                <p:cNvSpPr txBox="1"/>
                <p:nvPr/>
              </p:nvSpPr>
              <p:spPr>
                <a:xfrm>
                  <a:off x="6709210" y="1791505"/>
                  <a:ext cx="380997" cy="45011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27" name="文字方塊 26">
                  <a:extLst>
                    <a:ext uri="{FF2B5EF4-FFF2-40B4-BE49-F238E27FC236}">
                      <a16:creationId xmlns:a16="http://schemas.microsoft.com/office/drawing/2014/main" id="{5BC94DCB-964D-4694-AD7F-C87D758F714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09210" y="1791505"/>
                  <a:ext cx="380997" cy="450119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文字方塊 27">
                  <a:extLst>
                    <a:ext uri="{FF2B5EF4-FFF2-40B4-BE49-F238E27FC236}">
                      <a16:creationId xmlns:a16="http://schemas.microsoft.com/office/drawing/2014/main" id="{5D7BED6E-50AA-41E6-9C82-942F074CAAB3}"/>
                    </a:ext>
                  </a:extLst>
                </p:cNvPr>
                <p:cNvSpPr txBox="1"/>
                <p:nvPr/>
              </p:nvSpPr>
              <p:spPr>
                <a:xfrm>
                  <a:off x="7159341" y="1791505"/>
                  <a:ext cx="380997" cy="45011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28" name="文字方塊 27">
                  <a:extLst>
                    <a:ext uri="{FF2B5EF4-FFF2-40B4-BE49-F238E27FC236}">
                      <a16:creationId xmlns:a16="http://schemas.microsoft.com/office/drawing/2014/main" id="{5D7BED6E-50AA-41E6-9C82-942F074CAAB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59341" y="1791505"/>
                  <a:ext cx="380997" cy="450119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文字方塊 28">
                  <a:extLst>
                    <a:ext uri="{FF2B5EF4-FFF2-40B4-BE49-F238E27FC236}">
                      <a16:creationId xmlns:a16="http://schemas.microsoft.com/office/drawing/2014/main" id="{0071133B-177B-400F-8673-B5797204C4BB}"/>
                    </a:ext>
                  </a:extLst>
                </p:cNvPr>
                <p:cNvSpPr txBox="1"/>
                <p:nvPr/>
              </p:nvSpPr>
              <p:spPr>
                <a:xfrm>
                  <a:off x="7609472" y="1791505"/>
                  <a:ext cx="380997" cy="45011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29" name="文字方塊 28">
                  <a:extLst>
                    <a:ext uri="{FF2B5EF4-FFF2-40B4-BE49-F238E27FC236}">
                      <a16:creationId xmlns:a16="http://schemas.microsoft.com/office/drawing/2014/main" id="{0071133B-177B-400F-8673-B5797204C4B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09472" y="1791505"/>
                  <a:ext cx="380997" cy="450119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文字方塊 29">
                  <a:extLst>
                    <a:ext uri="{FF2B5EF4-FFF2-40B4-BE49-F238E27FC236}">
                      <a16:creationId xmlns:a16="http://schemas.microsoft.com/office/drawing/2014/main" id="{2C0B6EC4-F440-459E-AC37-794069B1A851}"/>
                    </a:ext>
                  </a:extLst>
                </p:cNvPr>
                <p:cNvSpPr txBox="1"/>
                <p:nvPr/>
              </p:nvSpPr>
              <p:spPr>
                <a:xfrm>
                  <a:off x="8059603" y="1791505"/>
                  <a:ext cx="380997" cy="45011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latin typeface="Cambria Math" panose="02040503050406030204" pitchFamily="18" charset="0"/>
                          </a:rPr>
                          <m:t>6</m:t>
                        </m:r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30" name="文字方塊 29">
                  <a:extLst>
                    <a:ext uri="{FF2B5EF4-FFF2-40B4-BE49-F238E27FC236}">
                      <a16:creationId xmlns:a16="http://schemas.microsoft.com/office/drawing/2014/main" id="{2C0B6EC4-F440-459E-AC37-794069B1A85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59603" y="1791505"/>
                  <a:ext cx="380997" cy="450119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6" name="群組 55">
            <a:extLst>
              <a:ext uri="{FF2B5EF4-FFF2-40B4-BE49-F238E27FC236}">
                <a16:creationId xmlns:a16="http://schemas.microsoft.com/office/drawing/2014/main" id="{08D91164-4893-4F53-94B6-FC8BF70DB3DC}"/>
              </a:ext>
            </a:extLst>
          </p:cNvPr>
          <p:cNvGrpSpPr/>
          <p:nvPr/>
        </p:nvGrpSpPr>
        <p:grpSpPr>
          <a:xfrm>
            <a:off x="2240606" y="4071012"/>
            <a:ext cx="6767978" cy="2202169"/>
            <a:chOff x="2092658" y="3412142"/>
            <a:chExt cx="7183861" cy="2303892"/>
          </a:xfrm>
        </p:grpSpPr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D9F20180-3083-467C-B059-CB27FFBCAEAF}"/>
                </a:ext>
              </a:extLst>
            </p:cNvPr>
            <p:cNvSpPr/>
            <p:nvPr/>
          </p:nvSpPr>
          <p:spPr>
            <a:xfrm>
              <a:off x="8058623" y="3824955"/>
              <a:ext cx="1217896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aca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1F86D5B3-6BA2-48E0-BF12-AAB535CDC8FE}"/>
                </a:ext>
              </a:extLst>
            </p:cNvPr>
            <p:cNvSpPr/>
            <p:nvPr/>
          </p:nvSpPr>
          <p:spPr>
            <a:xfrm>
              <a:off x="8058622" y="5142610"/>
              <a:ext cx="1165694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tgt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34" name="直線接點 33">
              <a:extLst>
                <a:ext uri="{FF2B5EF4-FFF2-40B4-BE49-F238E27FC236}">
                  <a16:creationId xmlns:a16="http://schemas.microsoft.com/office/drawing/2014/main" id="{2E185E63-9B88-4C5C-8006-A21DCE8940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58622" y="4370472"/>
              <a:ext cx="1165694" cy="78922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直線接點 34">
              <a:extLst>
                <a:ext uri="{FF2B5EF4-FFF2-40B4-BE49-F238E27FC236}">
                  <a16:creationId xmlns:a16="http://schemas.microsoft.com/office/drawing/2014/main" id="{BE89AEB4-A45B-43E6-AD06-4051FC0C2FFD}"/>
                </a:ext>
              </a:extLst>
            </p:cNvPr>
            <p:cNvCxnSpPr>
              <a:cxnSpLocks/>
            </p:cNvCxnSpPr>
            <p:nvPr/>
          </p:nvCxnSpPr>
          <p:spPr>
            <a:xfrm>
              <a:off x="8083416" y="4389148"/>
              <a:ext cx="1140900" cy="77054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箭號: 向右 35">
              <a:extLst>
                <a:ext uri="{FF2B5EF4-FFF2-40B4-BE49-F238E27FC236}">
                  <a16:creationId xmlns:a16="http://schemas.microsoft.com/office/drawing/2014/main" id="{35F085D8-7EB1-426A-8502-69C446F1B56A}"/>
                </a:ext>
              </a:extLst>
            </p:cNvPr>
            <p:cNvSpPr/>
            <p:nvPr/>
          </p:nvSpPr>
          <p:spPr>
            <a:xfrm>
              <a:off x="6057799" y="4457146"/>
              <a:ext cx="1123407" cy="547375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矩形 36">
                  <a:extLst>
                    <a:ext uri="{FF2B5EF4-FFF2-40B4-BE49-F238E27FC236}">
                      <a16:creationId xmlns:a16="http://schemas.microsoft.com/office/drawing/2014/main" id="{A9C4E400-7B61-4340-A2BC-B2A2EF2D8EC9}"/>
                    </a:ext>
                  </a:extLst>
                </p:cNvPr>
                <p:cNvSpPr/>
                <p:nvPr/>
              </p:nvSpPr>
              <p:spPr>
                <a:xfrm>
                  <a:off x="5702103" y="3942148"/>
                  <a:ext cx="1896226" cy="49909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just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𝛿</m:t>
                        </m:r>
                        <m:d>
                          <m:dPr>
                            <m:ctrlPr>
                              <a:rPr lang="en-US" altLang="zh-TW" sz="25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5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1, 6</m:t>
                            </m:r>
                          </m:e>
                        </m:d>
                        <m:r>
                          <a:rPr lang="en-US" altLang="zh-TW" sz="25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=3</m:t>
                        </m:r>
                      </m:oMath>
                    </m:oMathPara>
                  </a14:m>
                  <a:endParaRPr lang="en-US" altLang="zh-TW" sz="25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7" name="矩形 36">
                  <a:extLst>
                    <a:ext uri="{FF2B5EF4-FFF2-40B4-BE49-F238E27FC236}">
                      <a16:creationId xmlns:a16="http://schemas.microsoft.com/office/drawing/2014/main" id="{A9C4E400-7B61-4340-A2BC-B2A2EF2D8EC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2103" y="3942148"/>
                  <a:ext cx="1896226" cy="499090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19946EC4-3FFE-4A26-AC17-A932531AEDF0}"/>
                </a:ext>
              </a:extLst>
            </p:cNvPr>
            <p:cNvSpPr/>
            <p:nvPr/>
          </p:nvSpPr>
          <p:spPr>
            <a:xfrm>
              <a:off x="4975986" y="3782378"/>
              <a:ext cx="457141" cy="5502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US" altLang="zh-TW" sz="40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a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A254C201-87DD-4B54-B631-03198B3C3A83}"/>
                </a:ext>
              </a:extLst>
            </p:cNvPr>
            <p:cNvSpPr/>
            <p:nvPr/>
          </p:nvSpPr>
          <p:spPr>
            <a:xfrm>
              <a:off x="2725483" y="5100033"/>
              <a:ext cx="457140" cy="55023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c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40" name="矩形 39">
              <a:extLst>
                <a:ext uri="{FF2B5EF4-FFF2-40B4-BE49-F238E27FC236}">
                  <a16:creationId xmlns:a16="http://schemas.microsoft.com/office/drawing/2014/main" id="{F7BA79F2-5DA8-429A-B9C9-43FAA1A20319}"/>
                </a:ext>
              </a:extLst>
            </p:cNvPr>
            <p:cNvSpPr/>
            <p:nvPr/>
          </p:nvSpPr>
          <p:spPr>
            <a:xfrm>
              <a:off x="2759483" y="3784483"/>
              <a:ext cx="2216503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acaac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矩形 40">
              <a:extLst>
                <a:ext uri="{FF2B5EF4-FFF2-40B4-BE49-F238E27FC236}">
                  <a16:creationId xmlns:a16="http://schemas.microsoft.com/office/drawing/2014/main" id="{D67DE343-5E98-4557-B46D-35B418A9B759}"/>
                </a:ext>
              </a:extLst>
            </p:cNvPr>
            <p:cNvSpPr/>
            <p:nvPr/>
          </p:nvSpPr>
          <p:spPr>
            <a:xfrm>
              <a:off x="3178524" y="5100033"/>
              <a:ext cx="2216503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gttgt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42" name="直線接點 41">
              <a:extLst>
                <a:ext uri="{FF2B5EF4-FFF2-40B4-BE49-F238E27FC236}">
                  <a16:creationId xmlns:a16="http://schemas.microsoft.com/office/drawing/2014/main" id="{0ABF75D2-300B-43FB-BB7E-8C84F268C394}"/>
                </a:ext>
              </a:extLst>
            </p:cNvPr>
            <p:cNvCxnSpPr>
              <a:cxnSpLocks/>
            </p:cNvCxnSpPr>
            <p:nvPr/>
          </p:nvCxnSpPr>
          <p:spPr>
            <a:xfrm>
              <a:off x="2745468" y="4328041"/>
              <a:ext cx="2649559" cy="77030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接點 42">
              <a:extLst>
                <a:ext uri="{FF2B5EF4-FFF2-40B4-BE49-F238E27FC236}">
                  <a16:creationId xmlns:a16="http://schemas.microsoft.com/office/drawing/2014/main" id="{65C27B5F-FBC2-4E41-BDDC-F4DB60403D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78524" y="4331348"/>
              <a:ext cx="1797463" cy="7653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文字方塊 43">
                  <a:extLst>
                    <a:ext uri="{FF2B5EF4-FFF2-40B4-BE49-F238E27FC236}">
                      <a16:creationId xmlns:a16="http://schemas.microsoft.com/office/drawing/2014/main" id="{19E54004-101D-47B4-A1F0-5BE0FB6A9130}"/>
                    </a:ext>
                  </a:extLst>
                </p:cNvPr>
                <p:cNvSpPr txBox="1"/>
                <p:nvPr/>
              </p:nvSpPr>
              <p:spPr>
                <a:xfrm>
                  <a:off x="2100609" y="3739530"/>
                  <a:ext cx="609003" cy="6600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500" i="1" dirty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zh-TW" altLang="en-US" sz="3500" dirty="0"/>
                </a:p>
              </p:txBody>
            </p:sp>
          </mc:Choice>
          <mc:Fallback xmlns="">
            <p:sp>
              <p:nvSpPr>
                <p:cNvPr id="44" name="文字方塊 43">
                  <a:extLst>
                    <a:ext uri="{FF2B5EF4-FFF2-40B4-BE49-F238E27FC236}">
                      <a16:creationId xmlns:a16="http://schemas.microsoft.com/office/drawing/2014/main" id="{19E54004-101D-47B4-A1F0-5BE0FB6A913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00609" y="3739530"/>
                  <a:ext cx="609003" cy="660087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文字方塊 44">
                  <a:extLst>
                    <a:ext uri="{FF2B5EF4-FFF2-40B4-BE49-F238E27FC236}">
                      <a16:creationId xmlns:a16="http://schemas.microsoft.com/office/drawing/2014/main" id="{2B068611-4B2A-4B96-95A0-84BE3D5EADB2}"/>
                    </a:ext>
                  </a:extLst>
                </p:cNvPr>
                <p:cNvSpPr txBox="1"/>
                <p:nvPr/>
              </p:nvSpPr>
              <p:spPr>
                <a:xfrm>
                  <a:off x="2092658" y="5055947"/>
                  <a:ext cx="629081" cy="6600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500" i="1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zh-TW" altLang="en-US" sz="3500" dirty="0"/>
                </a:p>
              </p:txBody>
            </p:sp>
          </mc:Choice>
          <mc:Fallback xmlns="">
            <p:sp>
              <p:nvSpPr>
                <p:cNvPr id="45" name="文字方塊 44">
                  <a:extLst>
                    <a:ext uri="{FF2B5EF4-FFF2-40B4-BE49-F238E27FC236}">
                      <a16:creationId xmlns:a16="http://schemas.microsoft.com/office/drawing/2014/main" id="{2B068611-4B2A-4B96-95A0-84BE3D5EADB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2658" y="5055947"/>
                  <a:ext cx="629081" cy="660087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文字方塊 45">
                  <a:extLst>
                    <a:ext uri="{FF2B5EF4-FFF2-40B4-BE49-F238E27FC236}">
                      <a16:creationId xmlns:a16="http://schemas.microsoft.com/office/drawing/2014/main" id="{D50E2F6D-4F25-43B9-8C7F-149B01F87767}"/>
                    </a:ext>
                  </a:extLst>
                </p:cNvPr>
                <p:cNvSpPr txBox="1"/>
                <p:nvPr/>
              </p:nvSpPr>
              <p:spPr>
                <a:xfrm>
                  <a:off x="2759483" y="3412142"/>
                  <a:ext cx="380997" cy="40249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46" name="文字方塊 45">
                  <a:extLst>
                    <a:ext uri="{FF2B5EF4-FFF2-40B4-BE49-F238E27FC236}">
                      <a16:creationId xmlns:a16="http://schemas.microsoft.com/office/drawing/2014/main" id="{D50E2F6D-4F25-43B9-8C7F-149B01F8776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9483" y="3412142"/>
                  <a:ext cx="380997" cy="402492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文字方塊 46">
                  <a:extLst>
                    <a:ext uri="{FF2B5EF4-FFF2-40B4-BE49-F238E27FC236}">
                      <a16:creationId xmlns:a16="http://schemas.microsoft.com/office/drawing/2014/main" id="{E7B22374-F398-4363-8E77-AC927B1E99AD}"/>
                    </a:ext>
                  </a:extLst>
                </p:cNvPr>
                <p:cNvSpPr txBox="1"/>
                <p:nvPr/>
              </p:nvSpPr>
              <p:spPr>
                <a:xfrm>
                  <a:off x="3209614" y="3412142"/>
                  <a:ext cx="380997" cy="40249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47" name="文字方塊 46">
                  <a:extLst>
                    <a:ext uri="{FF2B5EF4-FFF2-40B4-BE49-F238E27FC236}">
                      <a16:creationId xmlns:a16="http://schemas.microsoft.com/office/drawing/2014/main" id="{E7B22374-F398-4363-8E77-AC927B1E99A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09614" y="3412142"/>
                  <a:ext cx="380997" cy="402492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文字方塊 47">
                  <a:extLst>
                    <a:ext uri="{FF2B5EF4-FFF2-40B4-BE49-F238E27FC236}">
                      <a16:creationId xmlns:a16="http://schemas.microsoft.com/office/drawing/2014/main" id="{3426FFF4-E556-44A1-B682-AA6F00348A99}"/>
                    </a:ext>
                  </a:extLst>
                </p:cNvPr>
                <p:cNvSpPr txBox="1"/>
                <p:nvPr/>
              </p:nvSpPr>
              <p:spPr>
                <a:xfrm>
                  <a:off x="3659745" y="3412142"/>
                  <a:ext cx="380997" cy="40249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48" name="文字方塊 47">
                  <a:extLst>
                    <a:ext uri="{FF2B5EF4-FFF2-40B4-BE49-F238E27FC236}">
                      <a16:creationId xmlns:a16="http://schemas.microsoft.com/office/drawing/2014/main" id="{3426FFF4-E556-44A1-B682-AA6F00348A9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9745" y="3412142"/>
                  <a:ext cx="380997" cy="402492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文字方塊 48">
                  <a:extLst>
                    <a:ext uri="{FF2B5EF4-FFF2-40B4-BE49-F238E27FC236}">
                      <a16:creationId xmlns:a16="http://schemas.microsoft.com/office/drawing/2014/main" id="{882F3C3F-8F07-4521-813F-67513DA73DDA}"/>
                    </a:ext>
                  </a:extLst>
                </p:cNvPr>
                <p:cNvSpPr txBox="1"/>
                <p:nvPr/>
              </p:nvSpPr>
              <p:spPr>
                <a:xfrm>
                  <a:off x="4109876" y="3412142"/>
                  <a:ext cx="380997" cy="40249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49" name="文字方塊 48">
                  <a:extLst>
                    <a:ext uri="{FF2B5EF4-FFF2-40B4-BE49-F238E27FC236}">
                      <a16:creationId xmlns:a16="http://schemas.microsoft.com/office/drawing/2014/main" id="{882F3C3F-8F07-4521-813F-67513DA73DD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09876" y="3412142"/>
                  <a:ext cx="380997" cy="402492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文字方塊 49">
                  <a:extLst>
                    <a:ext uri="{FF2B5EF4-FFF2-40B4-BE49-F238E27FC236}">
                      <a16:creationId xmlns:a16="http://schemas.microsoft.com/office/drawing/2014/main" id="{6E646E99-FA6E-4449-86A4-0A5FD52D6527}"/>
                    </a:ext>
                  </a:extLst>
                </p:cNvPr>
                <p:cNvSpPr txBox="1"/>
                <p:nvPr/>
              </p:nvSpPr>
              <p:spPr>
                <a:xfrm>
                  <a:off x="4560007" y="3412142"/>
                  <a:ext cx="380997" cy="40249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50" name="文字方塊 49">
                  <a:extLst>
                    <a:ext uri="{FF2B5EF4-FFF2-40B4-BE49-F238E27FC236}">
                      <a16:creationId xmlns:a16="http://schemas.microsoft.com/office/drawing/2014/main" id="{6E646E99-FA6E-4449-86A4-0A5FD52D652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60007" y="3412142"/>
                  <a:ext cx="380997" cy="402492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文字方塊 50">
                  <a:extLst>
                    <a:ext uri="{FF2B5EF4-FFF2-40B4-BE49-F238E27FC236}">
                      <a16:creationId xmlns:a16="http://schemas.microsoft.com/office/drawing/2014/main" id="{AFABB999-09E7-470D-A1F6-839B26472A77}"/>
                    </a:ext>
                  </a:extLst>
                </p:cNvPr>
                <p:cNvSpPr txBox="1"/>
                <p:nvPr/>
              </p:nvSpPr>
              <p:spPr>
                <a:xfrm>
                  <a:off x="5010138" y="3412142"/>
                  <a:ext cx="380997" cy="40249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latin typeface="Cambria Math" panose="02040503050406030204" pitchFamily="18" charset="0"/>
                          </a:rPr>
                          <m:t>6</m:t>
                        </m:r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51" name="文字方塊 50">
                  <a:extLst>
                    <a:ext uri="{FF2B5EF4-FFF2-40B4-BE49-F238E27FC236}">
                      <a16:creationId xmlns:a16="http://schemas.microsoft.com/office/drawing/2014/main" id="{AFABB999-09E7-470D-A1F6-839B26472A7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10138" y="3412142"/>
                  <a:ext cx="380997" cy="402492"/>
                </a:xfrm>
                <a:prstGeom prst="rect">
                  <a:avLst/>
                </a:prstGeom>
                <a:blipFill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矩形 51">
                  <a:extLst>
                    <a:ext uri="{FF2B5EF4-FFF2-40B4-BE49-F238E27FC236}">
                      <a16:creationId xmlns:a16="http://schemas.microsoft.com/office/drawing/2014/main" id="{716CF63F-8E88-43B5-9C93-9DD209A05D73}"/>
                    </a:ext>
                  </a:extLst>
                </p:cNvPr>
                <p:cNvSpPr/>
                <p:nvPr/>
              </p:nvSpPr>
              <p:spPr>
                <a:xfrm>
                  <a:off x="5938014" y="5054637"/>
                  <a:ext cx="1391763" cy="50794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just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5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5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TW" sz="25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sub>
                        </m:sSub>
                        <m:r>
                          <a:rPr lang="en-US" altLang="zh-TW" sz="25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≠</m:t>
                        </m:r>
                        <m:acc>
                          <m:accPr>
                            <m:chr m:val="̅"/>
                            <m:ctrlPr>
                              <a:rPr lang="en-US" altLang="zh-TW" sz="25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altLang="zh-TW" sz="25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5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altLang="zh-TW" sz="25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altLang="zh-TW" sz="25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2" name="矩形 51">
                  <a:extLst>
                    <a:ext uri="{FF2B5EF4-FFF2-40B4-BE49-F238E27FC236}">
                      <a16:creationId xmlns:a16="http://schemas.microsoft.com/office/drawing/2014/main" id="{716CF63F-8E88-43B5-9C93-9DD209A05D7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38014" y="5054637"/>
                  <a:ext cx="1391763" cy="507945"/>
                </a:xfrm>
                <a:prstGeom prst="rect">
                  <a:avLst/>
                </a:prstGeom>
                <a:blipFill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文字方塊 52">
                  <a:extLst>
                    <a:ext uri="{FF2B5EF4-FFF2-40B4-BE49-F238E27FC236}">
                      <a16:creationId xmlns:a16="http://schemas.microsoft.com/office/drawing/2014/main" id="{1AB0D702-3690-4555-A106-7D17011C868B}"/>
                    </a:ext>
                  </a:extLst>
                </p:cNvPr>
                <p:cNvSpPr txBox="1"/>
                <p:nvPr/>
              </p:nvSpPr>
              <p:spPr>
                <a:xfrm>
                  <a:off x="7995260" y="3443376"/>
                  <a:ext cx="380997" cy="40249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53" name="文字方塊 52">
                  <a:extLst>
                    <a:ext uri="{FF2B5EF4-FFF2-40B4-BE49-F238E27FC236}">
                      <a16:creationId xmlns:a16="http://schemas.microsoft.com/office/drawing/2014/main" id="{1AB0D702-3690-4555-A106-7D17011C868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95260" y="3443376"/>
                  <a:ext cx="380997" cy="402492"/>
                </a:xfrm>
                <a:prstGeom prst="rect">
                  <a:avLst/>
                </a:prstGeom>
                <a:blipFill>
                  <a:blip r:embed="rId2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文字方塊 53">
                  <a:extLst>
                    <a:ext uri="{FF2B5EF4-FFF2-40B4-BE49-F238E27FC236}">
                      <a16:creationId xmlns:a16="http://schemas.microsoft.com/office/drawing/2014/main" id="{2DB4351D-ACF0-42F1-A407-2E60564A3D2F}"/>
                    </a:ext>
                  </a:extLst>
                </p:cNvPr>
                <p:cNvSpPr txBox="1"/>
                <p:nvPr/>
              </p:nvSpPr>
              <p:spPr>
                <a:xfrm>
                  <a:off x="8445391" y="3443376"/>
                  <a:ext cx="380997" cy="40249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54" name="文字方塊 53">
                  <a:extLst>
                    <a:ext uri="{FF2B5EF4-FFF2-40B4-BE49-F238E27FC236}">
                      <a16:creationId xmlns:a16="http://schemas.microsoft.com/office/drawing/2014/main" id="{2DB4351D-ACF0-42F1-A407-2E60564A3D2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45391" y="3443376"/>
                  <a:ext cx="380997" cy="402492"/>
                </a:xfrm>
                <a:prstGeom prst="rect">
                  <a:avLst/>
                </a:prstGeom>
                <a:blipFill>
                  <a:blip r:embed="rId2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文字方塊 54">
                  <a:extLst>
                    <a:ext uri="{FF2B5EF4-FFF2-40B4-BE49-F238E27FC236}">
                      <a16:creationId xmlns:a16="http://schemas.microsoft.com/office/drawing/2014/main" id="{42271C4F-0973-4163-8178-437DA996447D}"/>
                    </a:ext>
                  </a:extLst>
                </p:cNvPr>
                <p:cNvSpPr txBox="1"/>
                <p:nvPr/>
              </p:nvSpPr>
              <p:spPr>
                <a:xfrm>
                  <a:off x="8895522" y="3443376"/>
                  <a:ext cx="380997" cy="40249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latin typeface="Cambria Math" panose="02040503050406030204" pitchFamily="18" charset="0"/>
                          </a:rPr>
                          <m:t>6</m:t>
                        </m:r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55" name="文字方塊 54">
                  <a:extLst>
                    <a:ext uri="{FF2B5EF4-FFF2-40B4-BE49-F238E27FC236}">
                      <a16:creationId xmlns:a16="http://schemas.microsoft.com/office/drawing/2014/main" id="{42271C4F-0973-4163-8178-437DA996447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95522" y="3443376"/>
                  <a:ext cx="380997" cy="402492"/>
                </a:xfrm>
                <a:prstGeom prst="rect">
                  <a:avLst/>
                </a:prstGeom>
                <a:blipFill>
                  <a:blip r:embed="rId2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934701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E5CA77-46C0-4C6F-80C4-1198C37F7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9201150" cy="1325563"/>
          </a:xfrm>
        </p:spPr>
        <p:txBody>
          <a:bodyPr>
            <a:normAutofit/>
          </a:bodyPr>
          <a:lstStyle/>
          <a:p>
            <a:r>
              <a:rPr lang="en-US" altLang="zh-TW" sz="4000" dirty="0"/>
              <a:t>DP Formula for Maximal Inversion Table </a:t>
            </a:r>
            <a:endParaRPr lang="zh-TW" altLang="en-US" sz="4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A759B28-A583-4F18-9691-4AB9379A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649810-6F84-4A5B-8926-9B53C655E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2135-880D-42A4-B287-41DA6592BB1E}" type="slidenum">
              <a:rPr lang="zh-TW" altLang="en-US" smtClean="0"/>
              <a:t>13</a:t>
            </a:fld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558CD71-9D77-4374-B3C6-1C7ECFAB67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125" y="2528626"/>
            <a:ext cx="714375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659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AF80F3-4152-45B2-8018-4600DC982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Minimal Inversion Table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BB4A6C67-6708-4DAD-9DC4-6587F9530B8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771775" y="4647974"/>
                <a:ext cx="7267575" cy="1528989"/>
              </a:xfrm>
            </p:spPr>
            <p:txBody>
              <a:bodyPr/>
              <a:lstStyle/>
              <a:p>
                <a:r>
                  <a:rPr lang="en-US" altLang="zh-TW" dirty="0"/>
                  <a:t>By LCPPS, we know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𝛾</m:t>
                    </m:r>
                    <m:d>
                      <m:dPr>
                        <m:ctrlPr>
                          <a:rPr lang="en-US" altLang="zh-TW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 dirty="0">
                            <a:latin typeface="Cambria Math" panose="02040503050406030204" pitchFamily="18" charset="0"/>
                          </a:rPr>
                          <m:t>6, 6</m:t>
                        </m:r>
                      </m:e>
                    </m:d>
                    <m:r>
                      <a:rPr lang="en-US" altLang="zh-TW" b="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i="1" dirty="0">
                        <a:latin typeface="Cambria Math" panose="02040503050406030204" pitchFamily="18" charset="0"/>
                      </a:rPr>
                      <m:t>𝛾</m:t>
                    </m:r>
                    <m:d>
                      <m:dPr>
                        <m:ctrlPr>
                          <a:rPr lang="en-US" altLang="zh-TW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zh-TW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BB4A6C67-6708-4DAD-9DC4-6587F9530B8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71775" y="4647974"/>
                <a:ext cx="7267575" cy="1528989"/>
              </a:xfrm>
              <a:blipFill>
                <a:blip r:embed="rId2"/>
                <a:stretch>
                  <a:fillRect l="-1510" t="-677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5AF2E40-C407-4B73-AB4B-7C319B860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2135-880D-42A4-B287-41DA6592BB1E}" type="slidenum">
              <a:rPr lang="zh-TW" altLang="en-US" smtClean="0"/>
              <a:t>14</a:t>
            </a:fld>
            <a:endParaRPr lang="zh-TW" altLang="en-US"/>
          </a:p>
        </p:txBody>
      </p:sp>
      <p:grpSp>
        <p:nvGrpSpPr>
          <p:cNvPr id="26" name="群組 25">
            <a:extLst>
              <a:ext uri="{FF2B5EF4-FFF2-40B4-BE49-F238E27FC236}">
                <a16:creationId xmlns:a16="http://schemas.microsoft.com/office/drawing/2014/main" id="{32A4E492-A9D5-4778-A4D1-AD14CD4805F9}"/>
              </a:ext>
            </a:extLst>
          </p:cNvPr>
          <p:cNvGrpSpPr/>
          <p:nvPr/>
        </p:nvGrpSpPr>
        <p:grpSpPr>
          <a:xfrm>
            <a:off x="2428307" y="2090740"/>
            <a:ext cx="7163369" cy="1636515"/>
            <a:chOff x="482364" y="2231946"/>
            <a:chExt cx="7430638" cy="18526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文字方塊 5">
                  <a:extLst>
                    <a:ext uri="{FF2B5EF4-FFF2-40B4-BE49-F238E27FC236}">
                      <a16:creationId xmlns:a16="http://schemas.microsoft.com/office/drawing/2014/main" id="{F5354F93-2B4A-498D-B3CA-50403A5B0B2C}"/>
                    </a:ext>
                  </a:extLst>
                </p:cNvPr>
                <p:cNvSpPr txBox="1"/>
                <p:nvPr/>
              </p:nvSpPr>
              <p:spPr>
                <a:xfrm>
                  <a:off x="482364" y="2231946"/>
                  <a:ext cx="595154" cy="7142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500" i="1" dirty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zh-TW" altLang="en-US" sz="3500" dirty="0"/>
                </a:p>
              </p:txBody>
            </p:sp>
          </mc:Choice>
          <mc:Fallback xmlns="">
            <p:sp>
              <p:nvSpPr>
                <p:cNvPr id="6" name="文字方塊 5">
                  <a:extLst>
                    <a:ext uri="{FF2B5EF4-FFF2-40B4-BE49-F238E27FC236}">
                      <a16:creationId xmlns:a16="http://schemas.microsoft.com/office/drawing/2014/main" id="{F5354F93-2B4A-498D-B3CA-50403A5B0B2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2364" y="2231946"/>
                  <a:ext cx="595154" cy="71428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8BE85ABB-5FD4-461D-A5F9-0D63DE4D6EE7}"/>
                </a:ext>
              </a:extLst>
            </p:cNvPr>
            <p:cNvSpPr/>
            <p:nvPr/>
          </p:nvSpPr>
          <p:spPr>
            <a:xfrm>
              <a:off x="5641708" y="3367946"/>
              <a:ext cx="1198038" cy="5502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tgt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文字方塊 7">
                  <a:extLst>
                    <a:ext uri="{FF2B5EF4-FFF2-40B4-BE49-F238E27FC236}">
                      <a16:creationId xmlns:a16="http://schemas.microsoft.com/office/drawing/2014/main" id="{077BF160-A1E8-4DC4-84CF-C61359F39369}"/>
                    </a:ext>
                  </a:extLst>
                </p:cNvPr>
                <p:cNvSpPr txBox="1"/>
                <p:nvPr/>
              </p:nvSpPr>
              <p:spPr>
                <a:xfrm>
                  <a:off x="487749" y="3370352"/>
                  <a:ext cx="614776" cy="7142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500" i="1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zh-TW" altLang="en-US" sz="3500" dirty="0"/>
                </a:p>
              </p:txBody>
            </p:sp>
          </mc:Choice>
          <mc:Fallback xmlns="">
            <p:sp>
              <p:nvSpPr>
                <p:cNvPr id="8" name="文字方塊 7">
                  <a:extLst>
                    <a:ext uri="{FF2B5EF4-FFF2-40B4-BE49-F238E27FC236}">
                      <a16:creationId xmlns:a16="http://schemas.microsoft.com/office/drawing/2014/main" id="{077BF160-A1E8-4DC4-84CF-C61359F3936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7749" y="3370352"/>
                  <a:ext cx="614776" cy="71428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E39CD772-238C-49F3-B77C-4DD18CD1907C}"/>
                </a:ext>
              </a:extLst>
            </p:cNvPr>
            <p:cNvSpPr/>
            <p:nvPr/>
          </p:nvSpPr>
          <p:spPr>
            <a:xfrm>
              <a:off x="6842347" y="2307037"/>
              <a:ext cx="1070655" cy="55664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aca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E84CBF82-6A5A-407E-B930-F8482A5D94FD}"/>
                </a:ext>
              </a:extLst>
            </p:cNvPr>
            <p:cNvSpPr/>
            <p:nvPr/>
          </p:nvSpPr>
          <p:spPr>
            <a:xfrm>
              <a:off x="6839746" y="3367945"/>
              <a:ext cx="1070655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tgt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11" name="直線接點 10">
              <a:extLst>
                <a:ext uri="{FF2B5EF4-FFF2-40B4-BE49-F238E27FC236}">
                  <a16:creationId xmlns:a16="http://schemas.microsoft.com/office/drawing/2014/main" id="{315A0EA8-C5E0-4FA0-B78B-9FA947CF53A6}"/>
                </a:ext>
              </a:extLst>
            </p:cNvPr>
            <p:cNvCxnSpPr>
              <a:cxnSpLocks/>
            </p:cNvCxnSpPr>
            <p:nvPr/>
          </p:nvCxnSpPr>
          <p:spPr>
            <a:xfrm>
              <a:off x="6839747" y="2863686"/>
              <a:ext cx="1070654" cy="48819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48D058EA-E589-4B43-B008-C69E03C2AF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839746" y="2871803"/>
              <a:ext cx="1070657" cy="49614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A98F919F-21CD-472E-867B-A7A439F04117}"/>
                </a:ext>
              </a:extLst>
            </p:cNvPr>
            <p:cNvSpPr/>
            <p:nvPr/>
          </p:nvSpPr>
          <p:spPr>
            <a:xfrm>
              <a:off x="5636321" y="2310244"/>
              <a:ext cx="1206027" cy="5502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aca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AF876A0A-502B-4AC5-BDEB-B28231FBF0A0}"/>
                </a:ext>
              </a:extLst>
            </p:cNvPr>
            <p:cNvSpPr/>
            <p:nvPr/>
          </p:nvSpPr>
          <p:spPr>
            <a:xfrm>
              <a:off x="1502757" y="2310244"/>
              <a:ext cx="1959468" cy="5534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acaaca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直線接點 14">
              <a:extLst>
                <a:ext uri="{FF2B5EF4-FFF2-40B4-BE49-F238E27FC236}">
                  <a16:creationId xmlns:a16="http://schemas.microsoft.com/office/drawing/2014/main" id="{3A70BB45-E673-4229-AC45-E5F5184EA98E}"/>
                </a:ext>
              </a:extLst>
            </p:cNvPr>
            <p:cNvCxnSpPr>
              <a:cxnSpLocks/>
            </p:cNvCxnSpPr>
            <p:nvPr/>
          </p:nvCxnSpPr>
          <p:spPr>
            <a:xfrm>
              <a:off x="1502757" y="2877143"/>
              <a:ext cx="1940523" cy="5074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接點 15">
              <a:extLst>
                <a:ext uri="{FF2B5EF4-FFF2-40B4-BE49-F238E27FC236}">
                  <a16:creationId xmlns:a16="http://schemas.microsoft.com/office/drawing/2014/main" id="{4849C260-C2BF-4C45-A75A-E9A8D1BB62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00157" y="2877143"/>
              <a:ext cx="1962068" cy="49614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FBC4517B-6DEA-4D47-A307-ED4C0FF68E79}"/>
                </a:ext>
              </a:extLst>
            </p:cNvPr>
            <p:cNvSpPr/>
            <p:nvPr/>
          </p:nvSpPr>
          <p:spPr>
            <a:xfrm>
              <a:off x="1502758" y="3384608"/>
              <a:ext cx="1959467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tgttgt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箭號: 向右 23">
              <a:extLst>
                <a:ext uri="{FF2B5EF4-FFF2-40B4-BE49-F238E27FC236}">
                  <a16:creationId xmlns:a16="http://schemas.microsoft.com/office/drawing/2014/main" id="{C6E50D13-8BD7-477D-8F3F-425D649F27AE}"/>
                </a:ext>
              </a:extLst>
            </p:cNvPr>
            <p:cNvSpPr/>
            <p:nvPr/>
          </p:nvSpPr>
          <p:spPr>
            <a:xfrm>
              <a:off x="3932064" y="3012475"/>
              <a:ext cx="1058372" cy="523207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矩形 24">
                  <a:extLst>
                    <a:ext uri="{FF2B5EF4-FFF2-40B4-BE49-F238E27FC236}">
                      <a16:creationId xmlns:a16="http://schemas.microsoft.com/office/drawing/2014/main" id="{87832E0E-51BD-493F-92DB-D3AA8EC915D1}"/>
                    </a:ext>
                  </a:extLst>
                </p:cNvPr>
                <p:cNvSpPr/>
                <p:nvPr/>
              </p:nvSpPr>
              <p:spPr>
                <a:xfrm>
                  <a:off x="3563635" y="2520216"/>
                  <a:ext cx="1853103" cy="54007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just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𝛿</m:t>
                        </m:r>
                        <m:d>
                          <m:dPr>
                            <m:ctrlPr>
                              <a:rPr lang="en-US" altLang="zh-TW" sz="25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5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6, 6</m:t>
                            </m:r>
                          </m:e>
                        </m:d>
                        <m:r>
                          <a:rPr lang="en-US" altLang="zh-TW" sz="25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=3</m:t>
                        </m:r>
                      </m:oMath>
                    </m:oMathPara>
                  </a14:m>
                  <a:endParaRPr lang="en-US" altLang="zh-TW" sz="25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5" name="矩形 24">
                  <a:extLst>
                    <a:ext uri="{FF2B5EF4-FFF2-40B4-BE49-F238E27FC236}">
                      <a16:creationId xmlns:a16="http://schemas.microsoft.com/office/drawing/2014/main" id="{87832E0E-51BD-493F-92DB-D3AA8EC915D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63635" y="2520216"/>
                  <a:ext cx="1853103" cy="54007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414027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C004FF-98A8-4C5D-BB0F-8706296FF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Minimal Inversion Table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9A14CB7-9325-49C0-BFC5-33CA94A40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FB6CE27-8077-434C-909B-BB38E42B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2135-880D-42A4-B287-41DA6592BB1E}" type="slidenum">
              <a:rPr lang="zh-TW" altLang="en-US" smtClean="0"/>
              <a:t>15</a:t>
            </a:fld>
            <a:endParaRPr lang="zh-TW" altLang="en-US" dirty="0"/>
          </a:p>
        </p:txBody>
      </p:sp>
      <p:graphicFrame>
        <p:nvGraphicFramePr>
          <p:cNvPr id="6" name="內容版面配置區 3">
            <a:extLst>
              <a:ext uri="{FF2B5EF4-FFF2-40B4-BE49-F238E27FC236}">
                <a16:creationId xmlns:a16="http://schemas.microsoft.com/office/drawing/2014/main" id="{384D6A2C-3C6E-4534-B926-83387B726452}"/>
              </a:ext>
            </a:extLst>
          </p:cNvPr>
          <p:cNvGraphicFramePr>
            <a:graphicFrameLocks/>
          </p:cNvGraphicFramePr>
          <p:nvPr/>
        </p:nvGraphicFramePr>
        <p:xfrm>
          <a:off x="5976785" y="2028834"/>
          <a:ext cx="3238067" cy="3627120"/>
        </p:xfrm>
        <a:graphic>
          <a:graphicData uri="http://schemas.openxmlformats.org/drawingml/2006/table">
            <a:tbl>
              <a:tblPr/>
              <a:tblGrid>
                <a:gridCol w="462581">
                  <a:extLst>
                    <a:ext uri="{9D8B030D-6E8A-4147-A177-3AD203B41FA5}">
                      <a16:colId xmlns:a16="http://schemas.microsoft.com/office/drawing/2014/main" val="2870866195"/>
                    </a:ext>
                  </a:extLst>
                </a:gridCol>
                <a:gridCol w="462581">
                  <a:extLst>
                    <a:ext uri="{9D8B030D-6E8A-4147-A177-3AD203B41FA5}">
                      <a16:colId xmlns:a16="http://schemas.microsoft.com/office/drawing/2014/main" val="2134721136"/>
                    </a:ext>
                  </a:extLst>
                </a:gridCol>
                <a:gridCol w="462581">
                  <a:extLst>
                    <a:ext uri="{9D8B030D-6E8A-4147-A177-3AD203B41FA5}">
                      <a16:colId xmlns:a16="http://schemas.microsoft.com/office/drawing/2014/main" val="2148868835"/>
                    </a:ext>
                  </a:extLst>
                </a:gridCol>
                <a:gridCol w="462581">
                  <a:extLst>
                    <a:ext uri="{9D8B030D-6E8A-4147-A177-3AD203B41FA5}">
                      <a16:colId xmlns:a16="http://schemas.microsoft.com/office/drawing/2014/main" val="3404244218"/>
                    </a:ext>
                  </a:extLst>
                </a:gridCol>
                <a:gridCol w="462581">
                  <a:extLst>
                    <a:ext uri="{9D8B030D-6E8A-4147-A177-3AD203B41FA5}">
                      <a16:colId xmlns:a16="http://schemas.microsoft.com/office/drawing/2014/main" val="3489776245"/>
                    </a:ext>
                  </a:extLst>
                </a:gridCol>
                <a:gridCol w="462581">
                  <a:extLst>
                    <a:ext uri="{9D8B030D-6E8A-4147-A177-3AD203B41FA5}">
                      <a16:colId xmlns:a16="http://schemas.microsoft.com/office/drawing/2014/main" val="2686181998"/>
                    </a:ext>
                  </a:extLst>
                </a:gridCol>
                <a:gridCol w="462581">
                  <a:extLst>
                    <a:ext uri="{9D8B030D-6E8A-4147-A177-3AD203B41FA5}">
                      <a16:colId xmlns:a16="http://schemas.microsoft.com/office/drawing/2014/main" val="3732906670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dist"/>
                      <a:endParaRPr lang="zh-TW" altLang="en-US" sz="24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4" marR="914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 marL="91414" marR="914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 marL="91414" marR="914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 marL="91414" marR="914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 marL="91414" marR="914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667403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400" i="0" cap="none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i="0" cap="none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84756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50465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algn="dist"/>
                      <a:r>
                        <a:rPr lang="en-US" altLang="zh-TW" sz="2400" i="0" cap="none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i="0" cap="none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algn="dist"/>
                      <a:r>
                        <a:rPr lang="en-US" altLang="zh-TW" sz="2400" i="0" cap="none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i="0" cap="none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7097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84936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68934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873403"/>
                  </a:ext>
                </a:extLst>
              </a:tr>
            </a:tbl>
          </a:graphicData>
        </a:graphic>
      </p:graphicFrame>
      <p:graphicFrame>
        <p:nvGraphicFramePr>
          <p:cNvPr id="7" name="內容版面配置區 3">
            <a:extLst>
              <a:ext uri="{FF2B5EF4-FFF2-40B4-BE49-F238E27FC236}">
                <a16:creationId xmlns:a16="http://schemas.microsoft.com/office/drawing/2014/main" id="{A4112365-EFFE-4A59-AF36-2BCA418D0A8E}"/>
              </a:ext>
            </a:extLst>
          </p:cNvPr>
          <p:cNvGraphicFramePr>
            <a:graphicFrameLocks/>
          </p:cNvGraphicFramePr>
          <p:nvPr/>
        </p:nvGraphicFramePr>
        <p:xfrm>
          <a:off x="2398087" y="2049560"/>
          <a:ext cx="3238067" cy="3627120"/>
        </p:xfrm>
        <a:graphic>
          <a:graphicData uri="http://schemas.openxmlformats.org/drawingml/2006/table">
            <a:tbl>
              <a:tblPr/>
              <a:tblGrid>
                <a:gridCol w="462581">
                  <a:extLst>
                    <a:ext uri="{9D8B030D-6E8A-4147-A177-3AD203B41FA5}">
                      <a16:colId xmlns:a16="http://schemas.microsoft.com/office/drawing/2014/main" val="2870866195"/>
                    </a:ext>
                  </a:extLst>
                </a:gridCol>
                <a:gridCol w="462581">
                  <a:extLst>
                    <a:ext uri="{9D8B030D-6E8A-4147-A177-3AD203B41FA5}">
                      <a16:colId xmlns:a16="http://schemas.microsoft.com/office/drawing/2014/main" val="2134721136"/>
                    </a:ext>
                  </a:extLst>
                </a:gridCol>
                <a:gridCol w="462581">
                  <a:extLst>
                    <a:ext uri="{9D8B030D-6E8A-4147-A177-3AD203B41FA5}">
                      <a16:colId xmlns:a16="http://schemas.microsoft.com/office/drawing/2014/main" val="2148868835"/>
                    </a:ext>
                  </a:extLst>
                </a:gridCol>
                <a:gridCol w="462581">
                  <a:extLst>
                    <a:ext uri="{9D8B030D-6E8A-4147-A177-3AD203B41FA5}">
                      <a16:colId xmlns:a16="http://schemas.microsoft.com/office/drawing/2014/main" val="3404244218"/>
                    </a:ext>
                  </a:extLst>
                </a:gridCol>
                <a:gridCol w="462581">
                  <a:extLst>
                    <a:ext uri="{9D8B030D-6E8A-4147-A177-3AD203B41FA5}">
                      <a16:colId xmlns:a16="http://schemas.microsoft.com/office/drawing/2014/main" val="3489776245"/>
                    </a:ext>
                  </a:extLst>
                </a:gridCol>
                <a:gridCol w="462581">
                  <a:extLst>
                    <a:ext uri="{9D8B030D-6E8A-4147-A177-3AD203B41FA5}">
                      <a16:colId xmlns:a16="http://schemas.microsoft.com/office/drawing/2014/main" val="2686181998"/>
                    </a:ext>
                  </a:extLst>
                </a:gridCol>
                <a:gridCol w="462581">
                  <a:extLst>
                    <a:ext uri="{9D8B030D-6E8A-4147-A177-3AD203B41FA5}">
                      <a16:colId xmlns:a16="http://schemas.microsoft.com/office/drawing/2014/main" val="3732906670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dist"/>
                      <a:endParaRPr lang="zh-TW" altLang="en-US" sz="24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4" marR="914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 marL="91414" marR="914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 marL="91414" marR="914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 marL="91414" marR="914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 marL="91414" marR="914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667403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4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84756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50465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algn="dist"/>
                      <a:r>
                        <a:rPr lang="en-US" altLang="zh-TW" sz="24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algn="dist"/>
                      <a:r>
                        <a:rPr lang="en-US" altLang="zh-TW" sz="24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7097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4936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68934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873403"/>
                  </a:ext>
                </a:extLst>
              </a:tr>
            </a:tbl>
          </a:graphicData>
        </a:graphic>
      </p:graphicFrame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8A3B7ED0-F8BF-4BBA-8FD7-A1978B9E1911}"/>
              </a:ext>
            </a:extLst>
          </p:cNvPr>
          <p:cNvSpPr/>
          <p:nvPr/>
        </p:nvSpPr>
        <p:spPr>
          <a:xfrm rot="2915083">
            <a:off x="2178841" y="3923374"/>
            <a:ext cx="4060857" cy="3893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: 圓角 14">
            <a:extLst>
              <a:ext uri="{FF2B5EF4-FFF2-40B4-BE49-F238E27FC236}">
                <a16:creationId xmlns:a16="http://schemas.microsoft.com/office/drawing/2014/main" id="{C17E6A38-EB0D-427A-A9D0-5DF2F74F9DC3}"/>
              </a:ext>
            </a:extLst>
          </p:cNvPr>
          <p:cNvSpPr/>
          <p:nvPr/>
        </p:nvSpPr>
        <p:spPr>
          <a:xfrm rot="2915083">
            <a:off x="5809547" y="3913020"/>
            <a:ext cx="3972560" cy="35157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矩形: 圓角 20">
            <a:extLst>
              <a:ext uri="{FF2B5EF4-FFF2-40B4-BE49-F238E27FC236}">
                <a16:creationId xmlns:a16="http://schemas.microsoft.com/office/drawing/2014/main" id="{759312AC-8255-4437-82BE-9FA9F626F25E}"/>
              </a:ext>
            </a:extLst>
          </p:cNvPr>
          <p:cNvSpPr/>
          <p:nvPr/>
        </p:nvSpPr>
        <p:spPr>
          <a:xfrm rot="2915083">
            <a:off x="6880529" y="3436759"/>
            <a:ext cx="2805686" cy="35157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矩形: 圓角 21">
            <a:extLst>
              <a:ext uri="{FF2B5EF4-FFF2-40B4-BE49-F238E27FC236}">
                <a16:creationId xmlns:a16="http://schemas.microsoft.com/office/drawing/2014/main" id="{75E09BAD-ACB1-4D51-AFBB-3331439FC14B}"/>
              </a:ext>
            </a:extLst>
          </p:cNvPr>
          <p:cNvSpPr/>
          <p:nvPr/>
        </p:nvSpPr>
        <p:spPr>
          <a:xfrm rot="2915083">
            <a:off x="5967545" y="4502974"/>
            <a:ext cx="2805686" cy="35157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內容版面配置區 11">
            <a:extLst>
              <a:ext uri="{FF2B5EF4-FFF2-40B4-BE49-F238E27FC236}">
                <a16:creationId xmlns:a16="http://schemas.microsoft.com/office/drawing/2014/main" id="{673B6518-F2CC-4857-A52A-E4D3831CEE97}"/>
              </a:ext>
            </a:extLst>
          </p:cNvPr>
          <p:cNvSpPr txBox="1">
            <a:spLocks/>
          </p:cNvSpPr>
          <p:nvPr/>
        </p:nvSpPr>
        <p:spPr>
          <a:xfrm>
            <a:off x="8273803" y="5770883"/>
            <a:ext cx="1422059" cy="420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1800" dirty="0"/>
              <a:t>Diagonal -2</a:t>
            </a:r>
            <a:endParaRPr lang="zh-TW" altLang="en-US" sz="1800" dirty="0"/>
          </a:p>
        </p:txBody>
      </p:sp>
      <p:sp>
        <p:nvSpPr>
          <p:cNvPr id="24" name="內容版面配置區 11">
            <a:extLst>
              <a:ext uri="{FF2B5EF4-FFF2-40B4-BE49-F238E27FC236}">
                <a16:creationId xmlns:a16="http://schemas.microsoft.com/office/drawing/2014/main" id="{A7642D6D-A1DE-46F4-977D-3D208D8A01B2}"/>
              </a:ext>
            </a:extLst>
          </p:cNvPr>
          <p:cNvSpPr txBox="1">
            <a:spLocks/>
          </p:cNvSpPr>
          <p:nvPr/>
        </p:nvSpPr>
        <p:spPr>
          <a:xfrm>
            <a:off x="9230192" y="5363378"/>
            <a:ext cx="1422059" cy="420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1800" dirty="0"/>
              <a:t>Diagonal 0</a:t>
            </a:r>
            <a:endParaRPr lang="zh-TW" altLang="en-US" sz="1800" dirty="0"/>
          </a:p>
        </p:txBody>
      </p:sp>
      <p:sp>
        <p:nvSpPr>
          <p:cNvPr id="25" name="內容版面配置區 11">
            <a:extLst>
              <a:ext uri="{FF2B5EF4-FFF2-40B4-BE49-F238E27FC236}">
                <a16:creationId xmlns:a16="http://schemas.microsoft.com/office/drawing/2014/main" id="{250AA017-5FF1-4E4C-A5B0-4E416CB03244}"/>
              </a:ext>
            </a:extLst>
          </p:cNvPr>
          <p:cNvSpPr txBox="1">
            <a:spLocks/>
          </p:cNvSpPr>
          <p:nvPr/>
        </p:nvSpPr>
        <p:spPr>
          <a:xfrm>
            <a:off x="9281095" y="4530481"/>
            <a:ext cx="1422059" cy="420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1800" dirty="0"/>
              <a:t>Diagonal 2</a:t>
            </a: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424660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4100C2-1A19-409A-9FE7-ECE695F54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Encoding All Minimal inversions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1BC9473-2070-4492-8310-451415948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2135-880D-42A4-B287-41DA6592BB1E}" type="slidenum">
              <a:rPr lang="zh-TW" altLang="en-US" smtClean="0"/>
              <a:t>16</a:t>
            </a:fld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8" name="內容版面配置區 3">
                <a:extLst>
                  <a:ext uri="{FF2B5EF4-FFF2-40B4-BE49-F238E27FC236}">
                    <a16:creationId xmlns:a16="http://schemas.microsoft.com/office/drawing/2014/main" id="{6EEEF2C0-38E6-4957-8F1D-510496467AB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010008103"/>
                  </p:ext>
                </p:extLst>
              </p:nvPr>
            </p:nvGraphicFramePr>
            <p:xfrm>
              <a:off x="6304627" y="1776040"/>
              <a:ext cx="4212000" cy="4663440"/>
            </p:xfrm>
            <a:graphic>
              <a:graphicData uri="http://schemas.openxmlformats.org/drawingml/2006/table">
                <a:tbl>
                  <a:tblPr/>
                  <a:tblGrid>
                    <a:gridCol w="468000">
                      <a:extLst>
                        <a:ext uri="{9D8B030D-6E8A-4147-A177-3AD203B41FA5}">
                          <a16:colId xmlns:a16="http://schemas.microsoft.com/office/drawing/2014/main" val="2676164664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3155347699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3441895790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2484479664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3733857092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2717303422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804848577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887971271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2614449776"/>
                        </a:ext>
                      </a:extLst>
                    </a:gridCol>
                  </a:tblGrid>
                  <a:tr h="432000">
                    <a:tc>
                      <a:txBody>
                        <a:bodyPr/>
                        <a:lstStyle/>
                        <a:p>
                          <a:pPr algn="dist"/>
                          <a:endParaRPr lang="zh-TW" altLang="en-US" sz="24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g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g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g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357030"/>
                      </a:ext>
                    </a:extLst>
                  </a:tr>
                  <a:tr h="432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zh-TW" altLang="en-US" sz="20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7583768"/>
                      </a:ext>
                    </a:extLst>
                  </a:tr>
                  <a:tr h="432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02512588"/>
                      </a:ext>
                    </a:extLst>
                  </a:tr>
                  <a:tr h="432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oMath>
                            </m:oMathPara>
                          </a14:m>
                          <a:endParaRPr lang="zh-TW" altLang="en-US" sz="20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oMath>
                            </m:oMathPara>
                          </a14:m>
                          <a:endParaRPr lang="zh-TW" altLang="en-US" sz="20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oMath>
                            </m:oMathPara>
                          </a14:m>
                          <a:endParaRPr lang="zh-TW" altLang="en-US" sz="20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6879224"/>
                      </a:ext>
                    </a:extLst>
                  </a:tr>
                  <a:tr h="432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𝐽</m:t>
                                </m:r>
                              </m:oMath>
                            </m:oMathPara>
                          </a14:m>
                          <a:endParaRPr lang="zh-TW" altLang="en-US" sz="20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000" i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endParaRPr lang="zh-TW" altLang="en-US" sz="20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95039550"/>
                      </a:ext>
                    </a:extLst>
                  </a:tr>
                  <a:tr h="432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zh-TW" altLang="en-US" sz="20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𝐻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zh-TW" altLang="en-US" sz="20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zh-TW" altLang="en-US" sz="20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99726509"/>
                      </a:ext>
                    </a:extLst>
                  </a:tr>
                  <a:tr h="432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oMath>
                            </m:oMathPara>
                          </a14:m>
                          <a:endParaRPr lang="zh-TW" altLang="en-US" sz="20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oMath>
                            </m:oMathPara>
                          </a14:m>
                          <a:endParaRPr lang="zh-TW" altLang="en-US" sz="20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oMath>
                            </m:oMathPara>
                          </a14:m>
                          <a:endParaRPr lang="zh-TW" altLang="en-US" sz="20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2649712"/>
                      </a:ext>
                    </a:extLst>
                  </a:tr>
                  <a:tr h="432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91414" marR="91414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zh-TW" altLang="en-US" sz="20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0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新細明體" panose="02020500000000000000" pitchFamily="18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zh-TW" altLang="en-US" sz="20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zh-TW" altLang="en-US" sz="20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2961092"/>
                      </a:ext>
                    </a:extLst>
                  </a:tr>
                  <a:tr h="432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oMath>
                            </m:oMathPara>
                          </a14:m>
                          <a:endParaRPr lang="zh-TW" altLang="en-US" sz="20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oMath>
                            </m:oMathPara>
                          </a14:m>
                          <a:endParaRPr lang="zh-TW" altLang="en-US" sz="20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oMath>
                            </m:oMathPara>
                          </a14:m>
                          <a:endParaRPr lang="zh-TW" altLang="en-US" sz="20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kumimoji="1" lang="en-US" altLang="zh-TW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4426219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8" name="內容版面配置區 3">
                <a:extLst>
                  <a:ext uri="{FF2B5EF4-FFF2-40B4-BE49-F238E27FC236}">
                    <a16:creationId xmlns:a16="http://schemas.microsoft.com/office/drawing/2014/main" id="{6EEEF2C0-38E6-4957-8F1D-510496467AB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010008103"/>
                  </p:ext>
                </p:extLst>
              </p:nvPr>
            </p:nvGraphicFramePr>
            <p:xfrm>
              <a:off x="6304627" y="1776040"/>
              <a:ext cx="4212000" cy="4663440"/>
            </p:xfrm>
            <a:graphic>
              <a:graphicData uri="http://schemas.openxmlformats.org/drawingml/2006/table">
                <a:tbl>
                  <a:tblPr/>
                  <a:tblGrid>
                    <a:gridCol w="468000">
                      <a:extLst>
                        <a:ext uri="{9D8B030D-6E8A-4147-A177-3AD203B41FA5}">
                          <a16:colId xmlns:a16="http://schemas.microsoft.com/office/drawing/2014/main" val="2676164664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3155347699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3441895790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2484479664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3733857092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2717303422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804848577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887971271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2614449776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algn="dist"/>
                          <a:endParaRPr lang="zh-TW" altLang="en-US" sz="24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g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g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g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357030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14286" t="-110588" r="-706494" b="-73411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14286" t="-110588" r="-506494" b="-7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19737" t="-110588" r="-413158" b="-73411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612987" t="-110588" r="-207792" b="-73411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812987" t="-110588" r="-7792" b="-7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758376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14286" t="-210588" r="-606494" b="-6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14286" t="-210588" r="-506494" b="-63411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512987" t="-210588" r="-307792" b="-6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612987" t="-210588" r="-207792" b="-6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712987" t="-210588" r="-107792" b="-6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812987" t="-210588" r="-7792" b="-6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0251258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14286" t="-310588" r="-706494" b="-5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14286" t="-310588" r="-606494" b="-5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14286" t="-310588" r="-506494" b="-5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19737" t="-310588" r="-413158" b="-5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512987" t="-310588" r="-307792" b="-5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612987" t="-310588" r="-207792" b="-5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712987" t="-310588" r="-107792" b="-5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812987" t="-310588" r="-7792" b="-5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6879224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14286" t="-405814" r="-706494" b="-4279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14286" t="-405814" r="-506494" b="-4279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19737" t="-405814" r="-413158" b="-4279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512987" t="-405814" r="-307792" b="-4279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612987" t="-405814" r="-207792" b="-4279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000" i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endParaRPr lang="zh-TW" altLang="en-US" sz="20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812987" t="-405814" r="-7792" b="-4279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95039550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14286" t="-511765" r="-606494" b="-3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14286" t="-511765" r="-506494" b="-3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19737" t="-511765" r="-413158" b="-3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512987" t="-511765" r="-307792" b="-3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612987" t="-511765" r="-207792" b="-3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712987" t="-511765" r="-107792" b="-3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812987" t="-511765" r="-7792" b="-33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99726509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14286" t="-611765" r="-706494" b="-2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14286" t="-611765" r="-606494" b="-2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14286" t="-611765" r="-506494" b="-2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19737" t="-611765" r="-413158" b="-2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512987" t="-611765" r="-307792" b="-2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612987" t="-611765" r="-207792" b="-2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712987" t="-611765" r="-107792" b="-2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812987" t="-611765" r="-7792" b="-23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264971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91414" marR="91414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14286" t="-711765" r="-606494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14286" t="-711765" r="-506494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0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新細明體" panose="02020500000000000000" pitchFamily="18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512987" t="-711765" r="-307792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612987" t="-711765" r="-207792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712987" t="-711765" r="-107792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812987" t="-711765" r="-7792" b="-13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296109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1414" marR="91414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14286" t="-811765" r="-706494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14286" t="-811765" r="-606494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14286" t="-811765" r="-506494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19737" t="-811765" r="-413158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512987" t="-811765" r="-307792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612987" t="-811765" r="-207792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712987" t="-811765" r="-107792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812987" t="-811765" r="-7792" b="-3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44262194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158" name="群組 157">
            <a:extLst>
              <a:ext uri="{FF2B5EF4-FFF2-40B4-BE49-F238E27FC236}">
                <a16:creationId xmlns:a16="http://schemas.microsoft.com/office/drawing/2014/main" id="{A0094ABA-8EB3-49F7-ADAF-C847BE9237B3}"/>
              </a:ext>
            </a:extLst>
          </p:cNvPr>
          <p:cNvGrpSpPr/>
          <p:nvPr/>
        </p:nvGrpSpPr>
        <p:grpSpPr>
          <a:xfrm>
            <a:off x="933179" y="1817462"/>
            <a:ext cx="4897784" cy="4734207"/>
            <a:chOff x="640214" y="1941752"/>
            <a:chExt cx="4897784" cy="4734207"/>
          </a:xfrm>
        </p:grpSpPr>
        <p:grpSp>
          <p:nvGrpSpPr>
            <p:cNvPr id="159" name="群組 158">
              <a:extLst>
                <a:ext uri="{FF2B5EF4-FFF2-40B4-BE49-F238E27FC236}">
                  <a16:creationId xmlns:a16="http://schemas.microsoft.com/office/drawing/2014/main" id="{A5D51AD9-9933-4AE7-855E-53C9376AD7C9}"/>
                </a:ext>
              </a:extLst>
            </p:cNvPr>
            <p:cNvGrpSpPr/>
            <p:nvPr/>
          </p:nvGrpSpPr>
          <p:grpSpPr>
            <a:xfrm>
              <a:off x="833848" y="1941752"/>
              <a:ext cx="3979084" cy="3527905"/>
              <a:chOff x="3005946" y="312945"/>
              <a:chExt cx="3979084" cy="3527905"/>
            </a:xfrm>
            <a:noFill/>
          </p:grpSpPr>
          <p:grpSp>
            <p:nvGrpSpPr>
              <p:cNvPr id="214" name="群組 213">
                <a:extLst>
                  <a:ext uri="{FF2B5EF4-FFF2-40B4-BE49-F238E27FC236}">
                    <a16:creationId xmlns:a16="http://schemas.microsoft.com/office/drawing/2014/main" id="{AA13277E-6EF1-46F3-BF32-B2F6DB047897}"/>
                  </a:ext>
                </a:extLst>
              </p:cNvPr>
              <p:cNvGrpSpPr/>
              <p:nvPr/>
            </p:nvGrpSpPr>
            <p:grpSpPr>
              <a:xfrm>
                <a:off x="3205297" y="312945"/>
                <a:ext cx="3474540" cy="2231070"/>
                <a:chOff x="6177965" y="1437394"/>
                <a:chExt cx="3474540" cy="2495044"/>
              </a:xfrm>
              <a:grpFill/>
            </p:grpSpPr>
            <p:grpSp>
              <p:nvGrpSpPr>
                <p:cNvPr id="240" name="群組 239">
                  <a:extLst>
                    <a:ext uri="{FF2B5EF4-FFF2-40B4-BE49-F238E27FC236}">
                      <a16:creationId xmlns:a16="http://schemas.microsoft.com/office/drawing/2014/main" id="{85214C7E-199F-4115-878D-0227248A98D1}"/>
                    </a:ext>
                  </a:extLst>
                </p:cNvPr>
                <p:cNvGrpSpPr/>
                <p:nvPr/>
              </p:nvGrpSpPr>
              <p:grpSpPr>
                <a:xfrm>
                  <a:off x="6928136" y="1437394"/>
                  <a:ext cx="2724369" cy="2495044"/>
                  <a:chOff x="2582267" y="2061178"/>
                  <a:chExt cx="3535353" cy="2811997"/>
                </a:xfrm>
                <a:grpFill/>
              </p:grpSpPr>
              <p:sp>
                <p:nvSpPr>
                  <p:cNvPr id="250" name="橢圓 249">
                    <a:extLst>
                      <a:ext uri="{FF2B5EF4-FFF2-40B4-BE49-F238E27FC236}">
                        <a16:creationId xmlns:a16="http://schemas.microsoft.com/office/drawing/2014/main" id="{F367A3AE-0DC3-4D51-ABE9-F81F958F2CD7}"/>
                      </a:ext>
                    </a:extLst>
                  </p:cNvPr>
                  <p:cNvSpPr/>
                  <p:nvPr/>
                </p:nvSpPr>
                <p:spPr>
                  <a:xfrm>
                    <a:off x="4077730" y="2356021"/>
                    <a:ext cx="271848" cy="255373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cxnSp>
                <p:nvCxnSpPr>
                  <p:cNvPr id="251" name="直線接點 250">
                    <a:extLst>
                      <a:ext uri="{FF2B5EF4-FFF2-40B4-BE49-F238E27FC236}">
                        <a16:creationId xmlns:a16="http://schemas.microsoft.com/office/drawing/2014/main" id="{E1DCABE9-77F3-4557-92D3-4F28B620FECB}"/>
                      </a:ext>
                    </a:extLst>
                  </p:cNvPr>
                  <p:cNvCxnSpPr>
                    <a:cxnSpLocks/>
                    <a:stCxn id="250" idx="2"/>
                    <a:endCxn id="252" idx="7"/>
                  </p:cNvCxnSpPr>
                  <p:nvPr/>
                </p:nvCxnSpPr>
                <p:spPr>
                  <a:xfrm flipH="1">
                    <a:off x="2814303" y="2483709"/>
                    <a:ext cx="1263427" cy="322724"/>
                  </a:xfrm>
                  <a:prstGeom prst="line">
                    <a:avLst/>
                  </a:prstGeom>
                  <a:grpFill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52" name="橢圓 251">
                    <a:extLst>
                      <a:ext uri="{FF2B5EF4-FFF2-40B4-BE49-F238E27FC236}">
                        <a16:creationId xmlns:a16="http://schemas.microsoft.com/office/drawing/2014/main" id="{732BEDAB-8772-41B3-BCF7-307434840489}"/>
                      </a:ext>
                    </a:extLst>
                  </p:cNvPr>
                  <p:cNvSpPr/>
                  <p:nvPr/>
                </p:nvSpPr>
                <p:spPr>
                  <a:xfrm>
                    <a:off x="2582267" y="2769034"/>
                    <a:ext cx="271848" cy="255373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 sz="1400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253" name="直線接點 252">
                    <a:extLst>
                      <a:ext uri="{FF2B5EF4-FFF2-40B4-BE49-F238E27FC236}">
                        <a16:creationId xmlns:a16="http://schemas.microsoft.com/office/drawing/2014/main" id="{766376A3-7B5D-4CAB-98B6-F84C4E955567}"/>
                      </a:ext>
                    </a:extLst>
                  </p:cNvPr>
                  <p:cNvCxnSpPr>
                    <a:cxnSpLocks/>
                    <a:stCxn id="250" idx="6"/>
                    <a:endCxn id="254" idx="1"/>
                  </p:cNvCxnSpPr>
                  <p:nvPr/>
                </p:nvCxnSpPr>
                <p:spPr>
                  <a:xfrm>
                    <a:off x="4349578" y="2483708"/>
                    <a:ext cx="712178" cy="311831"/>
                  </a:xfrm>
                  <a:prstGeom prst="line">
                    <a:avLst/>
                  </a:prstGeom>
                  <a:grpFill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54" name="橢圓 253">
                    <a:extLst>
                      <a:ext uri="{FF2B5EF4-FFF2-40B4-BE49-F238E27FC236}">
                        <a16:creationId xmlns:a16="http://schemas.microsoft.com/office/drawing/2014/main" id="{B5A2BC40-BF85-44E5-88DB-F77E85CD726D}"/>
                      </a:ext>
                    </a:extLst>
                  </p:cNvPr>
                  <p:cNvSpPr/>
                  <p:nvPr/>
                </p:nvSpPr>
                <p:spPr>
                  <a:xfrm>
                    <a:off x="5021945" y="2758141"/>
                    <a:ext cx="271848" cy="255373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 sz="14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55" name="文字方塊 254">
                    <a:extLst>
                      <a:ext uri="{FF2B5EF4-FFF2-40B4-BE49-F238E27FC236}">
                        <a16:creationId xmlns:a16="http://schemas.microsoft.com/office/drawing/2014/main" id="{A4FA388D-4819-4FEF-9F8A-D9270C84D25C}"/>
                      </a:ext>
                    </a:extLst>
                  </p:cNvPr>
                  <p:cNvSpPr txBox="1"/>
                  <p:nvPr/>
                </p:nvSpPr>
                <p:spPr>
                  <a:xfrm>
                    <a:off x="3102218" y="2061178"/>
                    <a:ext cx="445576" cy="58968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zh-TW" sz="2800" dirty="0"/>
                      <a:t>a</a:t>
                    </a:r>
                    <a:endParaRPr lang="zh-TW" altLang="en-US" sz="2800" dirty="0"/>
                  </a:p>
                </p:txBody>
              </p:sp>
              <p:sp>
                <p:nvSpPr>
                  <p:cNvPr id="256" name="文字方塊 255">
                    <a:extLst>
                      <a:ext uri="{FF2B5EF4-FFF2-40B4-BE49-F238E27FC236}">
                        <a16:creationId xmlns:a16="http://schemas.microsoft.com/office/drawing/2014/main" id="{7A57635D-357E-459B-844A-ECC8B692386F}"/>
                      </a:ext>
                    </a:extLst>
                  </p:cNvPr>
                  <p:cNvSpPr txBox="1"/>
                  <p:nvPr/>
                </p:nvSpPr>
                <p:spPr>
                  <a:xfrm>
                    <a:off x="2995760" y="4213719"/>
                    <a:ext cx="445576" cy="65945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zh-TW" sz="2800" dirty="0"/>
                      <a:t>a</a:t>
                    </a:r>
                    <a:endParaRPr lang="zh-TW" altLang="en-US" sz="2800" dirty="0"/>
                  </a:p>
                </p:txBody>
              </p:sp>
              <p:sp>
                <p:nvSpPr>
                  <p:cNvPr id="257" name="文字方塊 256">
                    <a:extLst>
                      <a:ext uri="{FF2B5EF4-FFF2-40B4-BE49-F238E27FC236}">
                        <a16:creationId xmlns:a16="http://schemas.microsoft.com/office/drawing/2014/main" id="{1792C787-F148-41D7-A3BB-E72C7B7D1769}"/>
                      </a:ext>
                    </a:extLst>
                  </p:cNvPr>
                  <p:cNvSpPr txBox="1"/>
                  <p:nvPr/>
                </p:nvSpPr>
                <p:spPr>
                  <a:xfrm>
                    <a:off x="5672044" y="3479780"/>
                    <a:ext cx="445576" cy="659456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zh-TW" sz="2800" dirty="0"/>
                      <a:t>a</a:t>
                    </a:r>
                    <a:endParaRPr lang="zh-TW" altLang="en-US" sz="2800" dirty="0"/>
                  </a:p>
                </p:txBody>
              </p:sp>
              <p:sp>
                <p:nvSpPr>
                  <p:cNvPr id="258" name="文字方塊 257">
                    <a:extLst>
                      <a:ext uri="{FF2B5EF4-FFF2-40B4-BE49-F238E27FC236}">
                        <a16:creationId xmlns:a16="http://schemas.microsoft.com/office/drawing/2014/main" id="{C11260EF-FA49-4950-A986-73071981748A}"/>
                      </a:ext>
                    </a:extLst>
                  </p:cNvPr>
                  <p:cNvSpPr txBox="1"/>
                  <p:nvPr/>
                </p:nvSpPr>
                <p:spPr>
                  <a:xfrm>
                    <a:off x="4689945" y="2128985"/>
                    <a:ext cx="445576" cy="589685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zh-TW" sz="2800" dirty="0"/>
                      <a:t>c</a:t>
                    </a:r>
                    <a:endParaRPr lang="zh-TW" altLang="en-US" sz="2800" dirty="0"/>
                  </a:p>
                </p:txBody>
              </p:sp>
            </p:grpSp>
            <p:cxnSp>
              <p:nvCxnSpPr>
                <p:cNvPr id="241" name="直線接點 240">
                  <a:extLst>
                    <a:ext uri="{FF2B5EF4-FFF2-40B4-BE49-F238E27FC236}">
                      <a16:creationId xmlns:a16="http://schemas.microsoft.com/office/drawing/2014/main" id="{172CC4A5-6ADC-40E5-916A-20E540CB3057}"/>
                    </a:ext>
                  </a:extLst>
                </p:cNvPr>
                <p:cNvCxnSpPr>
                  <a:cxnSpLocks/>
                  <a:stCxn id="252" idx="3"/>
                  <a:endCxn id="242" idx="7"/>
                </p:cNvCxnSpPr>
                <p:nvPr/>
              </p:nvCxnSpPr>
              <p:spPr>
                <a:xfrm flipH="1">
                  <a:off x="6641406" y="2258871"/>
                  <a:ext cx="317409" cy="394579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2" name="橢圓 241">
                  <a:extLst>
                    <a:ext uri="{FF2B5EF4-FFF2-40B4-BE49-F238E27FC236}">
                      <a16:creationId xmlns:a16="http://schemas.microsoft.com/office/drawing/2014/main" id="{232762CD-6C16-4093-B6A6-E19AB35A032E}"/>
                    </a:ext>
                  </a:extLst>
                </p:cNvPr>
                <p:cNvSpPr/>
                <p:nvPr/>
              </p:nvSpPr>
              <p:spPr>
                <a:xfrm>
                  <a:off x="6462597" y="2620267"/>
                  <a:ext cx="209488" cy="226589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40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43" name="直線接點 242">
                  <a:extLst>
                    <a:ext uri="{FF2B5EF4-FFF2-40B4-BE49-F238E27FC236}">
                      <a16:creationId xmlns:a16="http://schemas.microsoft.com/office/drawing/2014/main" id="{80B45E45-92F4-4855-AD08-7B03C7828C67}"/>
                    </a:ext>
                  </a:extLst>
                </p:cNvPr>
                <p:cNvCxnSpPr>
                  <a:cxnSpLocks/>
                  <a:stCxn id="242" idx="4"/>
                  <a:endCxn id="244" idx="0"/>
                </p:cNvCxnSpPr>
                <p:nvPr/>
              </p:nvCxnSpPr>
              <p:spPr>
                <a:xfrm flipH="1">
                  <a:off x="6384445" y="2846856"/>
                  <a:ext cx="182896" cy="499766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4" name="橢圓 243">
                  <a:extLst>
                    <a:ext uri="{FF2B5EF4-FFF2-40B4-BE49-F238E27FC236}">
                      <a16:creationId xmlns:a16="http://schemas.microsoft.com/office/drawing/2014/main" id="{BE401382-737F-4BBA-AC75-808B63D0BD86}"/>
                    </a:ext>
                  </a:extLst>
                </p:cNvPr>
                <p:cNvSpPr/>
                <p:nvPr/>
              </p:nvSpPr>
              <p:spPr>
                <a:xfrm>
                  <a:off x="6279701" y="3346622"/>
                  <a:ext cx="209488" cy="226589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40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45" name="直線接點 244">
                  <a:extLst>
                    <a:ext uri="{FF2B5EF4-FFF2-40B4-BE49-F238E27FC236}">
                      <a16:creationId xmlns:a16="http://schemas.microsoft.com/office/drawing/2014/main" id="{7773DDA4-126C-4335-A0FA-25F1DA16675D}"/>
                    </a:ext>
                  </a:extLst>
                </p:cNvPr>
                <p:cNvCxnSpPr>
                  <a:cxnSpLocks/>
                  <a:stCxn id="252" idx="5"/>
                  <a:endCxn id="246" idx="1"/>
                </p:cNvCxnSpPr>
                <p:nvPr/>
              </p:nvCxnSpPr>
              <p:spPr>
                <a:xfrm>
                  <a:off x="7106945" y="2258871"/>
                  <a:ext cx="247740" cy="407799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6" name="橢圓 245">
                  <a:extLst>
                    <a:ext uri="{FF2B5EF4-FFF2-40B4-BE49-F238E27FC236}">
                      <a16:creationId xmlns:a16="http://schemas.microsoft.com/office/drawing/2014/main" id="{7FA57678-74ED-4400-9EC8-AAEC222A481B}"/>
                    </a:ext>
                  </a:extLst>
                </p:cNvPr>
                <p:cNvSpPr/>
                <p:nvPr/>
              </p:nvSpPr>
              <p:spPr>
                <a:xfrm>
                  <a:off x="7324006" y="2633487"/>
                  <a:ext cx="209488" cy="226589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7" name="文字方塊 246">
                  <a:extLst>
                    <a:ext uri="{FF2B5EF4-FFF2-40B4-BE49-F238E27FC236}">
                      <a16:creationId xmlns:a16="http://schemas.microsoft.com/office/drawing/2014/main" id="{DC82F636-69B6-46D2-B3B4-DBD076C5CE09}"/>
                    </a:ext>
                  </a:extLst>
                </p:cNvPr>
                <p:cNvSpPr txBox="1"/>
                <p:nvPr/>
              </p:nvSpPr>
              <p:spPr>
                <a:xfrm>
                  <a:off x="6506439" y="2009358"/>
                  <a:ext cx="343364" cy="523220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2800" dirty="0"/>
                    <a:t>a</a:t>
                  </a:r>
                  <a:endParaRPr lang="zh-TW" altLang="en-US" sz="2800" dirty="0"/>
                </a:p>
              </p:txBody>
            </p:sp>
            <p:sp>
              <p:nvSpPr>
                <p:cNvPr id="248" name="文字方塊 247">
                  <a:extLst>
                    <a:ext uri="{FF2B5EF4-FFF2-40B4-BE49-F238E27FC236}">
                      <a16:creationId xmlns:a16="http://schemas.microsoft.com/office/drawing/2014/main" id="{0CC9DCCE-4BBA-4079-8B23-7475D97EC265}"/>
                    </a:ext>
                  </a:extLst>
                </p:cNvPr>
                <p:cNvSpPr txBox="1"/>
                <p:nvPr/>
              </p:nvSpPr>
              <p:spPr>
                <a:xfrm>
                  <a:off x="6177965" y="2689822"/>
                  <a:ext cx="343364" cy="523220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2800" dirty="0"/>
                    <a:t>c</a:t>
                  </a:r>
                  <a:endParaRPr lang="zh-TW" altLang="en-US" sz="2800" dirty="0"/>
                </a:p>
              </p:txBody>
            </p:sp>
            <p:sp>
              <p:nvSpPr>
                <p:cNvPr id="249" name="文字方塊 248">
                  <a:extLst>
                    <a:ext uri="{FF2B5EF4-FFF2-40B4-BE49-F238E27FC236}">
                      <a16:creationId xmlns:a16="http://schemas.microsoft.com/office/drawing/2014/main" id="{D91735EC-86BA-4518-B6E5-538B5F7418B2}"/>
                    </a:ext>
                  </a:extLst>
                </p:cNvPr>
                <p:cNvSpPr txBox="1"/>
                <p:nvPr/>
              </p:nvSpPr>
              <p:spPr>
                <a:xfrm>
                  <a:off x="7198785" y="2050885"/>
                  <a:ext cx="343364" cy="523220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2800" dirty="0"/>
                    <a:t>c</a:t>
                  </a:r>
                  <a:endParaRPr lang="zh-TW" altLang="en-US" sz="2800" dirty="0"/>
                </a:p>
              </p:txBody>
            </p:sp>
          </p:grpSp>
          <p:cxnSp>
            <p:nvCxnSpPr>
              <p:cNvPr id="215" name="直線接點 214">
                <a:extLst>
                  <a:ext uri="{FF2B5EF4-FFF2-40B4-BE49-F238E27FC236}">
                    <a16:creationId xmlns:a16="http://schemas.microsoft.com/office/drawing/2014/main" id="{067DCB52-6785-4375-B429-86F6C9013ECF}"/>
                  </a:ext>
                </a:extLst>
              </p:cNvPr>
              <p:cNvCxnSpPr>
                <a:cxnSpLocks/>
                <a:stCxn id="244" idx="4"/>
                <a:endCxn id="216" idx="0"/>
              </p:cNvCxnSpPr>
              <p:nvPr/>
            </p:nvCxnSpPr>
            <p:spPr>
              <a:xfrm flipH="1">
                <a:off x="3321618" y="2222794"/>
                <a:ext cx="90159" cy="297250"/>
              </a:xfrm>
              <a:prstGeom prst="lin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6" name="橢圓 215">
                <a:extLst>
                  <a:ext uri="{FF2B5EF4-FFF2-40B4-BE49-F238E27FC236}">
                    <a16:creationId xmlns:a16="http://schemas.microsoft.com/office/drawing/2014/main" id="{55F0E6BC-B8C6-445A-B381-E61776EAB624}"/>
                  </a:ext>
                </a:extLst>
              </p:cNvPr>
              <p:cNvSpPr/>
              <p:nvPr/>
            </p:nvSpPr>
            <p:spPr>
              <a:xfrm>
                <a:off x="3216874" y="2520044"/>
                <a:ext cx="209488" cy="22658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7" name="文字方塊 216">
                <a:extLst>
                  <a:ext uri="{FF2B5EF4-FFF2-40B4-BE49-F238E27FC236}">
                    <a16:creationId xmlns:a16="http://schemas.microsoft.com/office/drawing/2014/main" id="{19AD86F6-70BC-4AAF-B020-9C274729DD03}"/>
                  </a:ext>
                </a:extLst>
              </p:cNvPr>
              <p:cNvSpPr txBox="1"/>
              <p:nvPr/>
            </p:nvSpPr>
            <p:spPr>
              <a:xfrm>
                <a:off x="3005946" y="2120037"/>
                <a:ext cx="343364" cy="52322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800" dirty="0"/>
                  <a:t>a</a:t>
                </a:r>
                <a:endParaRPr lang="zh-TW" altLang="en-US" sz="2800" dirty="0"/>
              </a:p>
            </p:txBody>
          </p:sp>
          <p:cxnSp>
            <p:nvCxnSpPr>
              <p:cNvPr id="218" name="直線接點 217">
                <a:extLst>
                  <a:ext uri="{FF2B5EF4-FFF2-40B4-BE49-F238E27FC236}">
                    <a16:creationId xmlns:a16="http://schemas.microsoft.com/office/drawing/2014/main" id="{93570D91-C544-4C34-AC66-31BF6162F1A3}"/>
                  </a:ext>
                </a:extLst>
              </p:cNvPr>
              <p:cNvCxnSpPr>
                <a:cxnSpLocks/>
                <a:stCxn id="246" idx="5"/>
                <a:endCxn id="219" idx="1"/>
              </p:cNvCxnSpPr>
              <p:nvPr/>
            </p:nvCxnSpPr>
            <p:spPr>
              <a:xfrm>
                <a:off x="4530147" y="1555436"/>
                <a:ext cx="101671" cy="473241"/>
              </a:xfrm>
              <a:prstGeom prst="lin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9" name="橢圓 218">
                <a:extLst>
                  <a:ext uri="{FF2B5EF4-FFF2-40B4-BE49-F238E27FC236}">
                    <a16:creationId xmlns:a16="http://schemas.microsoft.com/office/drawing/2014/main" id="{700B7F2C-8AFA-4ED7-B07F-C84549A636C5}"/>
                  </a:ext>
                </a:extLst>
              </p:cNvPr>
              <p:cNvSpPr/>
              <p:nvPr/>
            </p:nvSpPr>
            <p:spPr>
              <a:xfrm>
                <a:off x="4601139" y="1995494"/>
                <a:ext cx="209488" cy="22658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0" name="文字方塊 219">
                <a:extLst>
                  <a:ext uri="{FF2B5EF4-FFF2-40B4-BE49-F238E27FC236}">
                    <a16:creationId xmlns:a16="http://schemas.microsoft.com/office/drawing/2014/main" id="{44EE52E0-A5BD-4A4E-BDEA-4F7FB50C76F2}"/>
                  </a:ext>
                </a:extLst>
              </p:cNvPr>
              <p:cNvSpPr txBox="1"/>
              <p:nvPr/>
            </p:nvSpPr>
            <p:spPr>
              <a:xfrm>
                <a:off x="4595267" y="1504349"/>
                <a:ext cx="343364" cy="52322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800" dirty="0"/>
                  <a:t>a</a:t>
                </a:r>
                <a:endParaRPr lang="zh-TW" altLang="en-US" sz="2800" dirty="0"/>
              </a:p>
            </p:txBody>
          </p:sp>
          <p:cxnSp>
            <p:nvCxnSpPr>
              <p:cNvPr id="221" name="直線接點 220">
                <a:extLst>
                  <a:ext uri="{FF2B5EF4-FFF2-40B4-BE49-F238E27FC236}">
                    <a16:creationId xmlns:a16="http://schemas.microsoft.com/office/drawing/2014/main" id="{FBCB7907-0FFE-4CB4-880C-DE2BE6E0E7BD}"/>
                  </a:ext>
                </a:extLst>
              </p:cNvPr>
              <p:cNvCxnSpPr>
                <a:cxnSpLocks/>
                <a:stCxn id="219" idx="3"/>
                <a:endCxn id="222" idx="0"/>
              </p:cNvCxnSpPr>
              <p:nvPr/>
            </p:nvCxnSpPr>
            <p:spPr>
              <a:xfrm flipH="1">
                <a:off x="4504789" y="2188900"/>
                <a:ext cx="127029" cy="366664"/>
              </a:xfrm>
              <a:prstGeom prst="lin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2" name="橢圓 221">
                <a:extLst>
                  <a:ext uri="{FF2B5EF4-FFF2-40B4-BE49-F238E27FC236}">
                    <a16:creationId xmlns:a16="http://schemas.microsoft.com/office/drawing/2014/main" id="{9517EFB8-C7FA-474B-B714-32CCF929EC5A}"/>
                  </a:ext>
                </a:extLst>
              </p:cNvPr>
              <p:cNvSpPr/>
              <p:nvPr/>
            </p:nvSpPr>
            <p:spPr>
              <a:xfrm>
                <a:off x="4400045" y="2555564"/>
                <a:ext cx="209488" cy="22658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4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23" name="直線接點 222">
                <a:extLst>
                  <a:ext uri="{FF2B5EF4-FFF2-40B4-BE49-F238E27FC236}">
                    <a16:creationId xmlns:a16="http://schemas.microsoft.com/office/drawing/2014/main" id="{1E0448D7-C24A-4858-9E6F-EC4F404845CB}"/>
                  </a:ext>
                </a:extLst>
              </p:cNvPr>
              <p:cNvCxnSpPr>
                <a:cxnSpLocks/>
                <a:stCxn id="222" idx="4"/>
                <a:endCxn id="224" idx="0"/>
              </p:cNvCxnSpPr>
              <p:nvPr/>
            </p:nvCxnSpPr>
            <p:spPr>
              <a:xfrm flipH="1">
                <a:off x="4479794" y="2782153"/>
                <a:ext cx="24995" cy="279278"/>
              </a:xfrm>
              <a:prstGeom prst="lin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4" name="橢圓 223">
                <a:extLst>
                  <a:ext uri="{FF2B5EF4-FFF2-40B4-BE49-F238E27FC236}">
                    <a16:creationId xmlns:a16="http://schemas.microsoft.com/office/drawing/2014/main" id="{D3A4482E-785F-4C71-B384-006FD94E17BD}"/>
                  </a:ext>
                </a:extLst>
              </p:cNvPr>
              <p:cNvSpPr/>
              <p:nvPr/>
            </p:nvSpPr>
            <p:spPr>
              <a:xfrm>
                <a:off x="4375050" y="3061431"/>
                <a:ext cx="209488" cy="202616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5" name="文字方塊 224">
                <a:extLst>
                  <a:ext uri="{FF2B5EF4-FFF2-40B4-BE49-F238E27FC236}">
                    <a16:creationId xmlns:a16="http://schemas.microsoft.com/office/drawing/2014/main" id="{D4B0A601-02DC-49F2-9EAD-8B984319939D}"/>
                  </a:ext>
                </a:extLst>
              </p:cNvPr>
              <p:cNvSpPr txBox="1"/>
              <p:nvPr/>
            </p:nvSpPr>
            <p:spPr>
              <a:xfrm>
                <a:off x="4095436" y="2616642"/>
                <a:ext cx="343364" cy="467864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800" dirty="0"/>
                  <a:t>c</a:t>
                </a:r>
                <a:endParaRPr lang="zh-TW" altLang="en-US" sz="2800" dirty="0"/>
              </a:p>
            </p:txBody>
          </p:sp>
          <p:cxnSp>
            <p:nvCxnSpPr>
              <p:cNvPr id="226" name="直線接點 225">
                <a:extLst>
                  <a:ext uri="{FF2B5EF4-FFF2-40B4-BE49-F238E27FC236}">
                    <a16:creationId xmlns:a16="http://schemas.microsoft.com/office/drawing/2014/main" id="{56892DC8-2E07-4552-B858-FFCC77DC64FD}"/>
                  </a:ext>
                </a:extLst>
              </p:cNvPr>
              <p:cNvCxnSpPr>
                <a:cxnSpLocks/>
                <a:stCxn id="224" idx="4"/>
                <a:endCxn id="227" idx="0"/>
              </p:cNvCxnSpPr>
              <p:nvPr/>
            </p:nvCxnSpPr>
            <p:spPr>
              <a:xfrm flipH="1">
                <a:off x="4445716" y="3264047"/>
                <a:ext cx="34078" cy="350214"/>
              </a:xfrm>
              <a:prstGeom prst="lin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7" name="橢圓 226">
                <a:extLst>
                  <a:ext uri="{FF2B5EF4-FFF2-40B4-BE49-F238E27FC236}">
                    <a16:creationId xmlns:a16="http://schemas.microsoft.com/office/drawing/2014/main" id="{39CEBB54-78CC-47EE-B741-A01C20C3F2E7}"/>
                  </a:ext>
                </a:extLst>
              </p:cNvPr>
              <p:cNvSpPr/>
              <p:nvPr/>
            </p:nvSpPr>
            <p:spPr>
              <a:xfrm>
                <a:off x="4340972" y="3614261"/>
                <a:ext cx="209488" cy="22658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8" name="文字方塊 227">
                <a:extLst>
                  <a:ext uri="{FF2B5EF4-FFF2-40B4-BE49-F238E27FC236}">
                    <a16:creationId xmlns:a16="http://schemas.microsoft.com/office/drawing/2014/main" id="{D6A5AC95-15F7-4295-88B3-B0A34BDAE6C9}"/>
                  </a:ext>
                </a:extLst>
              </p:cNvPr>
              <p:cNvSpPr txBox="1"/>
              <p:nvPr/>
            </p:nvSpPr>
            <p:spPr>
              <a:xfrm>
                <a:off x="4060133" y="3115483"/>
                <a:ext cx="343364" cy="52322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800" dirty="0"/>
                  <a:t>a</a:t>
                </a:r>
                <a:endParaRPr lang="zh-TW" altLang="en-US" sz="2800" dirty="0"/>
              </a:p>
            </p:txBody>
          </p:sp>
          <p:cxnSp>
            <p:nvCxnSpPr>
              <p:cNvPr id="229" name="直線接點 228">
                <a:extLst>
                  <a:ext uri="{FF2B5EF4-FFF2-40B4-BE49-F238E27FC236}">
                    <a16:creationId xmlns:a16="http://schemas.microsoft.com/office/drawing/2014/main" id="{635990D1-3EA0-4D4D-9FB2-6E2712C1F3F3}"/>
                  </a:ext>
                </a:extLst>
              </p:cNvPr>
              <p:cNvCxnSpPr>
                <a:cxnSpLocks/>
                <a:stCxn id="254" idx="5"/>
                <a:endCxn id="230" idx="1"/>
              </p:cNvCxnSpPr>
              <p:nvPr/>
            </p:nvCxnSpPr>
            <p:spPr>
              <a:xfrm>
                <a:off x="6014311" y="1038867"/>
                <a:ext cx="194479" cy="361972"/>
              </a:xfrm>
              <a:prstGeom prst="lin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0" name="橢圓 229">
                <a:extLst>
                  <a:ext uri="{FF2B5EF4-FFF2-40B4-BE49-F238E27FC236}">
                    <a16:creationId xmlns:a16="http://schemas.microsoft.com/office/drawing/2014/main" id="{FF5D7BED-7F4B-411C-9B63-18E54DB2B694}"/>
                  </a:ext>
                </a:extLst>
              </p:cNvPr>
              <p:cNvSpPr/>
              <p:nvPr/>
            </p:nvSpPr>
            <p:spPr>
              <a:xfrm>
                <a:off x="6178111" y="1367656"/>
                <a:ext cx="209488" cy="22658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1" name="文字方塊 230">
                <a:extLst>
                  <a:ext uri="{FF2B5EF4-FFF2-40B4-BE49-F238E27FC236}">
                    <a16:creationId xmlns:a16="http://schemas.microsoft.com/office/drawing/2014/main" id="{14E44A8B-A76C-4B13-B281-8B77477DFE73}"/>
                  </a:ext>
                </a:extLst>
              </p:cNvPr>
              <p:cNvSpPr txBox="1"/>
              <p:nvPr/>
            </p:nvSpPr>
            <p:spPr>
              <a:xfrm>
                <a:off x="6107516" y="847451"/>
                <a:ext cx="343364" cy="52322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800" dirty="0"/>
                  <a:t>a</a:t>
                </a:r>
                <a:endParaRPr lang="zh-TW" altLang="en-US" sz="2800" dirty="0"/>
              </a:p>
            </p:txBody>
          </p:sp>
          <p:cxnSp>
            <p:nvCxnSpPr>
              <p:cNvPr id="232" name="直線接點 231">
                <a:extLst>
                  <a:ext uri="{FF2B5EF4-FFF2-40B4-BE49-F238E27FC236}">
                    <a16:creationId xmlns:a16="http://schemas.microsoft.com/office/drawing/2014/main" id="{A3BAAA2E-8D33-4F6F-A305-D65524E59A8C}"/>
                  </a:ext>
                </a:extLst>
              </p:cNvPr>
              <p:cNvCxnSpPr>
                <a:cxnSpLocks/>
                <a:stCxn id="230" idx="4"/>
                <a:endCxn id="233" idx="0"/>
              </p:cNvCxnSpPr>
              <p:nvPr/>
            </p:nvCxnSpPr>
            <p:spPr>
              <a:xfrm>
                <a:off x="6282855" y="1594245"/>
                <a:ext cx="161685" cy="406367"/>
              </a:xfrm>
              <a:prstGeom prst="lin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3" name="橢圓 232">
                <a:extLst>
                  <a:ext uri="{FF2B5EF4-FFF2-40B4-BE49-F238E27FC236}">
                    <a16:creationId xmlns:a16="http://schemas.microsoft.com/office/drawing/2014/main" id="{39AE87E7-5342-450B-9373-2BC969F0F123}"/>
                  </a:ext>
                </a:extLst>
              </p:cNvPr>
              <p:cNvSpPr/>
              <p:nvPr/>
            </p:nvSpPr>
            <p:spPr>
              <a:xfrm>
                <a:off x="6339796" y="2000612"/>
                <a:ext cx="209488" cy="22658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4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34" name="直線接點 233">
                <a:extLst>
                  <a:ext uri="{FF2B5EF4-FFF2-40B4-BE49-F238E27FC236}">
                    <a16:creationId xmlns:a16="http://schemas.microsoft.com/office/drawing/2014/main" id="{DA94C307-0B6E-446B-8F43-9E9C6F2E82B1}"/>
                  </a:ext>
                </a:extLst>
              </p:cNvPr>
              <p:cNvCxnSpPr>
                <a:cxnSpLocks/>
                <a:stCxn id="233" idx="4"/>
                <a:endCxn id="235" idx="0"/>
              </p:cNvCxnSpPr>
              <p:nvPr/>
            </p:nvCxnSpPr>
            <p:spPr>
              <a:xfrm>
                <a:off x="6444540" y="2227201"/>
                <a:ext cx="104744" cy="314747"/>
              </a:xfrm>
              <a:prstGeom prst="lin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5" name="橢圓 234">
                <a:extLst>
                  <a:ext uri="{FF2B5EF4-FFF2-40B4-BE49-F238E27FC236}">
                    <a16:creationId xmlns:a16="http://schemas.microsoft.com/office/drawing/2014/main" id="{45297783-EEF8-4162-902F-9D49C3AD9418}"/>
                  </a:ext>
                </a:extLst>
              </p:cNvPr>
              <p:cNvSpPr/>
              <p:nvPr/>
            </p:nvSpPr>
            <p:spPr>
              <a:xfrm>
                <a:off x="6444540" y="2541948"/>
                <a:ext cx="209488" cy="202616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6" name="文字方塊 235">
                <a:extLst>
                  <a:ext uri="{FF2B5EF4-FFF2-40B4-BE49-F238E27FC236}">
                    <a16:creationId xmlns:a16="http://schemas.microsoft.com/office/drawing/2014/main" id="{79913E08-7414-4108-92A2-8ADEEBFE0192}"/>
                  </a:ext>
                </a:extLst>
              </p:cNvPr>
              <p:cNvSpPr txBox="1"/>
              <p:nvPr/>
            </p:nvSpPr>
            <p:spPr>
              <a:xfrm>
                <a:off x="6450307" y="2053532"/>
                <a:ext cx="343364" cy="467864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800" dirty="0"/>
                  <a:t>c</a:t>
                </a:r>
                <a:endParaRPr lang="zh-TW" altLang="en-US" sz="2800" dirty="0"/>
              </a:p>
            </p:txBody>
          </p:sp>
          <p:cxnSp>
            <p:nvCxnSpPr>
              <p:cNvPr id="237" name="直線接點 236">
                <a:extLst>
                  <a:ext uri="{FF2B5EF4-FFF2-40B4-BE49-F238E27FC236}">
                    <a16:creationId xmlns:a16="http://schemas.microsoft.com/office/drawing/2014/main" id="{5018BF24-53D3-44EA-80A4-0707E7C73DD7}"/>
                  </a:ext>
                </a:extLst>
              </p:cNvPr>
              <p:cNvCxnSpPr>
                <a:cxnSpLocks/>
                <a:stCxn id="235" idx="4"/>
                <a:endCxn id="238" idx="0"/>
              </p:cNvCxnSpPr>
              <p:nvPr/>
            </p:nvCxnSpPr>
            <p:spPr>
              <a:xfrm>
                <a:off x="6549284" y="2744564"/>
                <a:ext cx="105175" cy="259112"/>
              </a:xfrm>
              <a:prstGeom prst="lin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8" name="橢圓 237">
                <a:extLst>
                  <a:ext uri="{FF2B5EF4-FFF2-40B4-BE49-F238E27FC236}">
                    <a16:creationId xmlns:a16="http://schemas.microsoft.com/office/drawing/2014/main" id="{3FEA787A-908B-4A39-9C97-B787E5793918}"/>
                  </a:ext>
                </a:extLst>
              </p:cNvPr>
              <p:cNvSpPr/>
              <p:nvPr/>
            </p:nvSpPr>
            <p:spPr>
              <a:xfrm>
                <a:off x="6549715" y="3003676"/>
                <a:ext cx="209488" cy="22658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9" name="文字方塊 238">
                <a:extLst>
                  <a:ext uri="{FF2B5EF4-FFF2-40B4-BE49-F238E27FC236}">
                    <a16:creationId xmlns:a16="http://schemas.microsoft.com/office/drawing/2014/main" id="{D8E9AA87-51CE-4528-936D-DAFBC4B5FE00}"/>
                  </a:ext>
                </a:extLst>
              </p:cNvPr>
              <p:cNvSpPr txBox="1"/>
              <p:nvPr/>
            </p:nvSpPr>
            <p:spPr>
              <a:xfrm>
                <a:off x="6641666" y="2536701"/>
                <a:ext cx="343364" cy="52322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800" dirty="0"/>
                  <a:t>a</a:t>
                </a:r>
                <a:endParaRPr lang="zh-TW" altLang="en-US" sz="2800" dirty="0"/>
              </a:p>
            </p:txBody>
          </p:sp>
        </p:grpSp>
        <p:cxnSp>
          <p:nvCxnSpPr>
            <p:cNvPr id="160" name="直線接點 159">
              <a:extLst>
                <a:ext uri="{FF2B5EF4-FFF2-40B4-BE49-F238E27FC236}">
                  <a16:creationId xmlns:a16="http://schemas.microsoft.com/office/drawing/2014/main" id="{3CDC5ADB-F5D2-4CB9-BFFE-A8982495C4C2}"/>
                </a:ext>
              </a:extLst>
            </p:cNvPr>
            <p:cNvCxnSpPr>
              <a:cxnSpLocks/>
              <a:stCxn id="216" idx="4"/>
              <a:endCxn id="161" idx="0"/>
            </p:cNvCxnSpPr>
            <p:nvPr/>
          </p:nvCxnSpPr>
          <p:spPr>
            <a:xfrm flipH="1">
              <a:off x="1040363" y="4375440"/>
              <a:ext cx="109157" cy="286652"/>
            </a:xfrm>
            <a:prstGeom prst="line">
              <a:avLst/>
            </a:prstGeom>
            <a:no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橢圓 160">
              <a:extLst>
                <a:ext uri="{FF2B5EF4-FFF2-40B4-BE49-F238E27FC236}">
                  <a16:creationId xmlns:a16="http://schemas.microsoft.com/office/drawing/2014/main" id="{8D009465-D422-48E0-9731-C1D4E48D21EF}"/>
                </a:ext>
              </a:extLst>
            </p:cNvPr>
            <p:cNvSpPr/>
            <p:nvPr/>
          </p:nvSpPr>
          <p:spPr>
            <a:xfrm>
              <a:off x="935619" y="4662092"/>
              <a:ext cx="209488" cy="20261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62" name="直線接點 161">
              <a:extLst>
                <a:ext uri="{FF2B5EF4-FFF2-40B4-BE49-F238E27FC236}">
                  <a16:creationId xmlns:a16="http://schemas.microsoft.com/office/drawing/2014/main" id="{943C2610-AA26-482C-A288-EBAECF6901D5}"/>
                </a:ext>
              </a:extLst>
            </p:cNvPr>
            <p:cNvCxnSpPr>
              <a:cxnSpLocks/>
              <a:stCxn id="161" idx="4"/>
              <a:endCxn id="163" idx="0"/>
            </p:cNvCxnSpPr>
            <p:nvPr/>
          </p:nvCxnSpPr>
          <p:spPr>
            <a:xfrm flipH="1">
              <a:off x="921053" y="4864708"/>
              <a:ext cx="119310" cy="376306"/>
            </a:xfrm>
            <a:prstGeom prst="line">
              <a:avLst/>
            </a:prstGeom>
            <a:no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橢圓 162">
              <a:extLst>
                <a:ext uri="{FF2B5EF4-FFF2-40B4-BE49-F238E27FC236}">
                  <a16:creationId xmlns:a16="http://schemas.microsoft.com/office/drawing/2014/main" id="{763404AD-216E-4D90-B347-3413388F4466}"/>
                </a:ext>
              </a:extLst>
            </p:cNvPr>
            <p:cNvSpPr/>
            <p:nvPr/>
          </p:nvSpPr>
          <p:spPr>
            <a:xfrm>
              <a:off x="816309" y="5241014"/>
              <a:ext cx="209488" cy="22658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64" name="文字方塊 163">
              <a:extLst>
                <a:ext uri="{FF2B5EF4-FFF2-40B4-BE49-F238E27FC236}">
                  <a16:creationId xmlns:a16="http://schemas.microsoft.com/office/drawing/2014/main" id="{D6FFF366-84AB-4A73-A955-5A6B52E69F62}"/>
                </a:ext>
              </a:extLst>
            </p:cNvPr>
            <p:cNvSpPr txBox="1"/>
            <p:nvPr/>
          </p:nvSpPr>
          <p:spPr>
            <a:xfrm>
              <a:off x="729104" y="4190767"/>
              <a:ext cx="343364" cy="4678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/>
                <a:t>c</a:t>
              </a:r>
              <a:endParaRPr lang="zh-TW" altLang="en-US" sz="2800" dirty="0"/>
            </a:p>
          </p:txBody>
        </p:sp>
        <p:sp>
          <p:nvSpPr>
            <p:cNvPr id="165" name="文字方塊 164">
              <a:extLst>
                <a:ext uri="{FF2B5EF4-FFF2-40B4-BE49-F238E27FC236}">
                  <a16:creationId xmlns:a16="http://schemas.microsoft.com/office/drawing/2014/main" id="{EFCD0C51-D1D5-4843-989A-050F643270A9}"/>
                </a:ext>
              </a:extLst>
            </p:cNvPr>
            <p:cNvSpPr txBox="1"/>
            <p:nvPr/>
          </p:nvSpPr>
          <p:spPr>
            <a:xfrm>
              <a:off x="640214" y="4745777"/>
              <a:ext cx="3433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800" dirty="0"/>
                <a:t>a</a:t>
              </a:r>
              <a:endParaRPr lang="zh-TW" altLang="en-US" sz="2800" dirty="0"/>
            </a:p>
          </p:txBody>
        </p:sp>
        <p:cxnSp>
          <p:nvCxnSpPr>
            <p:cNvPr id="166" name="直線接點 165">
              <a:extLst>
                <a:ext uri="{FF2B5EF4-FFF2-40B4-BE49-F238E27FC236}">
                  <a16:creationId xmlns:a16="http://schemas.microsoft.com/office/drawing/2014/main" id="{95A1051E-A7A5-486F-AC98-A7314E18B87A}"/>
                </a:ext>
              </a:extLst>
            </p:cNvPr>
            <p:cNvCxnSpPr>
              <a:cxnSpLocks/>
              <a:stCxn id="227" idx="4"/>
              <a:endCxn id="167" idx="0"/>
            </p:cNvCxnSpPr>
            <p:nvPr/>
          </p:nvCxnSpPr>
          <p:spPr>
            <a:xfrm flipH="1">
              <a:off x="2249734" y="5469657"/>
              <a:ext cx="23884" cy="365675"/>
            </a:xfrm>
            <a:prstGeom prst="line">
              <a:avLst/>
            </a:prstGeom>
            <a:no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橢圓 166">
              <a:extLst>
                <a:ext uri="{FF2B5EF4-FFF2-40B4-BE49-F238E27FC236}">
                  <a16:creationId xmlns:a16="http://schemas.microsoft.com/office/drawing/2014/main" id="{2920A0D1-F407-48C7-BEE7-F43FD0B6E821}"/>
                </a:ext>
              </a:extLst>
            </p:cNvPr>
            <p:cNvSpPr/>
            <p:nvPr/>
          </p:nvSpPr>
          <p:spPr>
            <a:xfrm>
              <a:off x="2144990" y="5835332"/>
              <a:ext cx="209488" cy="20261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68" name="文字方塊 167">
              <a:extLst>
                <a:ext uri="{FF2B5EF4-FFF2-40B4-BE49-F238E27FC236}">
                  <a16:creationId xmlns:a16="http://schemas.microsoft.com/office/drawing/2014/main" id="{B51D79E7-BE59-4A53-A628-83B70F59595E}"/>
                </a:ext>
              </a:extLst>
            </p:cNvPr>
            <p:cNvSpPr txBox="1"/>
            <p:nvPr/>
          </p:nvSpPr>
          <p:spPr>
            <a:xfrm>
              <a:off x="1800623" y="5288027"/>
              <a:ext cx="343364" cy="4678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/>
                <a:t>c</a:t>
              </a:r>
              <a:endParaRPr lang="zh-TW" altLang="en-US" sz="2800" dirty="0"/>
            </a:p>
          </p:txBody>
        </p:sp>
        <p:cxnSp>
          <p:nvCxnSpPr>
            <p:cNvPr id="169" name="直線接點 168">
              <a:extLst>
                <a:ext uri="{FF2B5EF4-FFF2-40B4-BE49-F238E27FC236}">
                  <a16:creationId xmlns:a16="http://schemas.microsoft.com/office/drawing/2014/main" id="{D55309FE-48CC-4EE6-953F-4541D6F18CEE}"/>
                </a:ext>
              </a:extLst>
            </p:cNvPr>
            <p:cNvCxnSpPr>
              <a:cxnSpLocks/>
              <a:stCxn id="167" idx="4"/>
              <a:endCxn id="170" idx="0"/>
            </p:cNvCxnSpPr>
            <p:nvPr/>
          </p:nvCxnSpPr>
          <p:spPr>
            <a:xfrm>
              <a:off x="2249734" y="6037948"/>
              <a:ext cx="0" cy="367258"/>
            </a:xfrm>
            <a:prstGeom prst="line">
              <a:avLst/>
            </a:prstGeom>
            <a:no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0" name="橢圓 169">
              <a:extLst>
                <a:ext uri="{FF2B5EF4-FFF2-40B4-BE49-F238E27FC236}">
                  <a16:creationId xmlns:a16="http://schemas.microsoft.com/office/drawing/2014/main" id="{80F34370-EA90-4DA0-87EF-0AAF1B66A63E}"/>
                </a:ext>
              </a:extLst>
            </p:cNvPr>
            <p:cNvSpPr/>
            <p:nvPr/>
          </p:nvSpPr>
          <p:spPr>
            <a:xfrm>
              <a:off x="2144990" y="6405206"/>
              <a:ext cx="209488" cy="22658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71" name="文字方塊 170">
              <a:extLst>
                <a:ext uri="{FF2B5EF4-FFF2-40B4-BE49-F238E27FC236}">
                  <a16:creationId xmlns:a16="http://schemas.microsoft.com/office/drawing/2014/main" id="{D0B1A236-682F-4545-87C7-6E05CB2BD2F1}"/>
                </a:ext>
              </a:extLst>
            </p:cNvPr>
            <p:cNvSpPr txBox="1"/>
            <p:nvPr/>
          </p:nvSpPr>
          <p:spPr>
            <a:xfrm>
              <a:off x="1835876" y="5868120"/>
              <a:ext cx="34336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/>
                <a:t>a</a:t>
              </a:r>
              <a:endParaRPr lang="zh-TW" altLang="en-US" sz="2800" dirty="0"/>
            </a:p>
          </p:txBody>
        </p:sp>
        <p:cxnSp>
          <p:nvCxnSpPr>
            <p:cNvPr id="172" name="直線接點 171">
              <a:extLst>
                <a:ext uri="{FF2B5EF4-FFF2-40B4-BE49-F238E27FC236}">
                  <a16:creationId xmlns:a16="http://schemas.microsoft.com/office/drawing/2014/main" id="{C4030AE3-7490-4119-82DB-5DAFCB4AC40C}"/>
                </a:ext>
              </a:extLst>
            </p:cNvPr>
            <p:cNvCxnSpPr>
              <a:cxnSpLocks/>
              <a:stCxn id="230" idx="6"/>
              <a:endCxn id="173" idx="1"/>
            </p:cNvCxnSpPr>
            <p:nvPr/>
          </p:nvCxnSpPr>
          <p:spPr>
            <a:xfrm>
              <a:off x="4215501" y="3109758"/>
              <a:ext cx="692224" cy="510421"/>
            </a:xfrm>
            <a:prstGeom prst="line">
              <a:avLst/>
            </a:prstGeom>
            <a:no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橢圓 172">
              <a:extLst>
                <a:ext uri="{FF2B5EF4-FFF2-40B4-BE49-F238E27FC236}">
                  <a16:creationId xmlns:a16="http://schemas.microsoft.com/office/drawing/2014/main" id="{773718E2-1B11-4F2E-8F5B-03FD6558F2D6}"/>
                </a:ext>
              </a:extLst>
            </p:cNvPr>
            <p:cNvSpPr/>
            <p:nvPr/>
          </p:nvSpPr>
          <p:spPr>
            <a:xfrm>
              <a:off x="4877046" y="3590507"/>
              <a:ext cx="209488" cy="20261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74" name="文字方塊 173">
              <a:extLst>
                <a:ext uri="{FF2B5EF4-FFF2-40B4-BE49-F238E27FC236}">
                  <a16:creationId xmlns:a16="http://schemas.microsoft.com/office/drawing/2014/main" id="{56CB717B-2581-4685-8213-7F920F4C033B}"/>
                </a:ext>
              </a:extLst>
            </p:cNvPr>
            <p:cNvSpPr txBox="1"/>
            <p:nvPr/>
          </p:nvSpPr>
          <p:spPr>
            <a:xfrm>
              <a:off x="4564361" y="2958200"/>
              <a:ext cx="343364" cy="4678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/>
                <a:t>c</a:t>
              </a:r>
              <a:endParaRPr lang="zh-TW" altLang="en-US" sz="2800" dirty="0"/>
            </a:p>
          </p:txBody>
        </p:sp>
        <p:cxnSp>
          <p:nvCxnSpPr>
            <p:cNvPr id="175" name="直線接點 174">
              <a:extLst>
                <a:ext uri="{FF2B5EF4-FFF2-40B4-BE49-F238E27FC236}">
                  <a16:creationId xmlns:a16="http://schemas.microsoft.com/office/drawing/2014/main" id="{76E68D5A-522D-4116-A10F-D873A4A3F74E}"/>
                </a:ext>
              </a:extLst>
            </p:cNvPr>
            <p:cNvCxnSpPr>
              <a:cxnSpLocks/>
              <a:stCxn id="173" idx="5"/>
              <a:endCxn id="176" idx="0"/>
            </p:cNvCxnSpPr>
            <p:nvPr/>
          </p:nvCxnSpPr>
          <p:spPr>
            <a:xfrm>
              <a:off x="5055855" y="3763451"/>
              <a:ext cx="270758" cy="407304"/>
            </a:xfrm>
            <a:prstGeom prst="line">
              <a:avLst/>
            </a:prstGeom>
            <a:no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6" name="橢圓 175">
              <a:extLst>
                <a:ext uri="{FF2B5EF4-FFF2-40B4-BE49-F238E27FC236}">
                  <a16:creationId xmlns:a16="http://schemas.microsoft.com/office/drawing/2014/main" id="{A8766402-6C7A-4BAD-A501-73E39BCDDFD5}"/>
                </a:ext>
              </a:extLst>
            </p:cNvPr>
            <p:cNvSpPr/>
            <p:nvPr/>
          </p:nvSpPr>
          <p:spPr>
            <a:xfrm>
              <a:off x="5221869" y="4170755"/>
              <a:ext cx="209488" cy="22658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77" name="文字方塊 176">
              <a:extLst>
                <a:ext uri="{FF2B5EF4-FFF2-40B4-BE49-F238E27FC236}">
                  <a16:creationId xmlns:a16="http://schemas.microsoft.com/office/drawing/2014/main" id="{9E719939-CDE6-424A-89BF-5BA3A371DE57}"/>
                </a:ext>
              </a:extLst>
            </p:cNvPr>
            <p:cNvSpPr txBox="1"/>
            <p:nvPr/>
          </p:nvSpPr>
          <p:spPr>
            <a:xfrm>
              <a:off x="5194634" y="3632870"/>
              <a:ext cx="34336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/>
                <a:t>a</a:t>
              </a:r>
              <a:endParaRPr lang="zh-TW" altLang="en-US" sz="28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8" name="文字方塊 177">
                  <a:extLst>
                    <a:ext uri="{FF2B5EF4-FFF2-40B4-BE49-F238E27FC236}">
                      <a16:creationId xmlns:a16="http://schemas.microsoft.com/office/drawing/2014/main" id="{DCA71BA3-CEAD-49C3-A95C-8B7F54392C2F}"/>
                    </a:ext>
                  </a:extLst>
                </p:cNvPr>
                <p:cNvSpPr txBox="1"/>
                <p:nvPr/>
              </p:nvSpPr>
              <p:spPr>
                <a:xfrm>
                  <a:off x="1713387" y="2420015"/>
                  <a:ext cx="20948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178" name="文字方塊 177">
                  <a:extLst>
                    <a:ext uri="{FF2B5EF4-FFF2-40B4-BE49-F238E27FC236}">
                      <a16:creationId xmlns:a16="http://schemas.microsoft.com/office/drawing/2014/main" id="{DCA71BA3-CEAD-49C3-A95C-8B7F54392C2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13387" y="2420015"/>
                  <a:ext cx="209488" cy="338554"/>
                </a:xfrm>
                <a:prstGeom prst="rect">
                  <a:avLst/>
                </a:prstGeom>
                <a:blipFill>
                  <a:blip r:embed="rId3"/>
                  <a:stretch>
                    <a:fillRect r="-38235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9" name="文字方塊 178">
                  <a:extLst>
                    <a:ext uri="{FF2B5EF4-FFF2-40B4-BE49-F238E27FC236}">
                      <a16:creationId xmlns:a16="http://schemas.microsoft.com/office/drawing/2014/main" id="{AEDD53F3-08DF-4F31-9257-82E4B478B84F}"/>
                    </a:ext>
                  </a:extLst>
                </p:cNvPr>
                <p:cNvSpPr txBox="1"/>
                <p:nvPr/>
              </p:nvSpPr>
              <p:spPr>
                <a:xfrm>
                  <a:off x="1263784" y="2919134"/>
                  <a:ext cx="24765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179" name="文字方塊 178">
                  <a:extLst>
                    <a:ext uri="{FF2B5EF4-FFF2-40B4-BE49-F238E27FC236}">
                      <a16:creationId xmlns:a16="http://schemas.microsoft.com/office/drawing/2014/main" id="{AEDD53F3-08DF-4F31-9257-82E4B478B84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63784" y="2919134"/>
                  <a:ext cx="247650" cy="338554"/>
                </a:xfrm>
                <a:prstGeom prst="rect">
                  <a:avLst/>
                </a:prstGeom>
                <a:blipFill>
                  <a:blip r:embed="rId4"/>
                  <a:stretch>
                    <a:fillRect r="-17073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0" name="文字方塊 179">
                  <a:extLst>
                    <a:ext uri="{FF2B5EF4-FFF2-40B4-BE49-F238E27FC236}">
                      <a16:creationId xmlns:a16="http://schemas.microsoft.com/office/drawing/2014/main" id="{1D8B7687-2C3E-4213-82D6-EB39B271CD7C}"/>
                    </a:ext>
                  </a:extLst>
                </p:cNvPr>
                <p:cNvSpPr txBox="1"/>
                <p:nvPr/>
              </p:nvSpPr>
              <p:spPr>
                <a:xfrm>
                  <a:off x="3605297" y="2420015"/>
                  <a:ext cx="24765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180" name="文字方塊 179">
                  <a:extLst>
                    <a:ext uri="{FF2B5EF4-FFF2-40B4-BE49-F238E27FC236}">
                      <a16:creationId xmlns:a16="http://schemas.microsoft.com/office/drawing/2014/main" id="{1D8B7687-2C3E-4213-82D6-EB39B271CD7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05297" y="2420015"/>
                  <a:ext cx="247650" cy="338554"/>
                </a:xfrm>
                <a:prstGeom prst="rect">
                  <a:avLst/>
                </a:prstGeom>
                <a:blipFill>
                  <a:blip r:embed="rId5"/>
                  <a:stretch>
                    <a:fillRect r="-21951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1" name="文字方塊 180">
                  <a:extLst>
                    <a:ext uri="{FF2B5EF4-FFF2-40B4-BE49-F238E27FC236}">
                      <a16:creationId xmlns:a16="http://schemas.microsoft.com/office/drawing/2014/main" id="{19FDE311-EF49-44F2-9655-53636CF3751F}"/>
                    </a:ext>
                  </a:extLst>
                </p:cNvPr>
                <p:cNvSpPr txBox="1"/>
                <p:nvPr/>
              </p:nvSpPr>
              <p:spPr>
                <a:xfrm>
                  <a:off x="2125909" y="2927312"/>
                  <a:ext cx="24765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181" name="文字方塊 180">
                  <a:extLst>
                    <a:ext uri="{FF2B5EF4-FFF2-40B4-BE49-F238E27FC236}">
                      <a16:creationId xmlns:a16="http://schemas.microsoft.com/office/drawing/2014/main" id="{19FDE311-EF49-44F2-9655-53636CF3751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25909" y="2927312"/>
                  <a:ext cx="247650" cy="338554"/>
                </a:xfrm>
                <a:prstGeom prst="rect">
                  <a:avLst/>
                </a:prstGeom>
                <a:blipFill>
                  <a:blip r:embed="rId6"/>
                  <a:stretch>
                    <a:fillRect r="-1500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2" name="文字方塊 181">
                  <a:extLst>
                    <a:ext uri="{FF2B5EF4-FFF2-40B4-BE49-F238E27FC236}">
                      <a16:creationId xmlns:a16="http://schemas.microsoft.com/office/drawing/2014/main" id="{D21C0F44-FFDF-40BF-8692-E31D4532FB15}"/>
                    </a:ext>
                  </a:extLst>
                </p:cNvPr>
                <p:cNvSpPr txBox="1"/>
                <p:nvPr/>
              </p:nvSpPr>
              <p:spPr>
                <a:xfrm>
                  <a:off x="3947676" y="2933495"/>
                  <a:ext cx="24765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182" name="文字方塊 181">
                  <a:extLst>
                    <a:ext uri="{FF2B5EF4-FFF2-40B4-BE49-F238E27FC236}">
                      <a16:creationId xmlns:a16="http://schemas.microsoft.com/office/drawing/2014/main" id="{D21C0F44-FFDF-40BF-8692-E31D4532FB1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47676" y="2933495"/>
                  <a:ext cx="247650" cy="338554"/>
                </a:xfrm>
                <a:prstGeom prst="rect">
                  <a:avLst/>
                </a:prstGeom>
                <a:blipFill>
                  <a:blip r:embed="rId7"/>
                  <a:stretch>
                    <a:fillRect r="-1750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3" name="文字方塊 182">
                  <a:extLst>
                    <a:ext uri="{FF2B5EF4-FFF2-40B4-BE49-F238E27FC236}">
                      <a16:creationId xmlns:a16="http://schemas.microsoft.com/office/drawing/2014/main" id="{44F831B3-456B-4FE8-A85F-BAC53BC31431}"/>
                    </a:ext>
                  </a:extLst>
                </p:cNvPr>
                <p:cNvSpPr txBox="1"/>
                <p:nvPr/>
              </p:nvSpPr>
              <p:spPr>
                <a:xfrm>
                  <a:off x="1071965" y="3571454"/>
                  <a:ext cx="24765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𝐻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183" name="文字方塊 182">
                  <a:extLst>
                    <a:ext uri="{FF2B5EF4-FFF2-40B4-BE49-F238E27FC236}">
                      <a16:creationId xmlns:a16="http://schemas.microsoft.com/office/drawing/2014/main" id="{44F831B3-456B-4FE8-A85F-BAC53BC3143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1965" y="3571454"/>
                  <a:ext cx="247650" cy="338554"/>
                </a:xfrm>
                <a:prstGeom prst="rect">
                  <a:avLst/>
                </a:prstGeom>
                <a:blipFill>
                  <a:blip r:embed="rId8"/>
                  <a:stretch>
                    <a:fillRect r="-21951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4" name="文字方塊 183">
                  <a:extLst>
                    <a:ext uri="{FF2B5EF4-FFF2-40B4-BE49-F238E27FC236}">
                      <a16:creationId xmlns:a16="http://schemas.microsoft.com/office/drawing/2014/main" id="{5A4E70B8-3C64-4A53-86C8-3DEA95163BBF}"/>
                    </a:ext>
                  </a:extLst>
                </p:cNvPr>
                <p:cNvSpPr txBox="1"/>
                <p:nvPr/>
              </p:nvSpPr>
              <p:spPr>
                <a:xfrm>
                  <a:off x="2408867" y="3563521"/>
                  <a:ext cx="24765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184" name="文字方塊 183">
                  <a:extLst>
                    <a:ext uri="{FF2B5EF4-FFF2-40B4-BE49-F238E27FC236}">
                      <a16:creationId xmlns:a16="http://schemas.microsoft.com/office/drawing/2014/main" id="{5A4E70B8-3C64-4A53-86C8-3DEA95163BB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8867" y="3563521"/>
                  <a:ext cx="247650" cy="338554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5" name="文字方塊 184">
                  <a:extLst>
                    <a:ext uri="{FF2B5EF4-FFF2-40B4-BE49-F238E27FC236}">
                      <a16:creationId xmlns:a16="http://schemas.microsoft.com/office/drawing/2014/main" id="{FB6502AF-444C-43B4-8BB2-1BB2322C34CC}"/>
                    </a:ext>
                  </a:extLst>
                </p:cNvPr>
                <p:cNvSpPr txBox="1"/>
                <p:nvPr/>
              </p:nvSpPr>
              <p:spPr>
                <a:xfrm>
                  <a:off x="4154384" y="3547019"/>
                  <a:ext cx="24765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𝐽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185" name="文字方塊 184">
                  <a:extLst>
                    <a:ext uri="{FF2B5EF4-FFF2-40B4-BE49-F238E27FC236}">
                      <a16:creationId xmlns:a16="http://schemas.microsoft.com/office/drawing/2014/main" id="{FB6502AF-444C-43B4-8BB2-1BB2322C34C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54384" y="3547019"/>
                  <a:ext cx="247650" cy="338554"/>
                </a:xfrm>
                <a:prstGeom prst="rect">
                  <a:avLst/>
                </a:prstGeom>
                <a:blipFill>
                  <a:blip r:embed="rId10"/>
                  <a:stretch>
                    <a:fillRect r="-7500" b="-10714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6" name="文字方塊 185">
                  <a:extLst>
                    <a:ext uri="{FF2B5EF4-FFF2-40B4-BE49-F238E27FC236}">
                      <a16:creationId xmlns:a16="http://schemas.microsoft.com/office/drawing/2014/main" id="{16385704-A57B-4B7E-82F7-1CF2D1197F65}"/>
                    </a:ext>
                  </a:extLst>
                </p:cNvPr>
                <p:cNvSpPr txBox="1"/>
                <p:nvPr/>
              </p:nvSpPr>
              <p:spPr>
                <a:xfrm>
                  <a:off x="4819472" y="3506256"/>
                  <a:ext cx="24765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186" name="文字方塊 185">
                  <a:extLst>
                    <a:ext uri="{FF2B5EF4-FFF2-40B4-BE49-F238E27FC236}">
                      <a16:creationId xmlns:a16="http://schemas.microsoft.com/office/drawing/2014/main" id="{16385704-A57B-4B7E-82F7-1CF2D1197F6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19472" y="3506256"/>
                  <a:ext cx="247650" cy="338554"/>
                </a:xfrm>
                <a:prstGeom prst="rect">
                  <a:avLst/>
                </a:prstGeom>
                <a:blipFill>
                  <a:blip r:embed="rId11"/>
                  <a:stretch>
                    <a:fillRect r="-2250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7" name="文字方塊 186">
                  <a:extLst>
                    <a:ext uri="{FF2B5EF4-FFF2-40B4-BE49-F238E27FC236}">
                      <a16:creationId xmlns:a16="http://schemas.microsoft.com/office/drawing/2014/main" id="{9F0D6BEC-5964-4FAB-862B-21D9EFC76DA0}"/>
                    </a:ext>
                  </a:extLst>
                </p:cNvPr>
                <p:cNvSpPr txBox="1"/>
                <p:nvPr/>
              </p:nvSpPr>
              <p:spPr>
                <a:xfrm>
                  <a:off x="996500" y="4072406"/>
                  <a:ext cx="24765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187" name="文字方塊 186">
                  <a:extLst>
                    <a:ext uri="{FF2B5EF4-FFF2-40B4-BE49-F238E27FC236}">
                      <a16:creationId xmlns:a16="http://schemas.microsoft.com/office/drawing/2014/main" id="{9F0D6BEC-5964-4FAB-862B-21D9EFC76D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6500" y="4072406"/>
                  <a:ext cx="247650" cy="338554"/>
                </a:xfrm>
                <a:prstGeom prst="rect">
                  <a:avLst/>
                </a:prstGeom>
                <a:blipFill>
                  <a:blip r:embed="rId12"/>
                  <a:stretch>
                    <a:fillRect r="-1000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8" name="文字方塊 187">
                  <a:extLst>
                    <a:ext uri="{FF2B5EF4-FFF2-40B4-BE49-F238E27FC236}">
                      <a16:creationId xmlns:a16="http://schemas.microsoft.com/office/drawing/2014/main" id="{DEE08723-9F7B-46FA-AE98-4DAAE979327E}"/>
                    </a:ext>
                  </a:extLst>
                </p:cNvPr>
                <p:cNvSpPr txBox="1"/>
                <p:nvPr/>
              </p:nvSpPr>
              <p:spPr>
                <a:xfrm>
                  <a:off x="2154978" y="4122765"/>
                  <a:ext cx="24765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188" name="文字方塊 187">
                  <a:extLst>
                    <a:ext uri="{FF2B5EF4-FFF2-40B4-BE49-F238E27FC236}">
                      <a16:creationId xmlns:a16="http://schemas.microsoft.com/office/drawing/2014/main" id="{DEE08723-9F7B-46FA-AE98-4DAAE979327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54978" y="4122765"/>
                  <a:ext cx="247650" cy="338554"/>
                </a:xfrm>
                <a:prstGeom prst="rect">
                  <a:avLst/>
                </a:prstGeom>
                <a:blipFill>
                  <a:blip r:embed="rId13"/>
                  <a:stretch>
                    <a:fillRect r="-3500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9" name="文字方塊 188">
                  <a:extLst>
                    <a:ext uri="{FF2B5EF4-FFF2-40B4-BE49-F238E27FC236}">
                      <a16:creationId xmlns:a16="http://schemas.microsoft.com/office/drawing/2014/main" id="{0D0DA1BF-06AC-40ED-8898-7CC0CC9D5BF0}"/>
                    </a:ext>
                  </a:extLst>
                </p:cNvPr>
                <p:cNvSpPr txBox="1"/>
                <p:nvPr/>
              </p:nvSpPr>
              <p:spPr>
                <a:xfrm>
                  <a:off x="2756335" y="4102786"/>
                  <a:ext cx="24765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189" name="文字方塊 188">
                  <a:extLst>
                    <a:ext uri="{FF2B5EF4-FFF2-40B4-BE49-F238E27FC236}">
                      <a16:creationId xmlns:a16="http://schemas.microsoft.com/office/drawing/2014/main" id="{0D0DA1BF-06AC-40ED-8898-7CC0CC9D5BF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6335" y="4102786"/>
                  <a:ext cx="247650" cy="338554"/>
                </a:xfrm>
                <a:prstGeom prst="rect">
                  <a:avLst/>
                </a:prstGeom>
                <a:blipFill>
                  <a:blip r:embed="rId14"/>
                  <a:stretch>
                    <a:fillRect r="-2439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0" name="文字方塊 189">
                  <a:extLst>
                    <a:ext uri="{FF2B5EF4-FFF2-40B4-BE49-F238E27FC236}">
                      <a16:creationId xmlns:a16="http://schemas.microsoft.com/office/drawing/2014/main" id="{5237DF19-CACA-4D6A-BE9A-9E9C62D07227}"/>
                    </a:ext>
                  </a:extLst>
                </p:cNvPr>
                <p:cNvSpPr txBox="1"/>
                <p:nvPr/>
              </p:nvSpPr>
              <p:spPr>
                <a:xfrm>
                  <a:off x="4208536" y="4092471"/>
                  <a:ext cx="24765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190" name="文字方塊 189">
                  <a:extLst>
                    <a:ext uri="{FF2B5EF4-FFF2-40B4-BE49-F238E27FC236}">
                      <a16:creationId xmlns:a16="http://schemas.microsoft.com/office/drawing/2014/main" id="{5237DF19-CACA-4D6A-BE9A-9E9C62D0722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08536" y="4092471"/>
                  <a:ext cx="247650" cy="338554"/>
                </a:xfrm>
                <a:prstGeom prst="rect">
                  <a:avLst/>
                </a:prstGeom>
                <a:blipFill>
                  <a:blip r:embed="rId15"/>
                  <a:stretch>
                    <a:fillRect r="-19512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1" name="文字方塊 190">
                  <a:extLst>
                    <a:ext uri="{FF2B5EF4-FFF2-40B4-BE49-F238E27FC236}">
                      <a16:creationId xmlns:a16="http://schemas.microsoft.com/office/drawing/2014/main" id="{74AA01BA-5125-4404-BF85-9D6C58FF3677}"/>
                    </a:ext>
                  </a:extLst>
                </p:cNvPr>
                <p:cNvSpPr txBox="1"/>
                <p:nvPr/>
              </p:nvSpPr>
              <p:spPr>
                <a:xfrm>
                  <a:off x="5169786" y="4102951"/>
                  <a:ext cx="24765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191" name="文字方塊 190">
                  <a:extLst>
                    <a:ext uri="{FF2B5EF4-FFF2-40B4-BE49-F238E27FC236}">
                      <a16:creationId xmlns:a16="http://schemas.microsoft.com/office/drawing/2014/main" id="{74AA01BA-5125-4404-BF85-9D6C58FF367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69786" y="4102951"/>
                  <a:ext cx="247650" cy="338554"/>
                </a:xfrm>
                <a:prstGeom prst="rect">
                  <a:avLst/>
                </a:prstGeom>
                <a:blipFill>
                  <a:blip r:embed="rId16"/>
                  <a:stretch>
                    <a:fillRect r="-14634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2" name="文字方塊 191">
                  <a:extLst>
                    <a:ext uri="{FF2B5EF4-FFF2-40B4-BE49-F238E27FC236}">
                      <a16:creationId xmlns:a16="http://schemas.microsoft.com/office/drawing/2014/main" id="{1CD238EE-3566-418E-BDF6-6D84F3FE3AAA}"/>
                    </a:ext>
                  </a:extLst>
                </p:cNvPr>
                <p:cNvSpPr txBox="1"/>
                <p:nvPr/>
              </p:nvSpPr>
              <p:spPr>
                <a:xfrm>
                  <a:off x="870563" y="4573039"/>
                  <a:ext cx="24765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192" name="文字方塊 191">
                  <a:extLst>
                    <a:ext uri="{FF2B5EF4-FFF2-40B4-BE49-F238E27FC236}">
                      <a16:creationId xmlns:a16="http://schemas.microsoft.com/office/drawing/2014/main" id="{1CD238EE-3566-418E-BDF6-6D84F3FE3AA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0563" y="4573039"/>
                  <a:ext cx="247650" cy="338554"/>
                </a:xfrm>
                <a:prstGeom prst="rect">
                  <a:avLst/>
                </a:prstGeom>
                <a:blipFill>
                  <a:blip r:embed="rId17"/>
                  <a:stretch>
                    <a:fillRect r="-27500" b="-9091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3" name="文字方塊 192">
                  <a:extLst>
                    <a:ext uri="{FF2B5EF4-FFF2-40B4-BE49-F238E27FC236}">
                      <a16:creationId xmlns:a16="http://schemas.microsoft.com/office/drawing/2014/main" id="{3E3D4A58-3C90-4AD8-9B5D-91F5D1307F31}"/>
                    </a:ext>
                  </a:extLst>
                </p:cNvPr>
                <p:cNvSpPr txBox="1"/>
                <p:nvPr/>
              </p:nvSpPr>
              <p:spPr>
                <a:xfrm>
                  <a:off x="2144990" y="4622269"/>
                  <a:ext cx="24765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193" name="文字方塊 192">
                  <a:extLst>
                    <a:ext uri="{FF2B5EF4-FFF2-40B4-BE49-F238E27FC236}">
                      <a16:creationId xmlns:a16="http://schemas.microsoft.com/office/drawing/2014/main" id="{3E3D4A58-3C90-4AD8-9B5D-91F5D1307F3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44990" y="4622269"/>
                  <a:ext cx="247650" cy="338554"/>
                </a:xfrm>
                <a:prstGeom prst="rect">
                  <a:avLst/>
                </a:prstGeom>
                <a:blipFill>
                  <a:blip r:embed="rId18"/>
                  <a:stretch>
                    <a:fillRect r="-14634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4" name="文字方塊 193">
                  <a:extLst>
                    <a:ext uri="{FF2B5EF4-FFF2-40B4-BE49-F238E27FC236}">
                      <a16:creationId xmlns:a16="http://schemas.microsoft.com/office/drawing/2014/main" id="{FE2628FA-C4F4-4B2E-9C7F-26AC6E2B6F28}"/>
                    </a:ext>
                  </a:extLst>
                </p:cNvPr>
                <p:cNvSpPr txBox="1"/>
                <p:nvPr/>
              </p:nvSpPr>
              <p:spPr>
                <a:xfrm>
                  <a:off x="4332934" y="4573545"/>
                  <a:ext cx="24765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194" name="文字方塊 193">
                  <a:extLst>
                    <a:ext uri="{FF2B5EF4-FFF2-40B4-BE49-F238E27FC236}">
                      <a16:creationId xmlns:a16="http://schemas.microsoft.com/office/drawing/2014/main" id="{FE2628FA-C4F4-4B2E-9C7F-26AC6E2B6F2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32934" y="4573545"/>
                  <a:ext cx="247650" cy="338554"/>
                </a:xfrm>
                <a:prstGeom prst="rect">
                  <a:avLst/>
                </a:prstGeom>
                <a:blipFill>
                  <a:blip r:embed="rId19"/>
                  <a:stretch>
                    <a:fillRect r="-1500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5" name="文字方塊 194">
                  <a:extLst>
                    <a:ext uri="{FF2B5EF4-FFF2-40B4-BE49-F238E27FC236}">
                      <a16:creationId xmlns:a16="http://schemas.microsoft.com/office/drawing/2014/main" id="{9916A166-4300-4ED9-8494-CCA3B6D3C16E}"/>
                    </a:ext>
                  </a:extLst>
                </p:cNvPr>
                <p:cNvSpPr txBox="1"/>
                <p:nvPr/>
              </p:nvSpPr>
              <p:spPr>
                <a:xfrm>
                  <a:off x="2994163" y="4585520"/>
                  <a:ext cx="24765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195" name="文字方塊 194">
                  <a:extLst>
                    <a:ext uri="{FF2B5EF4-FFF2-40B4-BE49-F238E27FC236}">
                      <a16:creationId xmlns:a16="http://schemas.microsoft.com/office/drawing/2014/main" id="{9916A166-4300-4ED9-8494-CCA3B6D3C16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94163" y="4585520"/>
                  <a:ext cx="247650" cy="338554"/>
                </a:xfrm>
                <a:prstGeom prst="rect">
                  <a:avLst/>
                </a:prstGeom>
                <a:blipFill>
                  <a:blip r:embed="rId20"/>
                  <a:stretch>
                    <a:fillRect r="-7317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6" name="文字方塊 195">
                  <a:extLst>
                    <a:ext uri="{FF2B5EF4-FFF2-40B4-BE49-F238E27FC236}">
                      <a16:creationId xmlns:a16="http://schemas.microsoft.com/office/drawing/2014/main" id="{49D53378-8FD7-4AD3-A280-D6B7B3038519}"/>
                    </a:ext>
                  </a:extLst>
                </p:cNvPr>
                <p:cNvSpPr txBox="1"/>
                <p:nvPr/>
              </p:nvSpPr>
              <p:spPr>
                <a:xfrm>
                  <a:off x="2125909" y="5188072"/>
                  <a:ext cx="24765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196" name="文字方塊 195">
                  <a:extLst>
                    <a:ext uri="{FF2B5EF4-FFF2-40B4-BE49-F238E27FC236}">
                      <a16:creationId xmlns:a16="http://schemas.microsoft.com/office/drawing/2014/main" id="{49D53378-8FD7-4AD3-A280-D6B7B303851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25909" y="5188072"/>
                  <a:ext cx="247650" cy="338554"/>
                </a:xfrm>
                <a:prstGeom prst="rect">
                  <a:avLst/>
                </a:prstGeom>
                <a:blipFill>
                  <a:blip r:embed="rId21"/>
                  <a:stretch>
                    <a:fillRect r="-1750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7" name="文字方塊 196">
                  <a:extLst>
                    <a:ext uri="{FF2B5EF4-FFF2-40B4-BE49-F238E27FC236}">
                      <a16:creationId xmlns:a16="http://schemas.microsoft.com/office/drawing/2014/main" id="{98BE7E8E-E190-4679-808B-783B98DC8864}"/>
                    </a:ext>
                  </a:extLst>
                </p:cNvPr>
                <p:cNvSpPr txBox="1"/>
                <p:nvPr/>
              </p:nvSpPr>
              <p:spPr>
                <a:xfrm>
                  <a:off x="764321" y="5183405"/>
                  <a:ext cx="24765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197" name="文字方塊 196">
                  <a:extLst>
                    <a:ext uri="{FF2B5EF4-FFF2-40B4-BE49-F238E27FC236}">
                      <a16:creationId xmlns:a16="http://schemas.microsoft.com/office/drawing/2014/main" id="{98BE7E8E-E190-4679-808B-783B98DC886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4321" y="5183405"/>
                  <a:ext cx="247650" cy="338554"/>
                </a:xfrm>
                <a:prstGeom prst="rect">
                  <a:avLst/>
                </a:prstGeom>
                <a:blipFill>
                  <a:blip r:embed="rId22"/>
                  <a:stretch>
                    <a:fillRect r="-21951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8" name="直線接點 197">
              <a:extLst>
                <a:ext uri="{FF2B5EF4-FFF2-40B4-BE49-F238E27FC236}">
                  <a16:creationId xmlns:a16="http://schemas.microsoft.com/office/drawing/2014/main" id="{E5330543-252D-4B16-AFD5-1D6FE0E63E75}"/>
                </a:ext>
              </a:extLst>
            </p:cNvPr>
            <p:cNvCxnSpPr>
              <a:cxnSpLocks/>
              <a:stCxn id="219" idx="5"/>
              <a:endCxn id="199" idx="1"/>
            </p:cNvCxnSpPr>
            <p:nvPr/>
          </p:nvCxnSpPr>
          <p:spPr>
            <a:xfrm>
              <a:off x="2607850" y="3817707"/>
              <a:ext cx="240010" cy="388298"/>
            </a:xfrm>
            <a:prstGeom prst="line">
              <a:avLst/>
            </a:prstGeom>
            <a:no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9" name="橢圓 198">
              <a:extLst>
                <a:ext uri="{FF2B5EF4-FFF2-40B4-BE49-F238E27FC236}">
                  <a16:creationId xmlns:a16="http://schemas.microsoft.com/office/drawing/2014/main" id="{8006D77E-A7F1-45C6-8218-096E4DFA8E94}"/>
                </a:ext>
              </a:extLst>
            </p:cNvPr>
            <p:cNvSpPr/>
            <p:nvPr/>
          </p:nvSpPr>
          <p:spPr>
            <a:xfrm>
              <a:off x="2817181" y="4172822"/>
              <a:ext cx="209488" cy="22658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00" name="文字方塊 199">
              <a:extLst>
                <a:ext uri="{FF2B5EF4-FFF2-40B4-BE49-F238E27FC236}">
                  <a16:creationId xmlns:a16="http://schemas.microsoft.com/office/drawing/2014/main" id="{DA9B613A-C238-4CF4-B97B-2C5878292C16}"/>
                </a:ext>
              </a:extLst>
            </p:cNvPr>
            <p:cNvSpPr txBox="1"/>
            <p:nvPr/>
          </p:nvSpPr>
          <p:spPr>
            <a:xfrm>
              <a:off x="2780204" y="3600912"/>
              <a:ext cx="343364" cy="4678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/>
                <a:t>c</a:t>
              </a:r>
              <a:endParaRPr lang="zh-TW" altLang="en-US" sz="2800" dirty="0"/>
            </a:p>
          </p:txBody>
        </p:sp>
        <p:cxnSp>
          <p:nvCxnSpPr>
            <p:cNvPr id="201" name="直線接點 200">
              <a:extLst>
                <a:ext uri="{FF2B5EF4-FFF2-40B4-BE49-F238E27FC236}">
                  <a16:creationId xmlns:a16="http://schemas.microsoft.com/office/drawing/2014/main" id="{0CF8940A-FA04-4F41-B636-E6B6B1986CF2}"/>
                </a:ext>
              </a:extLst>
            </p:cNvPr>
            <p:cNvCxnSpPr>
              <a:cxnSpLocks/>
              <a:stCxn id="199" idx="5"/>
              <a:endCxn id="202" idx="0"/>
            </p:cNvCxnSpPr>
            <p:nvPr/>
          </p:nvCxnSpPr>
          <p:spPr>
            <a:xfrm>
              <a:off x="2995990" y="4366228"/>
              <a:ext cx="147129" cy="279696"/>
            </a:xfrm>
            <a:prstGeom prst="line">
              <a:avLst/>
            </a:prstGeom>
            <a:no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2" name="橢圓 201">
              <a:extLst>
                <a:ext uri="{FF2B5EF4-FFF2-40B4-BE49-F238E27FC236}">
                  <a16:creationId xmlns:a16="http://schemas.microsoft.com/office/drawing/2014/main" id="{FEFBA360-BAFE-4ACC-A035-781CEB482561}"/>
                </a:ext>
              </a:extLst>
            </p:cNvPr>
            <p:cNvSpPr/>
            <p:nvPr/>
          </p:nvSpPr>
          <p:spPr>
            <a:xfrm>
              <a:off x="3038375" y="4645924"/>
              <a:ext cx="209488" cy="22658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03" name="文字方塊 202">
              <a:extLst>
                <a:ext uri="{FF2B5EF4-FFF2-40B4-BE49-F238E27FC236}">
                  <a16:creationId xmlns:a16="http://schemas.microsoft.com/office/drawing/2014/main" id="{CD544B7B-DBA0-48AC-B47A-E7C6E612E5CE}"/>
                </a:ext>
              </a:extLst>
            </p:cNvPr>
            <p:cNvSpPr txBox="1"/>
            <p:nvPr/>
          </p:nvSpPr>
          <p:spPr>
            <a:xfrm>
              <a:off x="3070534" y="4108320"/>
              <a:ext cx="34336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/>
                <a:t>a</a:t>
              </a:r>
              <a:endParaRPr lang="zh-TW" altLang="en-US" sz="28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4" name="文字方塊 203">
                  <a:extLst>
                    <a:ext uri="{FF2B5EF4-FFF2-40B4-BE49-F238E27FC236}">
                      <a16:creationId xmlns:a16="http://schemas.microsoft.com/office/drawing/2014/main" id="{9118B392-35AD-409C-9E1A-10612C5A00F7}"/>
                    </a:ext>
                  </a:extLst>
                </p:cNvPr>
                <p:cNvSpPr txBox="1"/>
                <p:nvPr/>
              </p:nvSpPr>
              <p:spPr>
                <a:xfrm>
                  <a:off x="4358536" y="5154965"/>
                  <a:ext cx="24765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𝑊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204" name="文字方塊 203">
                  <a:extLst>
                    <a:ext uri="{FF2B5EF4-FFF2-40B4-BE49-F238E27FC236}">
                      <a16:creationId xmlns:a16="http://schemas.microsoft.com/office/drawing/2014/main" id="{9118B392-35AD-409C-9E1A-10612C5A00F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58536" y="5154965"/>
                  <a:ext cx="247650" cy="338554"/>
                </a:xfrm>
                <a:prstGeom prst="rect">
                  <a:avLst/>
                </a:prstGeom>
                <a:blipFill>
                  <a:blip r:embed="rId23"/>
                  <a:stretch>
                    <a:fillRect r="-41463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5" name="文字方塊 204">
                  <a:extLst>
                    <a:ext uri="{FF2B5EF4-FFF2-40B4-BE49-F238E27FC236}">
                      <a16:creationId xmlns:a16="http://schemas.microsoft.com/office/drawing/2014/main" id="{49BA0171-FB7D-48DE-BA07-15CBF6BC2132}"/>
                    </a:ext>
                  </a:extLst>
                </p:cNvPr>
                <p:cNvSpPr txBox="1"/>
                <p:nvPr/>
              </p:nvSpPr>
              <p:spPr>
                <a:xfrm>
                  <a:off x="2095020" y="6337405"/>
                  <a:ext cx="24765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𝑍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205" name="文字方塊 204">
                  <a:extLst>
                    <a:ext uri="{FF2B5EF4-FFF2-40B4-BE49-F238E27FC236}">
                      <a16:creationId xmlns:a16="http://schemas.microsoft.com/office/drawing/2014/main" id="{49BA0171-FB7D-48DE-BA07-15CBF6BC21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5020" y="6337405"/>
                  <a:ext cx="247650" cy="338554"/>
                </a:xfrm>
                <a:prstGeom prst="rect">
                  <a:avLst/>
                </a:prstGeom>
                <a:blipFill>
                  <a:blip r:embed="rId24"/>
                  <a:stretch>
                    <a:fillRect r="-1500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6" name="直線接點 205">
              <a:extLst>
                <a:ext uri="{FF2B5EF4-FFF2-40B4-BE49-F238E27FC236}">
                  <a16:creationId xmlns:a16="http://schemas.microsoft.com/office/drawing/2014/main" id="{69D0BD20-62CC-42B8-B182-64B6BE3BAB26}"/>
                </a:ext>
              </a:extLst>
            </p:cNvPr>
            <p:cNvCxnSpPr>
              <a:cxnSpLocks/>
              <a:stCxn id="238" idx="4"/>
              <a:endCxn id="207" idx="0"/>
            </p:cNvCxnSpPr>
            <p:nvPr/>
          </p:nvCxnSpPr>
          <p:spPr>
            <a:xfrm>
              <a:off x="4482361" y="4859072"/>
              <a:ext cx="64145" cy="370583"/>
            </a:xfrm>
            <a:prstGeom prst="line">
              <a:avLst/>
            </a:prstGeom>
            <a:no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橢圓 206">
              <a:extLst>
                <a:ext uri="{FF2B5EF4-FFF2-40B4-BE49-F238E27FC236}">
                  <a16:creationId xmlns:a16="http://schemas.microsoft.com/office/drawing/2014/main" id="{50BEC3B5-6099-4B1A-AAE7-17A4C9E59382}"/>
                </a:ext>
              </a:extLst>
            </p:cNvPr>
            <p:cNvSpPr/>
            <p:nvPr/>
          </p:nvSpPr>
          <p:spPr>
            <a:xfrm>
              <a:off x="4441762" y="5229655"/>
              <a:ext cx="209488" cy="18383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08" name="直線接點 207">
              <a:extLst>
                <a:ext uri="{FF2B5EF4-FFF2-40B4-BE49-F238E27FC236}">
                  <a16:creationId xmlns:a16="http://schemas.microsoft.com/office/drawing/2014/main" id="{F8DFAD2C-D1C6-494C-81A5-3FABA290F002}"/>
                </a:ext>
              </a:extLst>
            </p:cNvPr>
            <p:cNvCxnSpPr>
              <a:cxnSpLocks/>
              <a:stCxn id="207" idx="4"/>
              <a:endCxn id="209" idx="0"/>
            </p:cNvCxnSpPr>
            <p:nvPr/>
          </p:nvCxnSpPr>
          <p:spPr>
            <a:xfrm>
              <a:off x="4546506" y="5413486"/>
              <a:ext cx="25671" cy="418382"/>
            </a:xfrm>
            <a:prstGeom prst="line">
              <a:avLst/>
            </a:prstGeom>
            <a:no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9" name="橢圓 208">
              <a:extLst>
                <a:ext uri="{FF2B5EF4-FFF2-40B4-BE49-F238E27FC236}">
                  <a16:creationId xmlns:a16="http://schemas.microsoft.com/office/drawing/2014/main" id="{37EEEBE8-36F1-424E-A59D-03F16C4AA361}"/>
                </a:ext>
              </a:extLst>
            </p:cNvPr>
            <p:cNvSpPr/>
            <p:nvPr/>
          </p:nvSpPr>
          <p:spPr>
            <a:xfrm>
              <a:off x="4467433" y="5831868"/>
              <a:ext cx="209488" cy="20558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10" name="文字方塊 209">
              <a:extLst>
                <a:ext uri="{FF2B5EF4-FFF2-40B4-BE49-F238E27FC236}">
                  <a16:creationId xmlns:a16="http://schemas.microsoft.com/office/drawing/2014/main" id="{D741B0D4-3B95-4B8A-9BB4-3616A4165D90}"/>
                </a:ext>
              </a:extLst>
            </p:cNvPr>
            <p:cNvSpPr txBox="1"/>
            <p:nvPr/>
          </p:nvSpPr>
          <p:spPr>
            <a:xfrm>
              <a:off x="4558641" y="5294045"/>
              <a:ext cx="34336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/>
                <a:t>a</a:t>
              </a:r>
              <a:endParaRPr lang="zh-TW" altLang="en-US" sz="2800" dirty="0"/>
            </a:p>
          </p:txBody>
        </p:sp>
        <p:sp>
          <p:nvSpPr>
            <p:cNvPr id="211" name="文字方塊 210">
              <a:extLst>
                <a:ext uri="{FF2B5EF4-FFF2-40B4-BE49-F238E27FC236}">
                  <a16:creationId xmlns:a16="http://schemas.microsoft.com/office/drawing/2014/main" id="{B7FA751C-95BE-433E-9756-B644F4B444EE}"/>
                </a:ext>
              </a:extLst>
            </p:cNvPr>
            <p:cNvSpPr txBox="1"/>
            <p:nvPr/>
          </p:nvSpPr>
          <p:spPr>
            <a:xfrm>
              <a:off x="4521242" y="4720448"/>
              <a:ext cx="343364" cy="4678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/>
                <a:t>c</a:t>
              </a:r>
              <a:endParaRPr lang="zh-TW" altLang="en-US" sz="28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2" name="文字方塊 211">
                  <a:extLst>
                    <a:ext uri="{FF2B5EF4-FFF2-40B4-BE49-F238E27FC236}">
                      <a16:creationId xmlns:a16="http://schemas.microsoft.com/office/drawing/2014/main" id="{B15BD9F1-D6AF-40E1-B506-ED3C83D9FF25}"/>
                    </a:ext>
                  </a:extLst>
                </p:cNvPr>
                <p:cNvSpPr txBox="1"/>
                <p:nvPr/>
              </p:nvSpPr>
              <p:spPr>
                <a:xfrm>
                  <a:off x="4417879" y="5765381"/>
                  <a:ext cx="24765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𝑌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212" name="文字方塊 211">
                  <a:extLst>
                    <a:ext uri="{FF2B5EF4-FFF2-40B4-BE49-F238E27FC236}">
                      <a16:creationId xmlns:a16="http://schemas.microsoft.com/office/drawing/2014/main" id="{B15BD9F1-D6AF-40E1-B506-ED3C83D9FF2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17879" y="5765381"/>
                  <a:ext cx="247650" cy="338554"/>
                </a:xfrm>
                <a:prstGeom prst="rect">
                  <a:avLst/>
                </a:prstGeom>
                <a:blipFill>
                  <a:blip r:embed="rId25"/>
                  <a:stretch>
                    <a:fillRect r="-1500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3" name="文字方塊 212">
                  <a:extLst>
                    <a:ext uri="{FF2B5EF4-FFF2-40B4-BE49-F238E27FC236}">
                      <a16:creationId xmlns:a16="http://schemas.microsoft.com/office/drawing/2014/main" id="{7ED8D625-7FE7-4D23-AB74-D16D4B411945}"/>
                    </a:ext>
                  </a:extLst>
                </p:cNvPr>
                <p:cNvSpPr txBox="1"/>
                <p:nvPr/>
              </p:nvSpPr>
              <p:spPr>
                <a:xfrm>
                  <a:off x="2089431" y="5765381"/>
                  <a:ext cx="24765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1600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zh-TW" altLang="en-US" sz="1600" dirty="0"/>
                </a:p>
              </p:txBody>
            </p:sp>
          </mc:Choice>
          <mc:Fallback xmlns="">
            <p:sp>
              <p:nvSpPr>
                <p:cNvPr id="213" name="文字方塊 212">
                  <a:extLst>
                    <a:ext uri="{FF2B5EF4-FFF2-40B4-BE49-F238E27FC236}">
                      <a16:creationId xmlns:a16="http://schemas.microsoft.com/office/drawing/2014/main" id="{7ED8D625-7FE7-4D23-AB74-D16D4B41194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89431" y="5765381"/>
                  <a:ext cx="247650" cy="338554"/>
                </a:xfrm>
                <a:prstGeom prst="rect">
                  <a:avLst/>
                </a:prstGeom>
                <a:blipFill>
                  <a:blip r:embed="rId26"/>
                  <a:stretch>
                    <a:fillRect r="-1750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819718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5FA6C8-B814-421A-BD15-7AC392DED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399" y="365126"/>
            <a:ext cx="11701929" cy="1312210"/>
          </a:xfrm>
        </p:spPr>
        <p:txBody>
          <a:bodyPr/>
          <a:lstStyle/>
          <a:p>
            <a:r>
              <a:rPr lang="en-US" altLang="zh-TW" dirty="0"/>
              <a:t>Encoded Minimal Inversion Representation (SMIR)</a:t>
            </a:r>
            <a:endParaRPr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FF192E4E-668D-4F8C-9A88-5DD8F354B944}"/>
              </a:ext>
            </a:extLst>
          </p:cNvPr>
          <p:cNvGraphicFramePr>
            <a:graphicFrameLocks/>
          </p:cNvGraphicFramePr>
          <p:nvPr/>
        </p:nvGraphicFramePr>
        <p:xfrm>
          <a:off x="83671" y="1751157"/>
          <a:ext cx="3292191" cy="4663440"/>
        </p:xfrm>
        <a:graphic>
          <a:graphicData uri="http://schemas.openxmlformats.org/drawingml/2006/table">
            <a:tbl>
              <a:tblPr/>
              <a:tblGrid>
                <a:gridCol w="365799">
                  <a:extLst>
                    <a:ext uri="{9D8B030D-6E8A-4147-A177-3AD203B41FA5}">
                      <a16:colId xmlns:a16="http://schemas.microsoft.com/office/drawing/2014/main" val="2870866195"/>
                    </a:ext>
                  </a:extLst>
                </a:gridCol>
                <a:gridCol w="365799">
                  <a:extLst>
                    <a:ext uri="{9D8B030D-6E8A-4147-A177-3AD203B41FA5}">
                      <a16:colId xmlns:a16="http://schemas.microsoft.com/office/drawing/2014/main" val="2134721136"/>
                    </a:ext>
                  </a:extLst>
                </a:gridCol>
                <a:gridCol w="365799">
                  <a:extLst>
                    <a:ext uri="{9D8B030D-6E8A-4147-A177-3AD203B41FA5}">
                      <a16:colId xmlns:a16="http://schemas.microsoft.com/office/drawing/2014/main" val="2148868835"/>
                    </a:ext>
                  </a:extLst>
                </a:gridCol>
                <a:gridCol w="365799">
                  <a:extLst>
                    <a:ext uri="{9D8B030D-6E8A-4147-A177-3AD203B41FA5}">
                      <a16:colId xmlns:a16="http://schemas.microsoft.com/office/drawing/2014/main" val="3404244218"/>
                    </a:ext>
                  </a:extLst>
                </a:gridCol>
                <a:gridCol w="365799">
                  <a:extLst>
                    <a:ext uri="{9D8B030D-6E8A-4147-A177-3AD203B41FA5}">
                      <a16:colId xmlns:a16="http://schemas.microsoft.com/office/drawing/2014/main" val="3489776245"/>
                    </a:ext>
                  </a:extLst>
                </a:gridCol>
                <a:gridCol w="365799">
                  <a:extLst>
                    <a:ext uri="{9D8B030D-6E8A-4147-A177-3AD203B41FA5}">
                      <a16:colId xmlns:a16="http://schemas.microsoft.com/office/drawing/2014/main" val="2686181998"/>
                    </a:ext>
                  </a:extLst>
                </a:gridCol>
                <a:gridCol w="365799">
                  <a:extLst>
                    <a:ext uri="{9D8B030D-6E8A-4147-A177-3AD203B41FA5}">
                      <a16:colId xmlns:a16="http://schemas.microsoft.com/office/drawing/2014/main" val="3732906670"/>
                    </a:ext>
                  </a:extLst>
                </a:gridCol>
                <a:gridCol w="365799">
                  <a:extLst>
                    <a:ext uri="{9D8B030D-6E8A-4147-A177-3AD203B41FA5}">
                      <a16:colId xmlns:a16="http://schemas.microsoft.com/office/drawing/2014/main" val="510258358"/>
                    </a:ext>
                  </a:extLst>
                </a:gridCol>
                <a:gridCol w="365799">
                  <a:extLst>
                    <a:ext uri="{9D8B030D-6E8A-4147-A177-3AD203B41FA5}">
                      <a16:colId xmlns:a16="http://schemas.microsoft.com/office/drawing/2014/main" val="1018372833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dist"/>
                      <a:endParaRPr lang="zh-TW" altLang="en-US" sz="24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4" marR="914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 marL="91414" marR="914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 marL="91414" marR="914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 marL="91414" marR="914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 marL="91414" marR="914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g</a:t>
                      </a:r>
                    </a:p>
                  </a:txBody>
                  <a:tcPr marL="91414" marR="914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 marL="91414" marR="914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667403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400" i="0" cap="none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i="0" cap="none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84756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50465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algn="dist"/>
                      <a:r>
                        <a:rPr lang="en-US" altLang="zh-TW" sz="2400" i="0" cap="none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i="0" cap="none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algn="dist"/>
                      <a:r>
                        <a:rPr lang="en-US" altLang="zh-TW" sz="2400" i="0" cap="none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i="0" cap="none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7097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84936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68934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8734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c</a:t>
                      </a: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0287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112832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內容版面配置區 3">
                <a:extLst>
                  <a:ext uri="{FF2B5EF4-FFF2-40B4-BE49-F238E27FC236}">
                    <a16:creationId xmlns:a16="http://schemas.microsoft.com/office/drawing/2014/main" id="{0EA77B1F-E1EC-434A-AF22-5149840EB190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3428766" y="1751157"/>
              <a:ext cx="8679563" cy="4663440"/>
            </p:xfrm>
            <a:graphic>
              <a:graphicData uri="http://schemas.openxmlformats.org/drawingml/2006/table">
                <a:tbl>
                  <a:tblPr/>
                  <a:tblGrid>
                    <a:gridCol w="641306">
                      <a:extLst>
                        <a:ext uri="{9D8B030D-6E8A-4147-A177-3AD203B41FA5}">
                          <a16:colId xmlns:a16="http://schemas.microsoft.com/office/drawing/2014/main" val="2676164664"/>
                        </a:ext>
                      </a:extLst>
                    </a:gridCol>
                    <a:gridCol w="615481">
                      <a:extLst>
                        <a:ext uri="{9D8B030D-6E8A-4147-A177-3AD203B41FA5}">
                          <a16:colId xmlns:a16="http://schemas.microsoft.com/office/drawing/2014/main" val="3155347699"/>
                        </a:ext>
                      </a:extLst>
                    </a:gridCol>
                    <a:gridCol w="717176">
                      <a:extLst>
                        <a:ext uri="{9D8B030D-6E8A-4147-A177-3AD203B41FA5}">
                          <a16:colId xmlns:a16="http://schemas.microsoft.com/office/drawing/2014/main" val="3441895790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2484479664"/>
                        </a:ext>
                      </a:extLst>
                    </a:gridCol>
                    <a:gridCol w="926353">
                      <a:extLst>
                        <a:ext uri="{9D8B030D-6E8A-4147-A177-3AD203B41FA5}">
                          <a16:colId xmlns:a16="http://schemas.microsoft.com/office/drawing/2014/main" val="3733857092"/>
                        </a:ext>
                      </a:extLst>
                    </a:gridCol>
                    <a:gridCol w="1063812">
                      <a:extLst>
                        <a:ext uri="{9D8B030D-6E8A-4147-A177-3AD203B41FA5}">
                          <a16:colId xmlns:a16="http://schemas.microsoft.com/office/drawing/2014/main" val="2717303422"/>
                        </a:ext>
                      </a:extLst>
                    </a:gridCol>
                    <a:gridCol w="1177365">
                      <a:extLst>
                        <a:ext uri="{9D8B030D-6E8A-4147-A177-3AD203B41FA5}">
                          <a16:colId xmlns:a16="http://schemas.microsoft.com/office/drawing/2014/main" val="804848577"/>
                        </a:ext>
                      </a:extLst>
                    </a:gridCol>
                    <a:gridCol w="1308847">
                      <a:extLst>
                        <a:ext uri="{9D8B030D-6E8A-4147-A177-3AD203B41FA5}">
                          <a16:colId xmlns:a16="http://schemas.microsoft.com/office/drawing/2014/main" val="887971271"/>
                        </a:ext>
                      </a:extLst>
                    </a:gridCol>
                    <a:gridCol w="1416423">
                      <a:extLst>
                        <a:ext uri="{9D8B030D-6E8A-4147-A177-3AD203B41FA5}">
                          <a16:colId xmlns:a16="http://schemas.microsoft.com/office/drawing/2014/main" val="2614449776"/>
                        </a:ext>
                      </a:extLst>
                    </a:gridCol>
                  </a:tblGrid>
                  <a:tr h="504000">
                    <a:tc>
                      <a:txBody>
                        <a:bodyPr/>
                        <a:lstStyle/>
                        <a:p>
                          <a:pPr algn="dist"/>
                          <a:endParaRPr lang="zh-TW" altLang="en-US" sz="24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g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g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g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357030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7583768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02512588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6879224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𝐺𝐶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𝐽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𝐽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𝐶𝐺𝐶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1500" i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endParaRPr lang="zh-TW" altLang="en-US" sz="15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95039550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𝐻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𝐻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𝐶𝐷𝐶𝐶𝐷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𝐹𝐶𝐹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99726509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𝐶𝐹𝐶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𝐺𝐶𝐺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𝐶𝐷𝐶𝐶𝐷𝐶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𝐽𝐺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𝐶𝐺𝐶𝐷𝐶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2649712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91414" marR="91414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15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新細明體" panose="02020500000000000000" pitchFamily="18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𝐶𝐹𝐶𝐷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𝐻𝐹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𝐶𝐷𝐶𝐶𝐷𝐶𝐷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𝐹𝐶𝐹𝐹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2961092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𝐺𝐶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𝐶𝐹𝐶𝐷𝐶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𝐺𝐶𝐺𝐺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𝐶𝐷𝐶𝐶𝐷𝐶𝐷𝐶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4426219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內容版面配置區 3">
                <a:extLst>
                  <a:ext uri="{FF2B5EF4-FFF2-40B4-BE49-F238E27FC236}">
                    <a16:creationId xmlns:a16="http://schemas.microsoft.com/office/drawing/2014/main" id="{0EA77B1F-E1EC-434A-AF22-5149840EB190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3428766" y="1751157"/>
              <a:ext cx="8679563" cy="4663440"/>
            </p:xfrm>
            <a:graphic>
              <a:graphicData uri="http://schemas.openxmlformats.org/drawingml/2006/table">
                <a:tbl>
                  <a:tblPr/>
                  <a:tblGrid>
                    <a:gridCol w="641306">
                      <a:extLst>
                        <a:ext uri="{9D8B030D-6E8A-4147-A177-3AD203B41FA5}">
                          <a16:colId xmlns:a16="http://schemas.microsoft.com/office/drawing/2014/main" val="2676164664"/>
                        </a:ext>
                      </a:extLst>
                    </a:gridCol>
                    <a:gridCol w="615481">
                      <a:extLst>
                        <a:ext uri="{9D8B030D-6E8A-4147-A177-3AD203B41FA5}">
                          <a16:colId xmlns:a16="http://schemas.microsoft.com/office/drawing/2014/main" val="3155347699"/>
                        </a:ext>
                      </a:extLst>
                    </a:gridCol>
                    <a:gridCol w="717176">
                      <a:extLst>
                        <a:ext uri="{9D8B030D-6E8A-4147-A177-3AD203B41FA5}">
                          <a16:colId xmlns:a16="http://schemas.microsoft.com/office/drawing/2014/main" val="3441895790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2484479664"/>
                        </a:ext>
                      </a:extLst>
                    </a:gridCol>
                    <a:gridCol w="926353">
                      <a:extLst>
                        <a:ext uri="{9D8B030D-6E8A-4147-A177-3AD203B41FA5}">
                          <a16:colId xmlns:a16="http://schemas.microsoft.com/office/drawing/2014/main" val="3733857092"/>
                        </a:ext>
                      </a:extLst>
                    </a:gridCol>
                    <a:gridCol w="1063812">
                      <a:extLst>
                        <a:ext uri="{9D8B030D-6E8A-4147-A177-3AD203B41FA5}">
                          <a16:colId xmlns:a16="http://schemas.microsoft.com/office/drawing/2014/main" val="2717303422"/>
                        </a:ext>
                      </a:extLst>
                    </a:gridCol>
                    <a:gridCol w="1177365">
                      <a:extLst>
                        <a:ext uri="{9D8B030D-6E8A-4147-A177-3AD203B41FA5}">
                          <a16:colId xmlns:a16="http://schemas.microsoft.com/office/drawing/2014/main" val="804848577"/>
                        </a:ext>
                      </a:extLst>
                    </a:gridCol>
                    <a:gridCol w="1308847">
                      <a:extLst>
                        <a:ext uri="{9D8B030D-6E8A-4147-A177-3AD203B41FA5}">
                          <a16:colId xmlns:a16="http://schemas.microsoft.com/office/drawing/2014/main" val="887971271"/>
                        </a:ext>
                      </a:extLst>
                    </a:gridCol>
                    <a:gridCol w="1416423">
                      <a:extLst>
                        <a:ext uri="{9D8B030D-6E8A-4147-A177-3AD203B41FA5}">
                          <a16:colId xmlns:a16="http://schemas.microsoft.com/office/drawing/2014/main" val="2614449776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algn="dist"/>
                          <a:endParaRPr lang="zh-TW" altLang="en-US" sz="24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g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g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g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357030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03960" t="-110588" r="-1217822" b="-73411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41791" t="-110588" r="-729851" b="-7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01316" t="-110588" r="-543421" b="-73411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04124" t="-110588" r="-236082" b="-73411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511588" t="-110588" r="-4721" b="-7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758376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74576" t="-210588" r="-942373" b="-6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41791" t="-210588" r="-729851" b="-63411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50575" t="-210588" r="-374713" b="-6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04124" t="-210588" r="-236082" b="-6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57009" t="-210588" r="-114019" b="-6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511588" t="-210588" r="-4721" b="-6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0251258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03960" t="-310588" r="-1217822" b="-5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74576" t="-310588" r="-942373" b="-5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41791" t="-310588" r="-729851" b="-5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01316" t="-310588" r="-543421" b="-5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50575" t="-310588" r="-374713" b="-5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04124" t="-310588" r="-236082" b="-5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57009" t="-310588" r="-114019" b="-5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511588" t="-310588" r="-4721" b="-5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6879224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03960" t="-405814" r="-1217822" b="-4279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41791" t="-405814" r="-729851" b="-4279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01316" t="-405814" r="-543421" b="-4279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50575" t="-405814" r="-374713" b="-4279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04124" t="-405814" r="-236082" b="-4279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1500" i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endParaRPr lang="zh-TW" altLang="en-US" sz="15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511588" t="-405814" r="-4721" b="-4279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95039550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74576" t="-511765" r="-942373" b="-3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41791" t="-511765" r="-729851" b="-3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01316" t="-511765" r="-543421" b="-3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50575" t="-511765" r="-374713" b="-3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04124" t="-511765" r="-236082" b="-3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57009" t="-511765" r="-114019" b="-3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511588" t="-511765" r="-4721" b="-33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99726509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03960" t="-611765" r="-1217822" b="-2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74576" t="-611765" r="-942373" b="-2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41791" t="-611765" r="-729851" b="-2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01316" t="-611765" r="-543421" b="-2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50575" t="-611765" r="-374713" b="-2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04124" t="-611765" r="-236082" b="-2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57009" t="-611765" r="-114019" b="-2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511588" t="-611765" r="-4721" b="-23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264971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91414" marR="91414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74576" t="-711765" r="-942373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41791" t="-711765" r="-729851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15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新細明體" panose="02020500000000000000" pitchFamily="18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50575" t="-711765" r="-374713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04124" t="-711765" r="-236082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57009" t="-711765" r="-114019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511588" t="-711765" r="-4721" b="-13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296109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1414" marR="91414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03960" t="-811765" r="-1217822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74576" t="-811765" r="-942373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41791" t="-811765" r="-729851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01316" t="-811765" r="-543421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50575" t="-811765" r="-374713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04124" t="-811765" r="-236082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57009" t="-811765" r="-114019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511588" t="-811765" r="-4721" b="-3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4426219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23389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CADE4E-F571-4789-A5AF-B56AFAB0B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Palindromic Factor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1140F379-8CFC-4AFD-B643-4F655042037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/>
                  <a:t>The minimum number of palindromes whose concatenation is equal to the original string</a:t>
                </a:r>
              </a:p>
              <a:p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dirty="0"/>
                  <a:t>  	S = </a:t>
                </a:r>
                <a14:m>
                  <m:oMath xmlns:m="http://schemas.openxmlformats.org/officeDocument/2006/math"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𝐹𝐶𝐹𝐹𝐶𝐷𝐶𝐹𝐶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altLang="zh-TW" dirty="0"/>
              </a:p>
              <a:p>
                <a:pPr>
                  <a:buNone/>
                </a:pPr>
                <a:r>
                  <a:rPr lang="en-US" altLang="zh-TW" dirty="0"/>
                  <a:t>  		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PL(</a:t>
                </a:r>
                <a14:m>
                  <m:oMath xmlns:m="http://schemas.openxmlformats.org/officeDocument/2006/math"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𝐹𝐶𝐹𝐹𝐶𝐷𝐶𝐹𝐶𝐹𝐶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3</a:t>
                </a:r>
              </a:p>
              <a:p>
                <a:pPr>
                  <a:buNone/>
                </a:pPr>
                <a:r>
                  <a:rPr lang="en-US" altLang="zh-TW" dirty="0">
                    <a:cs typeface="Times New Roman" panose="02020603050405020304" pitchFamily="18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𝐹𝐶𝐹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𝐹𝐶𝐷𝐶𝐹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𝐶𝐹𝐶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buNone/>
                </a:pPr>
                <a:endParaRPr lang="zh-TW" altLang="en-US" dirty="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1140F379-8CFC-4AFD-B643-4F65504203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 r="-133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57454A5-C154-4187-8BE5-9DBF7A423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2135-880D-42A4-B287-41DA6592BB1E}" type="slidenum">
              <a:rPr lang="zh-TW" altLang="en-US" smtClean="0"/>
              <a:t>18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564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C0B6AF-3EF5-43FA-AAF4-D7A4D64EF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799" y="281147"/>
            <a:ext cx="8322403" cy="1325563"/>
          </a:xfrm>
        </p:spPr>
        <p:txBody>
          <a:bodyPr>
            <a:normAutofit/>
          </a:bodyPr>
          <a:lstStyle/>
          <a:p>
            <a:r>
              <a:rPr lang="en-US" altLang="zh-TW" sz="4000" dirty="0"/>
              <a:t>Why we need palindromic factorization</a:t>
            </a:r>
            <a:r>
              <a:rPr lang="zh-TW" altLang="en-US" sz="4000" dirty="0"/>
              <a:t>？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811D9E6-D07C-43E1-A423-E28C16396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2135-880D-42A4-B287-41DA6592BB1E}" type="slidenum">
              <a:rPr lang="zh-TW" altLang="en-US" smtClean="0"/>
              <a:t>19</a:t>
            </a:fld>
            <a:endParaRPr lang="zh-TW" altLang="en-US"/>
          </a:p>
        </p:txBody>
      </p: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0B28C890-5158-464F-B220-A032D7B7881B}"/>
              </a:ext>
            </a:extLst>
          </p:cNvPr>
          <p:cNvCxnSpPr>
            <a:cxnSpLocks/>
          </p:cNvCxnSpPr>
          <p:nvPr/>
        </p:nvCxnSpPr>
        <p:spPr>
          <a:xfrm>
            <a:off x="8378928" y="5799959"/>
            <a:ext cx="1947879" cy="2613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41E0D87A-3DE3-468E-9277-768EEF0CC374}"/>
                  </a:ext>
                </a:extLst>
              </p:cNvPr>
              <p:cNvSpPr/>
              <p:nvPr/>
            </p:nvSpPr>
            <p:spPr>
              <a:xfrm>
                <a:off x="9181362" y="1546227"/>
                <a:ext cx="646651" cy="470902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𝐹</m:t>
                      </m:r>
                    </m:oMath>
                  </m:oMathPara>
                </a14:m>
                <a:endParaRPr lang="zh-TW" altLang="en-US" sz="28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41E0D87A-3DE3-468E-9277-768EEF0CC3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1362" y="1546227"/>
                <a:ext cx="646651" cy="4709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15FD61CA-6972-4810-BC1B-CDB3D1787515}"/>
                  </a:ext>
                </a:extLst>
              </p:cNvPr>
              <p:cNvSpPr/>
              <p:nvPr/>
            </p:nvSpPr>
            <p:spPr>
              <a:xfrm>
                <a:off x="8352964" y="1546885"/>
                <a:ext cx="646651" cy="4768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𝐶</m:t>
                      </m:r>
                    </m:oMath>
                  </m:oMathPara>
                </a14:m>
                <a:endParaRPr lang="zh-TW" altLang="en-US" sz="28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15FD61CA-6972-4810-BC1B-CDB3D17875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2964" y="1546885"/>
                <a:ext cx="646651" cy="4768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10367CF4-BABF-4F2C-8C44-16F3E5423685}"/>
                  </a:ext>
                </a:extLst>
              </p:cNvPr>
              <p:cNvSpPr/>
              <p:nvPr/>
            </p:nvSpPr>
            <p:spPr>
              <a:xfrm>
                <a:off x="9184455" y="2290521"/>
                <a:ext cx="646651" cy="4805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zh-TW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10367CF4-BABF-4F2C-8C44-16F3E54236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4455" y="2290521"/>
                <a:ext cx="646651" cy="4805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33E7C88F-7667-4889-9120-5CD8F2E3C636}"/>
                  </a:ext>
                </a:extLst>
              </p:cNvPr>
              <p:cNvSpPr/>
              <p:nvPr/>
            </p:nvSpPr>
            <p:spPr>
              <a:xfrm>
                <a:off x="8352964" y="2290974"/>
                <a:ext cx="646651" cy="4805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zh-TW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33E7C88F-7667-4889-9120-5CD8F2E3C6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2964" y="2290974"/>
                <a:ext cx="646651" cy="48054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18391133-C2EA-44F0-8D55-C9E65E229720}"/>
                  </a:ext>
                </a:extLst>
              </p:cNvPr>
              <p:cNvSpPr/>
              <p:nvPr/>
            </p:nvSpPr>
            <p:spPr>
              <a:xfrm>
                <a:off x="6431481" y="3424464"/>
                <a:ext cx="646651" cy="480548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𝐷</m:t>
                      </m:r>
                    </m:oMath>
                  </m:oMathPara>
                </a14:m>
                <a:endParaRPr lang="zh-TW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18391133-C2EA-44F0-8D55-C9E65E2297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1481" y="3424464"/>
                <a:ext cx="646651" cy="48054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id="{3A78A537-E83F-4DA6-B6C9-EBEE654CCC4D}"/>
                  </a:ext>
                </a:extLst>
              </p:cNvPr>
              <p:cNvSpPr/>
              <p:nvPr/>
            </p:nvSpPr>
            <p:spPr>
              <a:xfrm>
                <a:off x="6431480" y="4181401"/>
                <a:ext cx="646651" cy="4805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𝐷</m:t>
                          </m:r>
                        </m:e>
                      </m:acc>
                    </m:oMath>
                  </m:oMathPara>
                </a14:m>
                <a:endParaRPr lang="zh-TW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id="{3A78A537-E83F-4DA6-B6C9-EBEE654CCC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1480" y="4181401"/>
                <a:ext cx="646651" cy="4805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6880097E-731E-4F07-9DC3-A09E13632A97}"/>
                  </a:ext>
                </a:extLst>
              </p:cNvPr>
              <p:cNvSpPr/>
              <p:nvPr/>
            </p:nvSpPr>
            <p:spPr>
              <a:xfrm>
                <a:off x="5588685" y="3421565"/>
                <a:ext cx="646651" cy="480548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𝐶</m:t>
                      </m:r>
                    </m:oMath>
                  </m:oMathPara>
                </a14:m>
                <a:endParaRPr lang="zh-TW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6880097E-731E-4F07-9DC3-A09E13632A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8685" y="3421565"/>
                <a:ext cx="646651" cy="48054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矩形 22">
                <a:extLst>
                  <a:ext uri="{FF2B5EF4-FFF2-40B4-BE49-F238E27FC236}">
                    <a16:creationId xmlns:a16="http://schemas.microsoft.com/office/drawing/2014/main" id="{4A035334-FEFA-45DC-B829-2CB3D179ECC2}"/>
                  </a:ext>
                </a:extLst>
              </p:cNvPr>
              <p:cNvSpPr/>
              <p:nvPr/>
            </p:nvSpPr>
            <p:spPr>
              <a:xfrm>
                <a:off x="4943327" y="3420202"/>
                <a:ext cx="646651" cy="480548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𝐹</m:t>
                      </m:r>
                    </m:oMath>
                  </m:oMathPara>
                </a14:m>
                <a:endParaRPr lang="zh-TW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3" name="矩形 22">
                <a:extLst>
                  <a:ext uri="{FF2B5EF4-FFF2-40B4-BE49-F238E27FC236}">
                    <a16:creationId xmlns:a16="http://schemas.microsoft.com/office/drawing/2014/main" id="{4A035334-FEFA-45DC-B829-2CB3D179EC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3327" y="3420202"/>
                <a:ext cx="646651" cy="48054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矩形 23">
                <a:extLst>
                  <a:ext uri="{FF2B5EF4-FFF2-40B4-BE49-F238E27FC236}">
                    <a16:creationId xmlns:a16="http://schemas.microsoft.com/office/drawing/2014/main" id="{957A6991-4400-44F4-93EA-0E6226A9EA35}"/>
                  </a:ext>
                </a:extLst>
              </p:cNvPr>
              <p:cNvSpPr/>
              <p:nvPr/>
            </p:nvSpPr>
            <p:spPr>
              <a:xfrm>
                <a:off x="5590901" y="4175050"/>
                <a:ext cx="646651" cy="4805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zh-TW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4" name="矩形 23">
                <a:extLst>
                  <a:ext uri="{FF2B5EF4-FFF2-40B4-BE49-F238E27FC236}">
                    <a16:creationId xmlns:a16="http://schemas.microsoft.com/office/drawing/2014/main" id="{957A6991-4400-44F4-93EA-0E6226A9EA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0901" y="4175050"/>
                <a:ext cx="646651" cy="4805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矩形 24">
                <a:extLst>
                  <a:ext uri="{FF2B5EF4-FFF2-40B4-BE49-F238E27FC236}">
                    <a16:creationId xmlns:a16="http://schemas.microsoft.com/office/drawing/2014/main" id="{A7FE045A-80AA-43A0-8936-B4C272720462}"/>
                  </a:ext>
                </a:extLst>
              </p:cNvPr>
              <p:cNvSpPr/>
              <p:nvPr/>
            </p:nvSpPr>
            <p:spPr>
              <a:xfrm>
                <a:off x="4944041" y="4175505"/>
                <a:ext cx="646651" cy="4805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zh-TW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5" name="矩形 24">
                <a:extLst>
                  <a:ext uri="{FF2B5EF4-FFF2-40B4-BE49-F238E27FC236}">
                    <a16:creationId xmlns:a16="http://schemas.microsoft.com/office/drawing/2014/main" id="{A7FE045A-80AA-43A0-8936-B4C2727204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041" y="4175505"/>
                <a:ext cx="646651" cy="48054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id="{44165585-36CC-4FE5-8277-F41CEED4E024}"/>
                  </a:ext>
                </a:extLst>
              </p:cNvPr>
              <p:cNvSpPr/>
              <p:nvPr/>
            </p:nvSpPr>
            <p:spPr>
              <a:xfrm>
                <a:off x="7899658" y="3426161"/>
                <a:ext cx="646651" cy="480548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𝐹</m:t>
                      </m:r>
                    </m:oMath>
                  </m:oMathPara>
                </a14:m>
                <a:endParaRPr lang="zh-TW" altLang="en-US" sz="28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id="{44165585-36CC-4FE5-8277-F41CEED4E0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9658" y="3426161"/>
                <a:ext cx="646651" cy="48054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矩形 26">
                <a:extLst>
                  <a:ext uri="{FF2B5EF4-FFF2-40B4-BE49-F238E27FC236}">
                    <a16:creationId xmlns:a16="http://schemas.microsoft.com/office/drawing/2014/main" id="{80AAA520-3346-412D-9CB7-0894EB4F0F38}"/>
                  </a:ext>
                </a:extLst>
              </p:cNvPr>
              <p:cNvSpPr/>
              <p:nvPr/>
            </p:nvSpPr>
            <p:spPr>
              <a:xfrm>
                <a:off x="7246467" y="3424060"/>
                <a:ext cx="646651" cy="484002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𝐶</m:t>
                      </m:r>
                    </m:oMath>
                  </m:oMathPara>
                </a14:m>
                <a:endParaRPr lang="zh-TW" altLang="en-US" sz="28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7" name="矩形 26">
                <a:extLst>
                  <a:ext uri="{FF2B5EF4-FFF2-40B4-BE49-F238E27FC236}">
                    <a16:creationId xmlns:a16="http://schemas.microsoft.com/office/drawing/2014/main" id="{80AAA520-3346-412D-9CB7-0894EB4F0F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6467" y="3424060"/>
                <a:ext cx="646651" cy="48400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矩形 27">
                <a:extLst>
                  <a:ext uri="{FF2B5EF4-FFF2-40B4-BE49-F238E27FC236}">
                    <a16:creationId xmlns:a16="http://schemas.microsoft.com/office/drawing/2014/main" id="{C2696AE7-D6E7-4A22-A973-45F5155C74A1}"/>
                  </a:ext>
                </a:extLst>
              </p:cNvPr>
              <p:cNvSpPr/>
              <p:nvPr/>
            </p:nvSpPr>
            <p:spPr>
              <a:xfrm>
                <a:off x="7893118" y="4175506"/>
                <a:ext cx="646651" cy="4805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zh-TW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8" name="矩形 27">
                <a:extLst>
                  <a:ext uri="{FF2B5EF4-FFF2-40B4-BE49-F238E27FC236}">
                    <a16:creationId xmlns:a16="http://schemas.microsoft.com/office/drawing/2014/main" id="{C2696AE7-D6E7-4A22-A973-45F5155C74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3118" y="4175506"/>
                <a:ext cx="646651" cy="48054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矩形 28">
                <a:extLst>
                  <a:ext uri="{FF2B5EF4-FFF2-40B4-BE49-F238E27FC236}">
                    <a16:creationId xmlns:a16="http://schemas.microsoft.com/office/drawing/2014/main" id="{49265DE5-C8E3-4FD2-A572-941535020A26}"/>
                  </a:ext>
                </a:extLst>
              </p:cNvPr>
              <p:cNvSpPr/>
              <p:nvPr/>
            </p:nvSpPr>
            <p:spPr>
              <a:xfrm>
                <a:off x="7246467" y="4175507"/>
                <a:ext cx="646651" cy="4805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zh-TW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9" name="矩形 28">
                <a:extLst>
                  <a:ext uri="{FF2B5EF4-FFF2-40B4-BE49-F238E27FC236}">
                    <a16:creationId xmlns:a16="http://schemas.microsoft.com/office/drawing/2014/main" id="{49265DE5-C8E3-4FD2-A572-941535020A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6467" y="4175507"/>
                <a:ext cx="646651" cy="48054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矩形 29">
                <a:extLst>
                  <a:ext uri="{FF2B5EF4-FFF2-40B4-BE49-F238E27FC236}">
                    <a16:creationId xmlns:a16="http://schemas.microsoft.com/office/drawing/2014/main" id="{A6F6BAB1-CFCE-4365-82F4-FF48F403A552}"/>
                  </a:ext>
                </a:extLst>
              </p:cNvPr>
              <p:cNvSpPr/>
              <p:nvPr/>
            </p:nvSpPr>
            <p:spPr>
              <a:xfrm>
                <a:off x="9198626" y="3421565"/>
                <a:ext cx="646651" cy="479185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𝐹</m:t>
                      </m:r>
                    </m:oMath>
                  </m:oMathPara>
                </a14:m>
                <a:endParaRPr lang="zh-TW" altLang="en-US" sz="28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0" name="矩形 29">
                <a:extLst>
                  <a:ext uri="{FF2B5EF4-FFF2-40B4-BE49-F238E27FC236}">
                    <a16:creationId xmlns:a16="http://schemas.microsoft.com/office/drawing/2014/main" id="{A6F6BAB1-CFCE-4365-82F4-FF48F403A5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8626" y="3421565"/>
                <a:ext cx="646651" cy="47918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id="{E43A3B9F-E5A3-4477-9486-F86902621D85}"/>
                  </a:ext>
                </a:extLst>
              </p:cNvPr>
              <p:cNvSpPr/>
              <p:nvPr/>
            </p:nvSpPr>
            <p:spPr>
              <a:xfrm>
                <a:off x="8543323" y="3423901"/>
                <a:ext cx="646651" cy="484002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𝐶</m:t>
                      </m:r>
                    </m:oMath>
                  </m:oMathPara>
                </a14:m>
                <a:endParaRPr lang="zh-TW" altLang="en-US" sz="28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id="{E43A3B9F-E5A3-4477-9486-F86902621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3323" y="3423901"/>
                <a:ext cx="646651" cy="48400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矩形 31">
                <a:extLst>
                  <a:ext uri="{FF2B5EF4-FFF2-40B4-BE49-F238E27FC236}">
                    <a16:creationId xmlns:a16="http://schemas.microsoft.com/office/drawing/2014/main" id="{FAC35468-9ED6-44F9-BFF7-E76C3D9E9598}"/>
                  </a:ext>
                </a:extLst>
              </p:cNvPr>
              <p:cNvSpPr/>
              <p:nvPr/>
            </p:nvSpPr>
            <p:spPr>
              <a:xfrm>
                <a:off x="9192087" y="4175506"/>
                <a:ext cx="646651" cy="4805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zh-TW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2" name="矩形 31">
                <a:extLst>
                  <a:ext uri="{FF2B5EF4-FFF2-40B4-BE49-F238E27FC236}">
                    <a16:creationId xmlns:a16="http://schemas.microsoft.com/office/drawing/2014/main" id="{FAC35468-9ED6-44F9-BFF7-E76C3D9E95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2087" y="4175506"/>
                <a:ext cx="646651" cy="48054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矩形 32">
                <a:extLst>
                  <a:ext uri="{FF2B5EF4-FFF2-40B4-BE49-F238E27FC236}">
                    <a16:creationId xmlns:a16="http://schemas.microsoft.com/office/drawing/2014/main" id="{A30357E1-4ACC-4B44-828D-E786CE4EF1E1}"/>
                  </a:ext>
                </a:extLst>
              </p:cNvPr>
              <p:cNvSpPr/>
              <p:nvPr/>
            </p:nvSpPr>
            <p:spPr>
              <a:xfrm>
                <a:off x="8536783" y="4175790"/>
                <a:ext cx="646651" cy="4805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zh-TW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3" name="矩形 32">
                <a:extLst>
                  <a:ext uri="{FF2B5EF4-FFF2-40B4-BE49-F238E27FC236}">
                    <a16:creationId xmlns:a16="http://schemas.microsoft.com/office/drawing/2014/main" id="{A30357E1-4ACC-4B44-828D-E786CE4EF1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6783" y="4175790"/>
                <a:ext cx="646651" cy="48054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矩形 33">
                <a:extLst>
                  <a:ext uri="{FF2B5EF4-FFF2-40B4-BE49-F238E27FC236}">
                    <a16:creationId xmlns:a16="http://schemas.microsoft.com/office/drawing/2014/main" id="{5FC49E71-12FD-44A2-B860-19D3DA858C2A}"/>
                  </a:ext>
                </a:extLst>
              </p:cNvPr>
              <p:cNvSpPr/>
              <p:nvPr/>
            </p:nvSpPr>
            <p:spPr>
              <a:xfrm>
                <a:off x="9845277" y="3423901"/>
                <a:ext cx="646651" cy="47684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𝐶</m:t>
                      </m:r>
                    </m:oMath>
                  </m:oMathPara>
                </a14:m>
                <a:endParaRPr lang="zh-TW" altLang="en-US" sz="28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4" name="矩形 33">
                <a:extLst>
                  <a:ext uri="{FF2B5EF4-FFF2-40B4-BE49-F238E27FC236}">
                    <a16:creationId xmlns:a16="http://schemas.microsoft.com/office/drawing/2014/main" id="{5FC49E71-12FD-44A2-B860-19D3DA858C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5277" y="3423901"/>
                <a:ext cx="646651" cy="47684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矩形 34">
                <a:extLst>
                  <a:ext uri="{FF2B5EF4-FFF2-40B4-BE49-F238E27FC236}">
                    <a16:creationId xmlns:a16="http://schemas.microsoft.com/office/drawing/2014/main" id="{6A9C0909-3362-4267-B285-3DB730505740}"/>
                  </a:ext>
                </a:extLst>
              </p:cNvPr>
              <p:cNvSpPr/>
              <p:nvPr/>
            </p:nvSpPr>
            <p:spPr>
              <a:xfrm>
                <a:off x="9845277" y="4178128"/>
                <a:ext cx="646651" cy="48054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zh-TW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5" name="矩形 34">
                <a:extLst>
                  <a:ext uri="{FF2B5EF4-FFF2-40B4-BE49-F238E27FC236}">
                    <a16:creationId xmlns:a16="http://schemas.microsoft.com/office/drawing/2014/main" id="{6A9C0909-3362-4267-B285-3DB7305057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5277" y="4178128"/>
                <a:ext cx="646651" cy="48054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矩形 36">
                <a:extLst>
                  <a:ext uri="{FF2B5EF4-FFF2-40B4-BE49-F238E27FC236}">
                    <a16:creationId xmlns:a16="http://schemas.microsoft.com/office/drawing/2014/main" id="{F7DAA90A-FFC4-4CCC-9309-228487117D95}"/>
                  </a:ext>
                </a:extLst>
              </p:cNvPr>
              <p:cNvSpPr/>
              <p:nvPr/>
            </p:nvSpPr>
            <p:spPr>
              <a:xfrm>
                <a:off x="6256242" y="5318114"/>
                <a:ext cx="646651" cy="480548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𝐷</m:t>
                      </m:r>
                    </m:oMath>
                  </m:oMathPara>
                </a14:m>
                <a:endParaRPr lang="zh-TW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7" name="矩形 36">
                <a:extLst>
                  <a:ext uri="{FF2B5EF4-FFF2-40B4-BE49-F238E27FC236}">
                    <a16:creationId xmlns:a16="http://schemas.microsoft.com/office/drawing/2014/main" id="{F7DAA90A-FFC4-4CCC-9309-228487117D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6242" y="5318114"/>
                <a:ext cx="646651" cy="480548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矩形 37">
                <a:extLst>
                  <a:ext uri="{FF2B5EF4-FFF2-40B4-BE49-F238E27FC236}">
                    <a16:creationId xmlns:a16="http://schemas.microsoft.com/office/drawing/2014/main" id="{0A5D4073-BBA3-4415-BE90-EBC38119568D}"/>
                  </a:ext>
                </a:extLst>
              </p:cNvPr>
              <p:cNvSpPr/>
              <p:nvPr/>
            </p:nvSpPr>
            <p:spPr>
              <a:xfrm>
                <a:off x="6256243" y="6064004"/>
                <a:ext cx="646651" cy="4805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𝐷</m:t>
                          </m:r>
                        </m:e>
                      </m:acc>
                    </m:oMath>
                  </m:oMathPara>
                </a14:m>
                <a:endParaRPr lang="zh-TW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8" name="矩形 37">
                <a:extLst>
                  <a:ext uri="{FF2B5EF4-FFF2-40B4-BE49-F238E27FC236}">
                    <a16:creationId xmlns:a16="http://schemas.microsoft.com/office/drawing/2014/main" id="{0A5D4073-BBA3-4415-BE90-EBC3811956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6243" y="6064004"/>
                <a:ext cx="646651" cy="48054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矩形 38">
                <a:extLst>
                  <a:ext uri="{FF2B5EF4-FFF2-40B4-BE49-F238E27FC236}">
                    <a16:creationId xmlns:a16="http://schemas.microsoft.com/office/drawing/2014/main" id="{48AAB1C4-A3B3-4752-91D9-267572C1C7A7}"/>
                  </a:ext>
                </a:extLst>
              </p:cNvPr>
              <p:cNvSpPr/>
              <p:nvPr/>
            </p:nvSpPr>
            <p:spPr>
              <a:xfrm>
                <a:off x="5609593" y="5318114"/>
                <a:ext cx="646651" cy="480548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𝐶</m:t>
                      </m:r>
                    </m:oMath>
                  </m:oMathPara>
                </a14:m>
                <a:endParaRPr lang="zh-TW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9" name="矩形 38">
                <a:extLst>
                  <a:ext uri="{FF2B5EF4-FFF2-40B4-BE49-F238E27FC236}">
                    <a16:creationId xmlns:a16="http://schemas.microsoft.com/office/drawing/2014/main" id="{48AAB1C4-A3B3-4752-91D9-267572C1C7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9593" y="5318114"/>
                <a:ext cx="646651" cy="480548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矩形 39">
                <a:extLst>
                  <a:ext uri="{FF2B5EF4-FFF2-40B4-BE49-F238E27FC236}">
                    <a16:creationId xmlns:a16="http://schemas.microsoft.com/office/drawing/2014/main" id="{6C18B761-F77C-43C6-808A-8407F48CC6EC}"/>
                  </a:ext>
                </a:extLst>
              </p:cNvPr>
              <p:cNvSpPr/>
              <p:nvPr/>
            </p:nvSpPr>
            <p:spPr>
              <a:xfrm>
                <a:off x="4956403" y="5319410"/>
                <a:ext cx="646651" cy="480548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𝐹</m:t>
                      </m:r>
                    </m:oMath>
                  </m:oMathPara>
                </a14:m>
                <a:endParaRPr lang="zh-TW" altLang="en-US" sz="28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0" name="矩形 39">
                <a:extLst>
                  <a:ext uri="{FF2B5EF4-FFF2-40B4-BE49-F238E27FC236}">
                    <a16:creationId xmlns:a16="http://schemas.microsoft.com/office/drawing/2014/main" id="{6C18B761-F77C-43C6-808A-8407F48CC6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6403" y="5319410"/>
                <a:ext cx="646651" cy="480548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矩形 40">
                <a:extLst>
                  <a:ext uri="{FF2B5EF4-FFF2-40B4-BE49-F238E27FC236}">
                    <a16:creationId xmlns:a16="http://schemas.microsoft.com/office/drawing/2014/main" id="{62895AE7-FAF6-4627-8D11-4802EFA5E4C1}"/>
                  </a:ext>
                </a:extLst>
              </p:cNvPr>
              <p:cNvSpPr/>
              <p:nvPr/>
            </p:nvSpPr>
            <p:spPr>
              <a:xfrm>
                <a:off x="5603053" y="6064005"/>
                <a:ext cx="646651" cy="4805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zh-TW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1" name="矩形 40">
                <a:extLst>
                  <a:ext uri="{FF2B5EF4-FFF2-40B4-BE49-F238E27FC236}">
                    <a16:creationId xmlns:a16="http://schemas.microsoft.com/office/drawing/2014/main" id="{62895AE7-FAF6-4627-8D11-4802EFA5E4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3053" y="6064005"/>
                <a:ext cx="646651" cy="48054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矩形 41">
                <a:extLst>
                  <a:ext uri="{FF2B5EF4-FFF2-40B4-BE49-F238E27FC236}">
                    <a16:creationId xmlns:a16="http://schemas.microsoft.com/office/drawing/2014/main" id="{EDDEBCB1-FFFF-4272-87D8-991038E859D3}"/>
                  </a:ext>
                </a:extLst>
              </p:cNvPr>
              <p:cNvSpPr/>
              <p:nvPr/>
            </p:nvSpPr>
            <p:spPr>
              <a:xfrm>
                <a:off x="4956402" y="6064006"/>
                <a:ext cx="646651" cy="4805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zh-TW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2" name="矩形 41">
                <a:extLst>
                  <a:ext uri="{FF2B5EF4-FFF2-40B4-BE49-F238E27FC236}">
                    <a16:creationId xmlns:a16="http://schemas.microsoft.com/office/drawing/2014/main" id="{EDDEBCB1-FFFF-4272-87D8-991038E859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6402" y="6064006"/>
                <a:ext cx="646651" cy="48054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矩形 42">
                <a:extLst>
                  <a:ext uri="{FF2B5EF4-FFF2-40B4-BE49-F238E27FC236}">
                    <a16:creationId xmlns:a16="http://schemas.microsoft.com/office/drawing/2014/main" id="{E8E3774C-AF99-4AB0-B382-16533D9C301B}"/>
                  </a:ext>
                </a:extLst>
              </p:cNvPr>
              <p:cNvSpPr/>
              <p:nvPr/>
            </p:nvSpPr>
            <p:spPr>
              <a:xfrm>
                <a:off x="7556083" y="5320216"/>
                <a:ext cx="646651" cy="480548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𝐹</m:t>
                      </m:r>
                    </m:oMath>
                  </m:oMathPara>
                </a14:m>
                <a:endParaRPr lang="zh-TW" altLang="en-US" sz="28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3" name="矩形 42">
                <a:extLst>
                  <a:ext uri="{FF2B5EF4-FFF2-40B4-BE49-F238E27FC236}">
                    <a16:creationId xmlns:a16="http://schemas.microsoft.com/office/drawing/2014/main" id="{E8E3774C-AF99-4AB0-B382-16533D9C30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6083" y="5320216"/>
                <a:ext cx="646651" cy="480548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矩形 43">
                <a:extLst>
                  <a:ext uri="{FF2B5EF4-FFF2-40B4-BE49-F238E27FC236}">
                    <a16:creationId xmlns:a16="http://schemas.microsoft.com/office/drawing/2014/main" id="{46694AB3-EB52-4ED1-BB6C-540FA55961FE}"/>
                  </a:ext>
                </a:extLst>
              </p:cNvPr>
              <p:cNvSpPr/>
              <p:nvPr/>
            </p:nvSpPr>
            <p:spPr>
              <a:xfrm>
                <a:off x="6902892" y="5321813"/>
                <a:ext cx="646651" cy="4768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𝐶</m:t>
                      </m:r>
                    </m:oMath>
                  </m:oMathPara>
                </a14:m>
                <a:endParaRPr lang="zh-TW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4" name="矩形 43">
                <a:extLst>
                  <a:ext uri="{FF2B5EF4-FFF2-40B4-BE49-F238E27FC236}">
                    <a16:creationId xmlns:a16="http://schemas.microsoft.com/office/drawing/2014/main" id="{46694AB3-EB52-4ED1-BB6C-540FA55961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2892" y="5321813"/>
                <a:ext cx="646651" cy="476849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矩形 44">
                <a:extLst>
                  <a:ext uri="{FF2B5EF4-FFF2-40B4-BE49-F238E27FC236}">
                    <a16:creationId xmlns:a16="http://schemas.microsoft.com/office/drawing/2014/main" id="{AA537001-95F4-4CD7-9F41-409AB5D16F47}"/>
                  </a:ext>
                </a:extLst>
              </p:cNvPr>
              <p:cNvSpPr/>
              <p:nvPr/>
            </p:nvSpPr>
            <p:spPr>
              <a:xfrm>
                <a:off x="7549543" y="6066107"/>
                <a:ext cx="646651" cy="4805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zh-TW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5" name="矩形 44">
                <a:extLst>
                  <a:ext uri="{FF2B5EF4-FFF2-40B4-BE49-F238E27FC236}">
                    <a16:creationId xmlns:a16="http://schemas.microsoft.com/office/drawing/2014/main" id="{AA537001-95F4-4CD7-9F41-409AB5D16F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9543" y="6066107"/>
                <a:ext cx="646651" cy="480549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矩形 45">
                <a:extLst>
                  <a:ext uri="{FF2B5EF4-FFF2-40B4-BE49-F238E27FC236}">
                    <a16:creationId xmlns:a16="http://schemas.microsoft.com/office/drawing/2014/main" id="{E805D5F7-68B3-4F9F-95C4-92858C77427C}"/>
                  </a:ext>
                </a:extLst>
              </p:cNvPr>
              <p:cNvSpPr/>
              <p:nvPr/>
            </p:nvSpPr>
            <p:spPr>
              <a:xfrm>
                <a:off x="6902892" y="6066108"/>
                <a:ext cx="646651" cy="4805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zh-TW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6" name="矩形 45">
                <a:extLst>
                  <a:ext uri="{FF2B5EF4-FFF2-40B4-BE49-F238E27FC236}">
                    <a16:creationId xmlns:a16="http://schemas.microsoft.com/office/drawing/2014/main" id="{E805D5F7-68B3-4F9F-95C4-92858C7742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2892" y="6066108"/>
                <a:ext cx="646651" cy="480549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矩形 46">
                <a:extLst>
                  <a:ext uri="{FF2B5EF4-FFF2-40B4-BE49-F238E27FC236}">
                    <a16:creationId xmlns:a16="http://schemas.microsoft.com/office/drawing/2014/main" id="{7686F81A-800B-4BD5-A98F-841064610894}"/>
                  </a:ext>
                </a:extLst>
              </p:cNvPr>
              <p:cNvSpPr/>
              <p:nvPr/>
            </p:nvSpPr>
            <p:spPr>
              <a:xfrm>
                <a:off x="9029542" y="5321813"/>
                <a:ext cx="646651" cy="470902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𝐹</m:t>
                      </m:r>
                    </m:oMath>
                  </m:oMathPara>
                </a14:m>
                <a:endParaRPr lang="zh-TW" altLang="en-US" sz="28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7" name="矩形 46">
                <a:extLst>
                  <a:ext uri="{FF2B5EF4-FFF2-40B4-BE49-F238E27FC236}">
                    <a16:creationId xmlns:a16="http://schemas.microsoft.com/office/drawing/2014/main" id="{7686F81A-800B-4BD5-A98F-8410646108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9542" y="5321813"/>
                <a:ext cx="646651" cy="470902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C057754E-2028-41CF-A6CD-25BD04A979AE}"/>
                  </a:ext>
                </a:extLst>
              </p:cNvPr>
              <p:cNvSpPr/>
              <p:nvPr/>
            </p:nvSpPr>
            <p:spPr>
              <a:xfrm>
                <a:off x="8378928" y="5321813"/>
                <a:ext cx="646651" cy="4768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𝐶</m:t>
                      </m:r>
                    </m:oMath>
                  </m:oMathPara>
                </a14:m>
                <a:endParaRPr lang="zh-TW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C057754E-2028-41CF-A6CD-25BD04A979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8928" y="5321813"/>
                <a:ext cx="646651" cy="476849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2BFE48B9-B15E-45B1-9D2B-6B26D0D25E4A}"/>
                  </a:ext>
                </a:extLst>
              </p:cNvPr>
              <p:cNvSpPr/>
              <p:nvPr/>
            </p:nvSpPr>
            <p:spPr>
              <a:xfrm>
                <a:off x="9029542" y="6066107"/>
                <a:ext cx="646651" cy="4805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zh-TW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2BFE48B9-B15E-45B1-9D2B-6B26D0D25E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9542" y="6066107"/>
                <a:ext cx="646651" cy="480549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38F94778-5BF9-4AB5-9EF5-BF58C3BC093D}"/>
                  </a:ext>
                </a:extLst>
              </p:cNvPr>
              <p:cNvSpPr/>
              <p:nvPr/>
            </p:nvSpPr>
            <p:spPr>
              <a:xfrm>
                <a:off x="8381512" y="6066107"/>
                <a:ext cx="646651" cy="4805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zh-TW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38F94778-5BF9-4AB5-9EF5-BF58C3BC09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512" y="6066107"/>
                <a:ext cx="646651" cy="480549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矩形 50">
                <a:extLst>
                  <a:ext uri="{FF2B5EF4-FFF2-40B4-BE49-F238E27FC236}">
                    <a16:creationId xmlns:a16="http://schemas.microsoft.com/office/drawing/2014/main" id="{008565B1-F988-4A9F-B2EA-750B21CC6BF8}"/>
                  </a:ext>
                </a:extLst>
              </p:cNvPr>
              <p:cNvSpPr/>
              <p:nvPr/>
            </p:nvSpPr>
            <p:spPr>
              <a:xfrm>
                <a:off x="9680156" y="5315866"/>
                <a:ext cx="646651" cy="47918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𝐶</m:t>
                      </m:r>
                    </m:oMath>
                  </m:oMathPara>
                </a14:m>
                <a:endParaRPr lang="zh-TW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1" name="矩形 50">
                <a:extLst>
                  <a:ext uri="{FF2B5EF4-FFF2-40B4-BE49-F238E27FC236}">
                    <a16:creationId xmlns:a16="http://schemas.microsoft.com/office/drawing/2014/main" id="{008565B1-F988-4A9F-B2EA-750B21CC6B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0156" y="5315866"/>
                <a:ext cx="646651" cy="479185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矩形 51">
                <a:extLst>
                  <a:ext uri="{FF2B5EF4-FFF2-40B4-BE49-F238E27FC236}">
                    <a16:creationId xmlns:a16="http://schemas.microsoft.com/office/drawing/2014/main" id="{5C1FDF78-3CE2-495E-AAF4-413A4E82C18E}"/>
                  </a:ext>
                </a:extLst>
              </p:cNvPr>
              <p:cNvSpPr/>
              <p:nvPr/>
            </p:nvSpPr>
            <p:spPr>
              <a:xfrm>
                <a:off x="9680156" y="6067423"/>
                <a:ext cx="646651" cy="47918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zh-TW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2" name="矩形 51">
                <a:extLst>
                  <a:ext uri="{FF2B5EF4-FFF2-40B4-BE49-F238E27FC236}">
                    <a16:creationId xmlns:a16="http://schemas.microsoft.com/office/drawing/2014/main" id="{5C1FDF78-3CE2-495E-AAF4-413A4E82C1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0156" y="6067423"/>
                <a:ext cx="646651" cy="479185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2D70CDA2-C0CE-4A8F-A499-D99A504B5B65}"/>
              </a:ext>
            </a:extLst>
          </p:cNvPr>
          <p:cNvCxnSpPr>
            <a:cxnSpLocks/>
          </p:cNvCxnSpPr>
          <p:nvPr/>
        </p:nvCxnSpPr>
        <p:spPr>
          <a:xfrm flipV="1">
            <a:off x="8378928" y="5799958"/>
            <a:ext cx="1947879" cy="2601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線接點 53">
            <a:extLst>
              <a:ext uri="{FF2B5EF4-FFF2-40B4-BE49-F238E27FC236}">
                <a16:creationId xmlns:a16="http://schemas.microsoft.com/office/drawing/2014/main" id="{A46BD5CD-A9FE-4A09-AA9C-95CEF1C788C5}"/>
              </a:ext>
            </a:extLst>
          </p:cNvPr>
          <p:cNvCxnSpPr>
            <a:cxnSpLocks/>
          </p:cNvCxnSpPr>
          <p:nvPr/>
        </p:nvCxnSpPr>
        <p:spPr>
          <a:xfrm>
            <a:off x="4969313" y="5802164"/>
            <a:ext cx="3226881" cy="2525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接點 54">
            <a:extLst>
              <a:ext uri="{FF2B5EF4-FFF2-40B4-BE49-F238E27FC236}">
                <a16:creationId xmlns:a16="http://schemas.microsoft.com/office/drawing/2014/main" id="{069BC49F-B79F-4D48-A45B-AEA494FB27B1}"/>
              </a:ext>
            </a:extLst>
          </p:cNvPr>
          <p:cNvCxnSpPr>
            <a:cxnSpLocks/>
          </p:cNvCxnSpPr>
          <p:nvPr/>
        </p:nvCxnSpPr>
        <p:spPr>
          <a:xfrm flipV="1">
            <a:off x="4956233" y="5804266"/>
            <a:ext cx="3239961" cy="250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接點 55">
            <a:extLst>
              <a:ext uri="{FF2B5EF4-FFF2-40B4-BE49-F238E27FC236}">
                <a16:creationId xmlns:a16="http://schemas.microsoft.com/office/drawing/2014/main" id="{731421E8-E3E9-494B-8205-F2A14BE3E713}"/>
              </a:ext>
            </a:extLst>
          </p:cNvPr>
          <p:cNvCxnSpPr>
            <a:cxnSpLocks/>
          </p:cNvCxnSpPr>
          <p:nvPr/>
        </p:nvCxnSpPr>
        <p:spPr>
          <a:xfrm>
            <a:off x="7240300" y="3915544"/>
            <a:ext cx="3258911" cy="2525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接點 56">
            <a:extLst>
              <a:ext uri="{FF2B5EF4-FFF2-40B4-BE49-F238E27FC236}">
                <a16:creationId xmlns:a16="http://schemas.microsoft.com/office/drawing/2014/main" id="{734DBD5D-7675-4624-85A2-32321A53C77D}"/>
              </a:ext>
            </a:extLst>
          </p:cNvPr>
          <p:cNvCxnSpPr>
            <a:cxnSpLocks/>
          </p:cNvCxnSpPr>
          <p:nvPr/>
        </p:nvCxnSpPr>
        <p:spPr>
          <a:xfrm flipV="1">
            <a:off x="7236942" y="3905404"/>
            <a:ext cx="3254986" cy="2651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直線接點 57">
            <a:extLst>
              <a:ext uri="{FF2B5EF4-FFF2-40B4-BE49-F238E27FC236}">
                <a16:creationId xmlns:a16="http://schemas.microsoft.com/office/drawing/2014/main" id="{437B6EF0-E045-4FC7-A0F0-1C052FF350D9}"/>
              </a:ext>
            </a:extLst>
          </p:cNvPr>
          <p:cNvCxnSpPr>
            <a:cxnSpLocks/>
          </p:cNvCxnSpPr>
          <p:nvPr/>
        </p:nvCxnSpPr>
        <p:spPr>
          <a:xfrm>
            <a:off x="6429930" y="3907114"/>
            <a:ext cx="646215" cy="2763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接點 62">
            <a:extLst>
              <a:ext uri="{FF2B5EF4-FFF2-40B4-BE49-F238E27FC236}">
                <a16:creationId xmlns:a16="http://schemas.microsoft.com/office/drawing/2014/main" id="{602269DC-01F3-41A5-84B8-0B242AF62960}"/>
              </a:ext>
            </a:extLst>
          </p:cNvPr>
          <p:cNvCxnSpPr>
            <a:cxnSpLocks/>
          </p:cNvCxnSpPr>
          <p:nvPr/>
        </p:nvCxnSpPr>
        <p:spPr>
          <a:xfrm flipH="1">
            <a:off x="6427258" y="3910057"/>
            <a:ext cx="657766" cy="2654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直線接點 63">
            <a:extLst>
              <a:ext uri="{FF2B5EF4-FFF2-40B4-BE49-F238E27FC236}">
                <a16:creationId xmlns:a16="http://schemas.microsoft.com/office/drawing/2014/main" id="{6834CE71-8995-477C-B8BE-1EE0B6B0F520}"/>
              </a:ext>
            </a:extLst>
          </p:cNvPr>
          <p:cNvCxnSpPr>
            <a:cxnSpLocks/>
          </p:cNvCxnSpPr>
          <p:nvPr/>
        </p:nvCxnSpPr>
        <p:spPr>
          <a:xfrm flipH="1">
            <a:off x="8351152" y="2029373"/>
            <a:ext cx="653023" cy="2531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線接點 64">
            <a:extLst>
              <a:ext uri="{FF2B5EF4-FFF2-40B4-BE49-F238E27FC236}">
                <a16:creationId xmlns:a16="http://schemas.microsoft.com/office/drawing/2014/main" id="{CE12D3C2-9D0B-4AC2-BC9E-7B3D8224033F}"/>
              </a:ext>
            </a:extLst>
          </p:cNvPr>
          <p:cNvCxnSpPr>
            <a:cxnSpLocks/>
          </p:cNvCxnSpPr>
          <p:nvPr/>
        </p:nvCxnSpPr>
        <p:spPr>
          <a:xfrm>
            <a:off x="8359504" y="2027493"/>
            <a:ext cx="631759" cy="2614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直線接點 65">
            <a:extLst>
              <a:ext uri="{FF2B5EF4-FFF2-40B4-BE49-F238E27FC236}">
                <a16:creationId xmlns:a16="http://schemas.microsoft.com/office/drawing/2014/main" id="{44E71E93-EDBB-494F-9DF9-A539B00DE557}"/>
              </a:ext>
            </a:extLst>
          </p:cNvPr>
          <p:cNvCxnSpPr>
            <a:cxnSpLocks/>
          </p:cNvCxnSpPr>
          <p:nvPr/>
        </p:nvCxnSpPr>
        <p:spPr>
          <a:xfrm flipH="1">
            <a:off x="9174990" y="2029354"/>
            <a:ext cx="653023" cy="2531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接點 66">
            <a:extLst>
              <a:ext uri="{FF2B5EF4-FFF2-40B4-BE49-F238E27FC236}">
                <a16:creationId xmlns:a16="http://schemas.microsoft.com/office/drawing/2014/main" id="{BC5B3DB0-0C7C-43A0-A99E-051B56CBC7C4}"/>
              </a:ext>
            </a:extLst>
          </p:cNvPr>
          <p:cNvCxnSpPr>
            <a:cxnSpLocks/>
          </p:cNvCxnSpPr>
          <p:nvPr/>
        </p:nvCxnSpPr>
        <p:spPr>
          <a:xfrm>
            <a:off x="9183342" y="2027474"/>
            <a:ext cx="631759" cy="2614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矩形 69">
                <a:extLst>
                  <a:ext uri="{FF2B5EF4-FFF2-40B4-BE49-F238E27FC236}">
                    <a16:creationId xmlns:a16="http://schemas.microsoft.com/office/drawing/2014/main" id="{77BF3B5C-0F44-4771-84CA-C196F55FCFE2}"/>
                  </a:ext>
                </a:extLst>
              </p:cNvPr>
              <p:cNvSpPr/>
              <p:nvPr/>
            </p:nvSpPr>
            <p:spPr>
              <a:xfrm>
                <a:off x="9983273" y="1539407"/>
                <a:ext cx="646651" cy="47684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𝐶</m:t>
                      </m:r>
                    </m:oMath>
                  </m:oMathPara>
                </a14:m>
                <a:endParaRPr lang="zh-TW" altLang="en-US" sz="28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0" name="矩形 69">
                <a:extLst>
                  <a:ext uri="{FF2B5EF4-FFF2-40B4-BE49-F238E27FC236}">
                    <a16:creationId xmlns:a16="http://schemas.microsoft.com/office/drawing/2014/main" id="{77BF3B5C-0F44-4771-84CA-C196F55FCF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3273" y="1539407"/>
                <a:ext cx="646651" cy="476849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矩形 70">
                <a:extLst>
                  <a:ext uri="{FF2B5EF4-FFF2-40B4-BE49-F238E27FC236}">
                    <a16:creationId xmlns:a16="http://schemas.microsoft.com/office/drawing/2014/main" id="{B236C65E-70EB-4082-A7A6-4FA53552E65B}"/>
                  </a:ext>
                </a:extLst>
              </p:cNvPr>
              <p:cNvSpPr/>
              <p:nvPr/>
            </p:nvSpPr>
            <p:spPr>
              <a:xfrm>
                <a:off x="9983273" y="2283496"/>
                <a:ext cx="646651" cy="48054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zh-TW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1" name="矩形 70">
                <a:extLst>
                  <a:ext uri="{FF2B5EF4-FFF2-40B4-BE49-F238E27FC236}">
                    <a16:creationId xmlns:a16="http://schemas.microsoft.com/office/drawing/2014/main" id="{B236C65E-70EB-4082-A7A6-4FA53552E6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3273" y="2283496"/>
                <a:ext cx="646651" cy="480549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直線接點 71">
            <a:extLst>
              <a:ext uri="{FF2B5EF4-FFF2-40B4-BE49-F238E27FC236}">
                <a16:creationId xmlns:a16="http://schemas.microsoft.com/office/drawing/2014/main" id="{D084F50D-5409-4CB6-93AB-2F619A309D60}"/>
              </a:ext>
            </a:extLst>
          </p:cNvPr>
          <p:cNvCxnSpPr>
            <a:cxnSpLocks/>
          </p:cNvCxnSpPr>
          <p:nvPr/>
        </p:nvCxnSpPr>
        <p:spPr>
          <a:xfrm flipH="1">
            <a:off x="9976759" y="2026829"/>
            <a:ext cx="653023" cy="2531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接點 72">
            <a:extLst>
              <a:ext uri="{FF2B5EF4-FFF2-40B4-BE49-F238E27FC236}">
                <a16:creationId xmlns:a16="http://schemas.microsoft.com/office/drawing/2014/main" id="{38C085A5-CAFC-4463-994B-C3F3065398CC}"/>
              </a:ext>
            </a:extLst>
          </p:cNvPr>
          <p:cNvCxnSpPr>
            <a:cxnSpLocks/>
          </p:cNvCxnSpPr>
          <p:nvPr/>
        </p:nvCxnSpPr>
        <p:spPr>
          <a:xfrm>
            <a:off x="9985111" y="2024949"/>
            <a:ext cx="638297" cy="2550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6" name="群組 75">
            <a:extLst>
              <a:ext uri="{FF2B5EF4-FFF2-40B4-BE49-F238E27FC236}">
                <a16:creationId xmlns:a16="http://schemas.microsoft.com/office/drawing/2014/main" id="{E5C88FB5-C38E-4FD7-9E59-029F4E3FF65A}"/>
              </a:ext>
            </a:extLst>
          </p:cNvPr>
          <p:cNvGrpSpPr/>
          <p:nvPr/>
        </p:nvGrpSpPr>
        <p:grpSpPr>
          <a:xfrm>
            <a:off x="4916005" y="1542528"/>
            <a:ext cx="3246333" cy="1228543"/>
            <a:chOff x="947255" y="1668363"/>
            <a:chExt cx="3246333" cy="122854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矩形 76">
                  <a:extLst>
                    <a:ext uri="{FF2B5EF4-FFF2-40B4-BE49-F238E27FC236}">
                      <a16:creationId xmlns:a16="http://schemas.microsoft.com/office/drawing/2014/main" id="{347B9A3D-F8FD-406F-A3DE-702A178B2CE2}"/>
                    </a:ext>
                  </a:extLst>
                </p:cNvPr>
                <p:cNvSpPr/>
                <p:nvPr/>
              </p:nvSpPr>
              <p:spPr>
                <a:xfrm>
                  <a:off x="2247096" y="1668363"/>
                  <a:ext cx="646651" cy="480548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TW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𝐷</m:t>
                        </m:r>
                      </m:oMath>
                    </m:oMathPara>
                  </a14:m>
                  <a:endParaRPr lang="zh-TW" altLang="en-US" sz="2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7" name="矩形 76">
                  <a:extLst>
                    <a:ext uri="{FF2B5EF4-FFF2-40B4-BE49-F238E27FC236}">
                      <a16:creationId xmlns:a16="http://schemas.microsoft.com/office/drawing/2014/main" id="{347B9A3D-F8FD-406F-A3DE-702A178B2CE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47096" y="1668363"/>
                  <a:ext cx="646651" cy="480548"/>
                </a:xfrm>
                <a:prstGeom prst="rect">
                  <a:avLst/>
                </a:prstGeom>
                <a:blipFill>
                  <a:blip r:embed="rId40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矩形 77">
                  <a:extLst>
                    <a:ext uri="{FF2B5EF4-FFF2-40B4-BE49-F238E27FC236}">
                      <a16:creationId xmlns:a16="http://schemas.microsoft.com/office/drawing/2014/main" id="{F9F530A3-8417-403C-A44F-71B5C3050098}"/>
                    </a:ext>
                  </a:extLst>
                </p:cNvPr>
                <p:cNvSpPr/>
                <p:nvPr/>
              </p:nvSpPr>
              <p:spPr>
                <a:xfrm>
                  <a:off x="2247097" y="2414253"/>
                  <a:ext cx="646651" cy="48054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TW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n-US" altLang="zh-TW" sz="2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</m:ctrlPr>
                          </m:accPr>
                          <m:e>
                            <m:r>
                              <a:rPr lang="en-US" altLang="zh-TW" sz="2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  <m:t>𝐷</m:t>
                            </m:r>
                          </m:e>
                        </m:acc>
                      </m:oMath>
                    </m:oMathPara>
                  </a14:m>
                  <a:endParaRPr lang="zh-TW" altLang="en-US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8" name="矩形 77">
                  <a:extLst>
                    <a:ext uri="{FF2B5EF4-FFF2-40B4-BE49-F238E27FC236}">
                      <a16:creationId xmlns:a16="http://schemas.microsoft.com/office/drawing/2014/main" id="{F9F530A3-8417-403C-A44F-71B5C305009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47097" y="2414253"/>
                  <a:ext cx="646651" cy="480549"/>
                </a:xfrm>
                <a:prstGeom prst="rect">
                  <a:avLst/>
                </a:prstGeom>
                <a:blipFill>
                  <a:blip r:embed="rId41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矩形 78">
                  <a:extLst>
                    <a:ext uri="{FF2B5EF4-FFF2-40B4-BE49-F238E27FC236}">
                      <a16:creationId xmlns:a16="http://schemas.microsoft.com/office/drawing/2014/main" id="{594FA87C-0595-4A82-A0E4-A91FBAC4C179}"/>
                    </a:ext>
                  </a:extLst>
                </p:cNvPr>
                <p:cNvSpPr/>
                <p:nvPr/>
              </p:nvSpPr>
              <p:spPr>
                <a:xfrm>
                  <a:off x="1600447" y="1668363"/>
                  <a:ext cx="646651" cy="480548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TW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𝐶</m:t>
                        </m:r>
                      </m:oMath>
                    </m:oMathPara>
                  </a14:m>
                  <a:endParaRPr lang="zh-TW" altLang="en-US" sz="2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9" name="矩形 78">
                  <a:extLst>
                    <a:ext uri="{FF2B5EF4-FFF2-40B4-BE49-F238E27FC236}">
                      <a16:creationId xmlns:a16="http://schemas.microsoft.com/office/drawing/2014/main" id="{594FA87C-0595-4A82-A0E4-A91FBAC4C17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00447" y="1668363"/>
                  <a:ext cx="646651" cy="480548"/>
                </a:xfrm>
                <a:prstGeom prst="rect">
                  <a:avLst/>
                </a:prstGeom>
                <a:blipFill>
                  <a:blip r:embed="rId42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矩形 79">
                  <a:extLst>
                    <a:ext uri="{FF2B5EF4-FFF2-40B4-BE49-F238E27FC236}">
                      <a16:creationId xmlns:a16="http://schemas.microsoft.com/office/drawing/2014/main" id="{DA13B062-A68C-48A4-BFD0-A65608898423}"/>
                    </a:ext>
                  </a:extLst>
                </p:cNvPr>
                <p:cNvSpPr/>
                <p:nvPr/>
              </p:nvSpPr>
              <p:spPr>
                <a:xfrm>
                  <a:off x="947257" y="1669659"/>
                  <a:ext cx="646651" cy="480548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TW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𝐹</m:t>
                        </m:r>
                      </m:oMath>
                    </m:oMathPara>
                  </a14:m>
                  <a:endParaRPr lang="zh-TW" altLang="en-US" sz="2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0" name="矩形 79">
                  <a:extLst>
                    <a:ext uri="{FF2B5EF4-FFF2-40B4-BE49-F238E27FC236}">
                      <a16:creationId xmlns:a16="http://schemas.microsoft.com/office/drawing/2014/main" id="{DA13B062-A68C-48A4-BFD0-A6560889842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7257" y="1669659"/>
                  <a:ext cx="646651" cy="480548"/>
                </a:xfrm>
                <a:prstGeom prst="rect">
                  <a:avLst/>
                </a:prstGeom>
                <a:blipFill>
                  <a:blip r:embed="rId43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矩形 80">
                  <a:extLst>
                    <a:ext uri="{FF2B5EF4-FFF2-40B4-BE49-F238E27FC236}">
                      <a16:creationId xmlns:a16="http://schemas.microsoft.com/office/drawing/2014/main" id="{AD20CC8D-A134-4B21-91A9-6C005F1B549F}"/>
                    </a:ext>
                  </a:extLst>
                </p:cNvPr>
                <p:cNvSpPr/>
                <p:nvPr/>
              </p:nvSpPr>
              <p:spPr>
                <a:xfrm>
                  <a:off x="1593907" y="2414254"/>
                  <a:ext cx="646651" cy="48054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TW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n-US" altLang="zh-TW" sz="2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</m:ctrlPr>
                          </m:accPr>
                          <m:e>
                            <m:r>
                              <a:rPr lang="en-US" altLang="zh-TW" sz="2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  <m:t>𝐶</m:t>
                            </m:r>
                          </m:e>
                        </m:acc>
                      </m:oMath>
                    </m:oMathPara>
                  </a14:m>
                  <a:endParaRPr lang="zh-TW" altLang="en-US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1" name="矩形 80">
                  <a:extLst>
                    <a:ext uri="{FF2B5EF4-FFF2-40B4-BE49-F238E27FC236}">
                      <a16:creationId xmlns:a16="http://schemas.microsoft.com/office/drawing/2014/main" id="{AD20CC8D-A134-4B21-91A9-6C005F1B549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3907" y="2414254"/>
                  <a:ext cx="646651" cy="480549"/>
                </a:xfrm>
                <a:prstGeom prst="rect">
                  <a:avLst/>
                </a:prstGeom>
                <a:blipFill>
                  <a:blip r:embed="rId44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矩形 81">
                  <a:extLst>
                    <a:ext uri="{FF2B5EF4-FFF2-40B4-BE49-F238E27FC236}">
                      <a16:creationId xmlns:a16="http://schemas.microsoft.com/office/drawing/2014/main" id="{AB880EA6-9252-43D0-89F1-58E359DCD3A0}"/>
                    </a:ext>
                  </a:extLst>
                </p:cNvPr>
                <p:cNvSpPr/>
                <p:nvPr/>
              </p:nvSpPr>
              <p:spPr>
                <a:xfrm>
                  <a:off x="947256" y="2414255"/>
                  <a:ext cx="646651" cy="48054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TW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n-US" altLang="zh-TW" sz="2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</m:ctrlPr>
                          </m:accPr>
                          <m:e>
                            <m:r>
                              <a:rPr lang="en-US" altLang="zh-TW" sz="2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  <m:t>𝐹</m:t>
                            </m:r>
                          </m:e>
                        </m:acc>
                      </m:oMath>
                    </m:oMathPara>
                  </a14:m>
                  <a:endParaRPr lang="zh-TW" altLang="en-US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2" name="矩形 81">
                  <a:extLst>
                    <a:ext uri="{FF2B5EF4-FFF2-40B4-BE49-F238E27FC236}">
                      <a16:creationId xmlns:a16="http://schemas.microsoft.com/office/drawing/2014/main" id="{AB880EA6-9252-43D0-89F1-58E359DCD3A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7256" y="2414255"/>
                  <a:ext cx="646651" cy="480549"/>
                </a:xfrm>
                <a:prstGeom prst="rect">
                  <a:avLst/>
                </a:prstGeom>
                <a:blipFill>
                  <a:blip r:embed="rId45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矩形 82">
                  <a:extLst>
                    <a:ext uri="{FF2B5EF4-FFF2-40B4-BE49-F238E27FC236}">
                      <a16:creationId xmlns:a16="http://schemas.microsoft.com/office/drawing/2014/main" id="{31B0CFE2-8E38-44B8-8D4B-884BFA66097F}"/>
                    </a:ext>
                  </a:extLst>
                </p:cNvPr>
                <p:cNvSpPr/>
                <p:nvPr/>
              </p:nvSpPr>
              <p:spPr>
                <a:xfrm>
                  <a:off x="3546937" y="1670465"/>
                  <a:ext cx="646651" cy="480548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TW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𝐹</m:t>
                        </m:r>
                      </m:oMath>
                    </m:oMathPara>
                  </a14:m>
                  <a:endParaRPr lang="zh-TW" altLang="en-US" sz="2800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3" name="矩形 82">
                  <a:extLst>
                    <a:ext uri="{FF2B5EF4-FFF2-40B4-BE49-F238E27FC236}">
                      <a16:creationId xmlns:a16="http://schemas.microsoft.com/office/drawing/2014/main" id="{31B0CFE2-8E38-44B8-8D4B-884BFA66097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46937" y="1670465"/>
                  <a:ext cx="646651" cy="480548"/>
                </a:xfrm>
                <a:prstGeom prst="rect">
                  <a:avLst/>
                </a:prstGeom>
                <a:blipFill>
                  <a:blip r:embed="rId46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矩形 83">
                  <a:extLst>
                    <a:ext uri="{FF2B5EF4-FFF2-40B4-BE49-F238E27FC236}">
                      <a16:creationId xmlns:a16="http://schemas.microsoft.com/office/drawing/2014/main" id="{4A29C33F-08A7-4CBE-AB3E-3F1B9DF27664}"/>
                    </a:ext>
                  </a:extLst>
                </p:cNvPr>
                <p:cNvSpPr/>
                <p:nvPr/>
              </p:nvSpPr>
              <p:spPr>
                <a:xfrm>
                  <a:off x="2893746" y="1670466"/>
                  <a:ext cx="646651" cy="478446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TW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zh-TW" altLang="en-US" sz="2800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4" name="矩形 83">
                  <a:extLst>
                    <a:ext uri="{FF2B5EF4-FFF2-40B4-BE49-F238E27FC236}">
                      <a16:creationId xmlns:a16="http://schemas.microsoft.com/office/drawing/2014/main" id="{4A29C33F-08A7-4CBE-AB3E-3F1B9DF2766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93746" y="1670466"/>
                  <a:ext cx="646651" cy="478446"/>
                </a:xfrm>
                <a:prstGeom prst="rect">
                  <a:avLst/>
                </a:prstGeom>
                <a:blipFill>
                  <a:blip r:embed="rId47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矩形 84">
                  <a:extLst>
                    <a:ext uri="{FF2B5EF4-FFF2-40B4-BE49-F238E27FC236}">
                      <a16:creationId xmlns:a16="http://schemas.microsoft.com/office/drawing/2014/main" id="{1206DFB8-DE69-4CFD-84B7-455312C2434A}"/>
                    </a:ext>
                  </a:extLst>
                </p:cNvPr>
                <p:cNvSpPr/>
                <p:nvPr/>
              </p:nvSpPr>
              <p:spPr>
                <a:xfrm>
                  <a:off x="3540397" y="2416356"/>
                  <a:ext cx="646651" cy="48054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TW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n-US" altLang="zh-TW" sz="2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</m:ctrlPr>
                          </m:accPr>
                          <m:e>
                            <m:r>
                              <a:rPr lang="en-US" altLang="zh-TW" sz="2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  <m:t>𝐹</m:t>
                            </m:r>
                          </m:e>
                        </m:acc>
                      </m:oMath>
                    </m:oMathPara>
                  </a14:m>
                  <a:endParaRPr lang="zh-TW" altLang="en-US" sz="2400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5" name="矩形 84">
                  <a:extLst>
                    <a:ext uri="{FF2B5EF4-FFF2-40B4-BE49-F238E27FC236}">
                      <a16:creationId xmlns:a16="http://schemas.microsoft.com/office/drawing/2014/main" id="{1206DFB8-DE69-4CFD-84B7-455312C2434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40397" y="2416356"/>
                  <a:ext cx="646651" cy="480549"/>
                </a:xfrm>
                <a:prstGeom prst="rect">
                  <a:avLst/>
                </a:prstGeom>
                <a:blipFill>
                  <a:blip r:embed="rId48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矩形 85">
                  <a:extLst>
                    <a:ext uri="{FF2B5EF4-FFF2-40B4-BE49-F238E27FC236}">
                      <a16:creationId xmlns:a16="http://schemas.microsoft.com/office/drawing/2014/main" id="{D0505D49-EF2F-41F1-872D-FC75D8BBC8C5}"/>
                    </a:ext>
                  </a:extLst>
                </p:cNvPr>
                <p:cNvSpPr/>
                <p:nvPr/>
              </p:nvSpPr>
              <p:spPr>
                <a:xfrm>
                  <a:off x="2893746" y="2416357"/>
                  <a:ext cx="646651" cy="48054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TW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n-US" altLang="zh-TW" sz="2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</m:ctrlPr>
                          </m:accPr>
                          <m:e>
                            <m:r>
                              <a:rPr lang="en-US" altLang="zh-TW" sz="2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  <m:t>𝐶</m:t>
                            </m:r>
                          </m:e>
                        </m:acc>
                      </m:oMath>
                    </m:oMathPara>
                  </a14:m>
                  <a:endParaRPr lang="zh-TW" altLang="en-US" sz="2400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6" name="矩形 85">
                  <a:extLst>
                    <a:ext uri="{FF2B5EF4-FFF2-40B4-BE49-F238E27FC236}">
                      <a16:creationId xmlns:a16="http://schemas.microsoft.com/office/drawing/2014/main" id="{D0505D49-EF2F-41F1-872D-FC75D8BBC8C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93746" y="2416357"/>
                  <a:ext cx="646651" cy="480549"/>
                </a:xfrm>
                <a:prstGeom prst="rect">
                  <a:avLst/>
                </a:prstGeom>
                <a:blipFill>
                  <a:blip r:embed="rId49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7" name="直線接點 86">
              <a:extLst>
                <a:ext uri="{FF2B5EF4-FFF2-40B4-BE49-F238E27FC236}">
                  <a16:creationId xmlns:a16="http://schemas.microsoft.com/office/drawing/2014/main" id="{9F75E14A-1D12-4C88-B0BD-5755686CBE85}"/>
                </a:ext>
              </a:extLst>
            </p:cNvPr>
            <p:cNvCxnSpPr>
              <a:cxnSpLocks/>
            </p:cNvCxnSpPr>
            <p:nvPr/>
          </p:nvCxnSpPr>
          <p:spPr>
            <a:xfrm>
              <a:off x="947255" y="2154361"/>
              <a:ext cx="3239793" cy="25451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直線接點 87">
              <a:extLst>
                <a:ext uri="{FF2B5EF4-FFF2-40B4-BE49-F238E27FC236}">
                  <a16:creationId xmlns:a16="http://schemas.microsoft.com/office/drawing/2014/main" id="{0089F2D1-71D3-4B9C-AAF0-A520B1DD82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0874" y="2155208"/>
              <a:ext cx="3236174" cy="24990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5" name="群組 114">
            <a:extLst>
              <a:ext uri="{FF2B5EF4-FFF2-40B4-BE49-F238E27FC236}">
                <a16:creationId xmlns:a16="http://schemas.microsoft.com/office/drawing/2014/main" id="{B3679F87-DF94-4759-9805-13A0F434BF86}"/>
              </a:ext>
            </a:extLst>
          </p:cNvPr>
          <p:cNvGrpSpPr/>
          <p:nvPr/>
        </p:nvGrpSpPr>
        <p:grpSpPr>
          <a:xfrm>
            <a:off x="1567693" y="2011806"/>
            <a:ext cx="551642" cy="511964"/>
            <a:chOff x="7499875" y="5346530"/>
            <a:chExt cx="551642" cy="511964"/>
          </a:xfrm>
        </p:grpSpPr>
        <p:cxnSp>
          <p:nvCxnSpPr>
            <p:cNvPr id="110" name="直線接點 109">
              <a:extLst>
                <a:ext uri="{FF2B5EF4-FFF2-40B4-BE49-F238E27FC236}">
                  <a16:creationId xmlns:a16="http://schemas.microsoft.com/office/drawing/2014/main" id="{F20E340F-619C-408C-9F04-E735BC30EAE9}"/>
                </a:ext>
              </a:extLst>
            </p:cNvPr>
            <p:cNvCxnSpPr>
              <a:cxnSpLocks/>
            </p:cNvCxnSpPr>
            <p:nvPr/>
          </p:nvCxnSpPr>
          <p:spPr>
            <a:xfrm>
              <a:off x="7499875" y="5346530"/>
              <a:ext cx="550530" cy="51196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接點 110">
              <a:extLst>
                <a:ext uri="{FF2B5EF4-FFF2-40B4-BE49-F238E27FC236}">
                  <a16:creationId xmlns:a16="http://schemas.microsoft.com/office/drawing/2014/main" id="{29C6F415-BAFA-460A-8A58-F972366C02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99875" y="5346530"/>
              <a:ext cx="551642" cy="51196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群組 117">
            <a:extLst>
              <a:ext uri="{FF2B5EF4-FFF2-40B4-BE49-F238E27FC236}">
                <a16:creationId xmlns:a16="http://schemas.microsoft.com/office/drawing/2014/main" id="{DF2DF8EC-F7BE-403A-BD97-B1DD5952D262}"/>
              </a:ext>
            </a:extLst>
          </p:cNvPr>
          <p:cNvGrpSpPr/>
          <p:nvPr/>
        </p:nvGrpSpPr>
        <p:grpSpPr>
          <a:xfrm>
            <a:off x="1567693" y="3782020"/>
            <a:ext cx="551642" cy="511964"/>
            <a:chOff x="7499875" y="5346530"/>
            <a:chExt cx="551642" cy="511964"/>
          </a:xfrm>
        </p:grpSpPr>
        <p:cxnSp>
          <p:nvCxnSpPr>
            <p:cNvPr id="119" name="直線接點 118">
              <a:extLst>
                <a:ext uri="{FF2B5EF4-FFF2-40B4-BE49-F238E27FC236}">
                  <a16:creationId xmlns:a16="http://schemas.microsoft.com/office/drawing/2014/main" id="{A6320034-C684-4CB0-AACB-5434ED24141A}"/>
                </a:ext>
              </a:extLst>
            </p:cNvPr>
            <p:cNvCxnSpPr>
              <a:cxnSpLocks/>
            </p:cNvCxnSpPr>
            <p:nvPr/>
          </p:nvCxnSpPr>
          <p:spPr>
            <a:xfrm>
              <a:off x="7499875" y="5346530"/>
              <a:ext cx="550530" cy="51196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>
              <a:extLst>
                <a:ext uri="{FF2B5EF4-FFF2-40B4-BE49-F238E27FC236}">
                  <a16:creationId xmlns:a16="http://schemas.microsoft.com/office/drawing/2014/main" id="{627BAF28-BE6F-47E2-91BD-1344419287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99875" y="5346530"/>
              <a:ext cx="551642" cy="51196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橢圓 120">
            <a:extLst>
              <a:ext uri="{FF2B5EF4-FFF2-40B4-BE49-F238E27FC236}">
                <a16:creationId xmlns:a16="http://schemas.microsoft.com/office/drawing/2014/main" id="{55E4BDC9-F608-47EB-86B4-75EEACA21925}"/>
              </a:ext>
            </a:extLst>
          </p:cNvPr>
          <p:cNvSpPr/>
          <p:nvPr/>
        </p:nvSpPr>
        <p:spPr>
          <a:xfrm>
            <a:off x="1618027" y="5660428"/>
            <a:ext cx="488579" cy="51196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9" name="直線接點 88">
            <a:extLst>
              <a:ext uri="{FF2B5EF4-FFF2-40B4-BE49-F238E27FC236}">
                <a16:creationId xmlns:a16="http://schemas.microsoft.com/office/drawing/2014/main" id="{4AC0A3C1-A9F3-4F72-86A4-1DB000614F86}"/>
              </a:ext>
            </a:extLst>
          </p:cNvPr>
          <p:cNvCxnSpPr>
            <a:cxnSpLocks/>
          </p:cNvCxnSpPr>
          <p:nvPr/>
        </p:nvCxnSpPr>
        <p:spPr>
          <a:xfrm>
            <a:off x="2739014" y="5790434"/>
            <a:ext cx="1947879" cy="2613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0" name="矩形 89">
                <a:extLst>
                  <a:ext uri="{FF2B5EF4-FFF2-40B4-BE49-F238E27FC236}">
                    <a16:creationId xmlns:a16="http://schemas.microsoft.com/office/drawing/2014/main" id="{7F6EEB63-9961-4F20-B8B1-86885FCBBFCA}"/>
                  </a:ext>
                </a:extLst>
              </p:cNvPr>
              <p:cNvSpPr/>
              <p:nvPr/>
            </p:nvSpPr>
            <p:spPr>
              <a:xfrm>
                <a:off x="3389628" y="5312288"/>
                <a:ext cx="646651" cy="470902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𝐶</m:t>
                      </m:r>
                    </m:oMath>
                  </m:oMathPara>
                </a14:m>
                <a:endParaRPr lang="zh-TW" altLang="en-US" sz="28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0" name="矩形 89">
                <a:extLst>
                  <a:ext uri="{FF2B5EF4-FFF2-40B4-BE49-F238E27FC236}">
                    <a16:creationId xmlns:a16="http://schemas.microsoft.com/office/drawing/2014/main" id="{7F6EEB63-9961-4F20-B8B1-86885FCBBF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628" y="5312288"/>
                <a:ext cx="646651" cy="470902"/>
              </a:xfrm>
              <a:prstGeom prst="rect">
                <a:avLst/>
              </a:prstGeom>
              <a:blipFill>
                <a:blip r:embed="rId5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1" name="矩形 90">
                <a:extLst>
                  <a:ext uri="{FF2B5EF4-FFF2-40B4-BE49-F238E27FC236}">
                    <a16:creationId xmlns:a16="http://schemas.microsoft.com/office/drawing/2014/main" id="{C90FC0F5-908C-499F-810C-C5B4DD049C6A}"/>
                  </a:ext>
                </a:extLst>
              </p:cNvPr>
              <p:cNvSpPr/>
              <p:nvPr/>
            </p:nvSpPr>
            <p:spPr>
              <a:xfrm>
                <a:off x="2739014" y="5312288"/>
                <a:ext cx="646651" cy="4768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𝐹</m:t>
                      </m:r>
                    </m:oMath>
                  </m:oMathPara>
                </a14:m>
                <a:endParaRPr lang="zh-TW" altLang="en-US" sz="28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1" name="矩形 90">
                <a:extLst>
                  <a:ext uri="{FF2B5EF4-FFF2-40B4-BE49-F238E27FC236}">
                    <a16:creationId xmlns:a16="http://schemas.microsoft.com/office/drawing/2014/main" id="{C90FC0F5-908C-499F-810C-C5B4DD049C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014" y="5312288"/>
                <a:ext cx="646651" cy="476849"/>
              </a:xfrm>
              <a:prstGeom prst="rect">
                <a:avLst/>
              </a:prstGeom>
              <a:blipFill>
                <a:blip r:embed="rId5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2" name="矩形 91">
                <a:extLst>
                  <a:ext uri="{FF2B5EF4-FFF2-40B4-BE49-F238E27FC236}">
                    <a16:creationId xmlns:a16="http://schemas.microsoft.com/office/drawing/2014/main" id="{831CA1CE-F1A0-4002-A38D-8E57A025CE3A}"/>
                  </a:ext>
                </a:extLst>
              </p:cNvPr>
              <p:cNvSpPr/>
              <p:nvPr/>
            </p:nvSpPr>
            <p:spPr>
              <a:xfrm>
                <a:off x="3389628" y="6056582"/>
                <a:ext cx="646651" cy="4805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zh-TW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2" name="矩形 91">
                <a:extLst>
                  <a:ext uri="{FF2B5EF4-FFF2-40B4-BE49-F238E27FC236}">
                    <a16:creationId xmlns:a16="http://schemas.microsoft.com/office/drawing/2014/main" id="{831CA1CE-F1A0-4002-A38D-8E57A025CE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628" y="6056582"/>
                <a:ext cx="646651" cy="480549"/>
              </a:xfrm>
              <a:prstGeom prst="rect">
                <a:avLst/>
              </a:prstGeom>
              <a:blipFill>
                <a:blip r:embed="rId5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3" name="矩形 92">
                <a:extLst>
                  <a:ext uri="{FF2B5EF4-FFF2-40B4-BE49-F238E27FC236}">
                    <a16:creationId xmlns:a16="http://schemas.microsoft.com/office/drawing/2014/main" id="{AE66B571-F286-4F00-AE25-B6295B351F8F}"/>
                  </a:ext>
                </a:extLst>
              </p:cNvPr>
              <p:cNvSpPr/>
              <p:nvPr/>
            </p:nvSpPr>
            <p:spPr>
              <a:xfrm>
                <a:off x="2741598" y="6056582"/>
                <a:ext cx="646651" cy="4805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zh-TW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3" name="矩形 92">
                <a:extLst>
                  <a:ext uri="{FF2B5EF4-FFF2-40B4-BE49-F238E27FC236}">
                    <a16:creationId xmlns:a16="http://schemas.microsoft.com/office/drawing/2014/main" id="{AE66B571-F286-4F00-AE25-B6295B351F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1598" y="6056582"/>
                <a:ext cx="646651" cy="480549"/>
              </a:xfrm>
              <a:prstGeom prst="rect">
                <a:avLst/>
              </a:prstGeom>
              <a:blipFill>
                <a:blip r:embed="rId5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4" name="矩形 93">
                <a:extLst>
                  <a:ext uri="{FF2B5EF4-FFF2-40B4-BE49-F238E27FC236}">
                    <a16:creationId xmlns:a16="http://schemas.microsoft.com/office/drawing/2014/main" id="{0603D217-9635-4DE4-9520-5DF18E67E59F}"/>
                  </a:ext>
                </a:extLst>
              </p:cNvPr>
              <p:cNvSpPr/>
              <p:nvPr/>
            </p:nvSpPr>
            <p:spPr>
              <a:xfrm>
                <a:off x="4040242" y="5306341"/>
                <a:ext cx="646651" cy="479185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𝐹</m:t>
                      </m:r>
                    </m:oMath>
                  </m:oMathPara>
                </a14:m>
                <a:endParaRPr lang="zh-TW" altLang="en-US" sz="28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4" name="矩形 93">
                <a:extLst>
                  <a:ext uri="{FF2B5EF4-FFF2-40B4-BE49-F238E27FC236}">
                    <a16:creationId xmlns:a16="http://schemas.microsoft.com/office/drawing/2014/main" id="{0603D217-9635-4DE4-9520-5DF18E67E5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242" y="5306341"/>
                <a:ext cx="646651" cy="479185"/>
              </a:xfrm>
              <a:prstGeom prst="rect">
                <a:avLst/>
              </a:prstGeom>
              <a:blipFill>
                <a:blip r:embed="rId5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5" name="矩形 94">
                <a:extLst>
                  <a:ext uri="{FF2B5EF4-FFF2-40B4-BE49-F238E27FC236}">
                    <a16:creationId xmlns:a16="http://schemas.microsoft.com/office/drawing/2014/main" id="{97A76B25-E2CC-49B6-9C99-9EFE6BCB4BA2}"/>
                  </a:ext>
                </a:extLst>
              </p:cNvPr>
              <p:cNvSpPr/>
              <p:nvPr/>
            </p:nvSpPr>
            <p:spPr>
              <a:xfrm>
                <a:off x="4040242" y="6057898"/>
                <a:ext cx="646651" cy="479185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zh-TW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5" name="矩形 94">
                <a:extLst>
                  <a:ext uri="{FF2B5EF4-FFF2-40B4-BE49-F238E27FC236}">
                    <a16:creationId xmlns:a16="http://schemas.microsoft.com/office/drawing/2014/main" id="{97A76B25-E2CC-49B6-9C99-9EFE6BCB4B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242" y="6057898"/>
                <a:ext cx="646651" cy="479185"/>
              </a:xfrm>
              <a:prstGeom prst="rect">
                <a:avLst/>
              </a:prstGeom>
              <a:blipFill>
                <a:blip r:embed="rId5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6" name="直線接點 95">
            <a:extLst>
              <a:ext uri="{FF2B5EF4-FFF2-40B4-BE49-F238E27FC236}">
                <a16:creationId xmlns:a16="http://schemas.microsoft.com/office/drawing/2014/main" id="{4FF9BE70-CE6F-44ED-8FF3-B3DC500237B1}"/>
              </a:ext>
            </a:extLst>
          </p:cNvPr>
          <p:cNvCxnSpPr>
            <a:cxnSpLocks/>
          </p:cNvCxnSpPr>
          <p:nvPr/>
        </p:nvCxnSpPr>
        <p:spPr>
          <a:xfrm flipV="1">
            <a:off x="2739014" y="5790433"/>
            <a:ext cx="1947879" cy="2601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直線接點 96">
            <a:extLst>
              <a:ext uri="{FF2B5EF4-FFF2-40B4-BE49-F238E27FC236}">
                <a16:creationId xmlns:a16="http://schemas.microsoft.com/office/drawing/2014/main" id="{ADFAE29F-8EB0-44C2-90D4-0FE64B19CBDB}"/>
              </a:ext>
            </a:extLst>
          </p:cNvPr>
          <p:cNvCxnSpPr>
            <a:cxnSpLocks/>
          </p:cNvCxnSpPr>
          <p:nvPr/>
        </p:nvCxnSpPr>
        <p:spPr>
          <a:xfrm>
            <a:off x="2759361" y="3904484"/>
            <a:ext cx="646651" cy="2601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8" name="矩形 97">
                <a:extLst>
                  <a:ext uri="{FF2B5EF4-FFF2-40B4-BE49-F238E27FC236}">
                    <a16:creationId xmlns:a16="http://schemas.microsoft.com/office/drawing/2014/main" id="{5D0AE92F-7889-45F0-8D10-0A5B5A6A3003}"/>
                  </a:ext>
                </a:extLst>
              </p:cNvPr>
              <p:cNvSpPr/>
              <p:nvPr/>
            </p:nvSpPr>
            <p:spPr>
              <a:xfrm>
                <a:off x="3655749" y="3419988"/>
                <a:ext cx="646651" cy="480548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𝐶</m:t>
                      </m:r>
                    </m:oMath>
                  </m:oMathPara>
                </a14:m>
                <a:endParaRPr lang="zh-TW" altLang="en-US" sz="28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8" name="矩形 97">
                <a:extLst>
                  <a:ext uri="{FF2B5EF4-FFF2-40B4-BE49-F238E27FC236}">
                    <a16:creationId xmlns:a16="http://schemas.microsoft.com/office/drawing/2014/main" id="{5D0AE92F-7889-45F0-8D10-0A5B5A6A30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749" y="3419988"/>
                <a:ext cx="646651" cy="480548"/>
              </a:xfrm>
              <a:prstGeom prst="rect">
                <a:avLst/>
              </a:prstGeom>
              <a:blipFill>
                <a:blip r:embed="rId5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9" name="矩形 98">
                <a:extLst>
                  <a:ext uri="{FF2B5EF4-FFF2-40B4-BE49-F238E27FC236}">
                    <a16:creationId xmlns:a16="http://schemas.microsoft.com/office/drawing/2014/main" id="{8D10D48D-1EC9-4691-8089-42B409A78DF6}"/>
                  </a:ext>
                </a:extLst>
              </p:cNvPr>
              <p:cNvSpPr/>
              <p:nvPr/>
            </p:nvSpPr>
            <p:spPr>
              <a:xfrm>
                <a:off x="2759361" y="3426338"/>
                <a:ext cx="646651" cy="4768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𝐹</m:t>
                      </m:r>
                    </m:oMath>
                  </m:oMathPara>
                </a14:m>
                <a:endParaRPr lang="zh-TW" altLang="en-US" sz="28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9" name="矩形 98">
                <a:extLst>
                  <a:ext uri="{FF2B5EF4-FFF2-40B4-BE49-F238E27FC236}">
                    <a16:creationId xmlns:a16="http://schemas.microsoft.com/office/drawing/2014/main" id="{8D10D48D-1EC9-4691-8089-42B409A78D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361" y="3426338"/>
                <a:ext cx="646651" cy="476849"/>
              </a:xfrm>
              <a:prstGeom prst="rect">
                <a:avLst/>
              </a:prstGeom>
              <a:blipFill>
                <a:blip r:embed="rId5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0" name="矩形 99">
                <a:extLst>
                  <a:ext uri="{FF2B5EF4-FFF2-40B4-BE49-F238E27FC236}">
                    <a16:creationId xmlns:a16="http://schemas.microsoft.com/office/drawing/2014/main" id="{0DB50EF4-7412-4425-9C4B-F3650ED7E20F}"/>
                  </a:ext>
                </a:extLst>
              </p:cNvPr>
              <p:cNvSpPr/>
              <p:nvPr/>
            </p:nvSpPr>
            <p:spPr>
              <a:xfrm>
                <a:off x="3645384" y="4170632"/>
                <a:ext cx="646651" cy="4805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zh-TW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0" name="矩形 99">
                <a:extLst>
                  <a:ext uri="{FF2B5EF4-FFF2-40B4-BE49-F238E27FC236}">
                    <a16:creationId xmlns:a16="http://schemas.microsoft.com/office/drawing/2014/main" id="{0DB50EF4-7412-4425-9C4B-F3650ED7E2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5384" y="4170632"/>
                <a:ext cx="646651" cy="480549"/>
              </a:xfrm>
              <a:prstGeom prst="rect">
                <a:avLst/>
              </a:prstGeom>
              <a:blipFill>
                <a:blip r:embed="rId5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1" name="矩形 100">
                <a:extLst>
                  <a:ext uri="{FF2B5EF4-FFF2-40B4-BE49-F238E27FC236}">
                    <a16:creationId xmlns:a16="http://schemas.microsoft.com/office/drawing/2014/main" id="{CA5B8853-CADE-4DBB-AD96-FA796C12780B}"/>
                  </a:ext>
                </a:extLst>
              </p:cNvPr>
              <p:cNvSpPr/>
              <p:nvPr/>
            </p:nvSpPr>
            <p:spPr>
              <a:xfrm>
                <a:off x="2761945" y="4170632"/>
                <a:ext cx="646651" cy="4805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zh-TW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1" name="矩形 100">
                <a:extLst>
                  <a:ext uri="{FF2B5EF4-FFF2-40B4-BE49-F238E27FC236}">
                    <a16:creationId xmlns:a16="http://schemas.microsoft.com/office/drawing/2014/main" id="{CA5B8853-CADE-4DBB-AD96-FA796C1278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1945" y="4170632"/>
                <a:ext cx="646651" cy="480549"/>
              </a:xfrm>
              <a:prstGeom prst="rect">
                <a:avLst/>
              </a:prstGeom>
              <a:blipFill>
                <a:blip r:embed="rId5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2" name="矩形 101">
                <a:extLst>
                  <a:ext uri="{FF2B5EF4-FFF2-40B4-BE49-F238E27FC236}">
                    <a16:creationId xmlns:a16="http://schemas.microsoft.com/office/drawing/2014/main" id="{60C01C75-D934-4606-88D0-31708A2214FC}"/>
                  </a:ext>
                </a:extLst>
              </p:cNvPr>
              <p:cNvSpPr/>
              <p:nvPr/>
            </p:nvSpPr>
            <p:spPr>
              <a:xfrm>
                <a:off x="4303619" y="3420391"/>
                <a:ext cx="646651" cy="479185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𝐹</m:t>
                      </m:r>
                    </m:oMath>
                  </m:oMathPara>
                </a14:m>
                <a:endParaRPr lang="zh-TW" altLang="en-US" sz="28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2" name="矩形 101">
                <a:extLst>
                  <a:ext uri="{FF2B5EF4-FFF2-40B4-BE49-F238E27FC236}">
                    <a16:creationId xmlns:a16="http://schemas.microsoft.com/office/drawing/2014/main" id="{60C01C75-D934-4606-88D0-31708A2214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619" y="3420391"/>
                <a:ext cx="646651" cy="479185"/>
              </a:xfrm>
              <a:prstGeom prst="rect">
                <a:avLst/>
              </a:prstGeom>
              <a:blipFill>
                <a:blip r:embed="rId6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3" name="矩形 102">
                <a:extLst>
                  <a:ext uri="{FF2B5EF4-FFF2-40B4-BE49-F238E27FC236}">
                    <a16:creationId xmlns:a16="http://schemas.microsoft.com/office/drawing/2014/main" id="{E0EE12BD-2E42-47EF-846E-972A13DDA130}"/>
                  </a:ext>
                </a:extLst>
              </p:cNvPr>
              <p:cNvSpPr/>
              <p:nvPr/>
            </p:nvSpPr>
            <p:spPr>
              <a:xfrm>
                <a:off x="4299821" y="4171948"/>
                <a:ext cx="646651" cy="479185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zh-TW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3" name="矩形 102">
                <a:extLst>
                  <a:ext uri="{FF2B5EF4-FFF2-40B4-BE49-F238E27FC236}">
                    <a16:creationId xmlns:a16="http://schemas.microsoft.com/office/drawing/2014/main" id="{E0EE12BD-2E42-47EF-846E-972A13DDA1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9821" y="4171948"/>
                <a:ext cx="646651" cy="479185"/>
              </a:xfrm>
              <a:prstGeom prst="rect">
                <a:avLst/>
              </a:prstGeom>
              <a:blipFill>
                <a:blip r:embed="rId6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4" name="直線接點 103">
            <a:extLst>
              <a:ext uri="{FF2B5EF4-FFF2-40B4-BE49-F238E27FC236}">
                <a16:creationId xmlns:a16="http://schemas.microsoft.com/office/drawing/2014/main" id="{56B0B7DD-918C-43A2-9BD2-61B208BAA1DA}"/>
              </a:ext>
            </a:extLst>
          </p:cNvPr>
          <p:cNvCxnSpPr>
            <a:cxnSpLocks/>
          </p:cNvCxnSpPr>
          <p:nvPr/>
        </p:nvCxnSpPr>
        <p:spPr>
          <a:xfrm flipV="1">
            <a:off x="2759361" y="3904484"/>
            <a:ext cx="646651" cy="2601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直線接點 104">
            <a:extLst>
              <a:ext uri="{FF2B5EF4-FFF2-40B4-BE49-F238E27FC236}">
                <a16:creationId xmlns:a16="http://schemas.microsoft.com/office/drawing/2014/main" id="{8ECA1DCA-B8C4-41BB-8C68-A521039128E3}"/>
              </a:ext>
            </a:extLst>
          </p:cNvPr>
          <p:cNvCxnSpPr>
            <a:cxnSpLocks/>
          </p:cNvCxnSpPr>
          <p:nvPr/>
        </p:nvCxnSpPr>
        <p:spPr>
          <a:xfrm>
            <a:off x="2724500" y="2037584"/>
            <a:ext cx="1947879" cy="2613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6" name="矩形 105">
                <a:extLst>
                  <a:ext uri="{FF2B5EF4-FFF2-40B4-BE49-F238E27FC236}">
                    <a16:creationId xmlns:a16="http://schemas.microsoft.com/office/drawing/2014/main" id="{3159DBD0-7DEF-4378-A3D8-CB4117241E3E}"/>
                  </a:ext>
                </a:extLst>
              </p:cNvPr>
              <p:cNvSpPr/>
              <p:nvPr/>
            </p:nvSpPr>
            <p:spPr>
              <a:xfrm>
                <a:off x="3375114" y="1559438"/>
                <a:ext cx="646651" cy="470902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𝐶</m:t>
                      </m:r>
                    </m:oMath>
                  </m:oMathPara>
                </a14:m>
                <a:endParaRPr lang="zh-TW" altLang="en-US" sz="28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6" name="矩形 105">
                <a:extLst>
                  <a:ext uri="{FF2B5EF4-FFF2-40B4-BE49-F238E27FC236}">
                    <a16:creationId xmlns:a16="http://schemas.microsoft.com/office/drawing/2014/main" id="{3159DBD0-7DEF-4378-A3D8-CB4117241E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5114" y="1559438"/>
                <a:ext cx="646651" cy="470902"/>
              </a:xfrm>
              <a:prstGeom prst="rect">
                <a:avLst/>
              </a:prstGeom>
              <a:blipFill>
                <a:blip r:embed="rId6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7" name="矩形 106">
                <a:extLst>
                  <a:ext uri="{FF2B5EF4-FFF2-40B4-BE49-F238E27FC236}">
                    <a16:creationId xmlns:a16="http://schemas.microsoft.com/office/drawing/2014/main" id="{7B2C98AF-7052-4242-973B-84F7B32A397B}"/>
                  </a:ext>
                </a:extLst>
              </p:cNvPr>
              <p:cNvSpPr/>
              <p:nvPr/>
            </p:nvSpPr>
            <p:spPr>
              <a:xfrm>
                <a:off x="2724500" y="1559438"/>
                <a:ext cx="646651" cy="4768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𝐹</m:t>
                      </m:r>
                    </m:oMath>
                  </m:oMathPara>
                </a14:m>
                <a:endParaRPr lang="zh-TW" altLang="en-US" sz="28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7" name="矩形 106">
                <a:extLst>
                  <a:ext uri="{FF2B5EF4-FFF2-40B4-BE49-F238E27FC236}">
                    <a16:creationId xmlns:a16="http://schemas.microsoft.com/office/drawing/2014/main" id="{7B2C98AF-7052-4242-973B-84F7B32A39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4500" y="1559438"/>
                <a:ext cx="646651" cy="476849"/>
              </a:xfrm>
              <a:prstGeom prst="rect">
                <a:avLst/>
              </a:prstGeom>
              <a:blipFill>
                <a:blip r:embed="rId6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8" name="矩形 107">
                <a:extLst>
                  <a:ext uri="{FF2B5EF4-FFF2-40B4-BE49-F238E27FC236}">
                    <a16:creationId xmlns:a16="http://schemas.microsoft.com/office/drawing/2014/main" id="{2B11E2B5-23F8-4EA8-9B12-7AAE3BE94443}"/>
                  </a:ext>
                </a:extLst>
              </p:cNvPr>
              <p:cNvSpPr/>
              <p:nvPr/>
            </p:nvSpPr>
            <p:spPr>
              <a:xfrm>
                <a:off x="3375114" y="2303732"/>
                <a:ext cx="646651" cy="4805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zh-TW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8" name="矩形 107">
                <a:extLst>
                  <a:ext uri="{FF2B5EF4-FFF2-40B4-BE49-F238E27FC236}">
                    <a16:creationId xmlns:a16="http://schemas.microsoft.com/office/drawing/2014/main" id="{2B11E2B5-23F8-4EA8-9B12-7AAE3BE944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5114" y="2303732"/>
                <a:ext cx="646651" cy="480549"/>
              </a:xfrm>
              <a:prstGeom prst="rect">
                <a:avLst/>
              </a:prstGeom>
              <a:blipFill>
                <a:blip r:embed="rId6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9" name="矩形 108">
                <a:extLst>
                  <a:ext uri="{FF2B5EF4-FFF2-40B4-BE49-F238E27FC236}">
                    <a16:creationId xmlns:a16="http://schemas.microsoft.com/office/drawing/2014/main" id="{1A1289F2-C134-44F7-BE18-DC293F70C843}"/>
                  </a:ext>
                </a:extLst>
              </p:cNvPr>
              <p:cNvSpPr/>
              <p:nvPr/>
            </p:nvSpPr>
            <p:spPr>
              <a:xfrm>
                <a:off x="2727084" y="2303732"/>
                <a:ext cx="646651" cy="4805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zh-TW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9" name="矩形 108">
                <a:extLst>
                  <a:ext uri="{FF2B5EF4-FFF2-40B4-BE49-F238E27FC236}">
                    <a16:creationId xmlns:a16="http://schemas.microsoft.com/office/drawing/2014/main" id="{1A1289F2-C134-44F7-BE18-DC293F70C8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7084" y="2303732"/>
                <a:ext cx="646651" cy="480549"/>
              </a:xfrm>
              <a:prstGeom prst="rect">
                <a:avLst/>
              </a:prstGeom>
              <a:blipFill>
                <a:blip r:embed="rId6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2" name="矩形 111">
                <a:extLst>
                  <a:ext uri="{FF2B5EF4-FFF2-40B4-BE49-F238E27FC236}">
                    <a16:creationId xmlns:a16="http://schemas.microsoft.com/office/drawing/2014/main" id="{30534953-C0B8-401A-B8D7-F2908083DDCE}"/>
                  </a:ext>
                </a:extLst>
              </p:cNvPr>
              <p:cNvSpPr/>
              <p:nvPr/>
            </p:nvSpPr>
            <p:spPr>
              <a:xfrm>
                <a:off x="4025728" y="1553491"/>
                <a:ext cx="646651" cy="479185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軟正黑體" panose="020B0604030504040204" pitchFamily="34" charset="-120"/>
                        </a:rPr>
                        <m:t>𝐹</m:t>
                      </m:r>
                    </m:oMath>
                  </m:oMathPara>
                </a14:m>
                <a:endParaRPr lang="zh-TW" altLang="en-US" sz="28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2" name="矩形 111">
                <a:extLst>
                  <a:ext uri="{FF2B5EF4-FFF2-40B4-BE49-F238E27FC236}">
                    <a16:creationId xmlns:a16="http://schemas.microsoft.com/office/drawing/2014/main" id="{30534953-C0B8-401A-B8D7-F2908083DD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5728" y="1553491"/>
                <a:ext cx="646651" cy="479185"/>
              </a:xfrm>
              <a:prstGeom prst="rect">
                <a:avLst/>
              </a:prstGeom>
              <a:blipFill>
                <a:blip r:embed="rId6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3" name="矩形 112">
                <a:extLst>
                  <a:ext uri="{FF2B5EF4-FFF2-40B4-BE49-F238E27FC236}">
                    <a16:creationId xmlns:a16="http://schemas.microsoft.com/office/drawing/2014/main" id="{A6FEDF43-E934-4BBC-821D-93CE264E6477}"/>
                  </a:ext>
                </a:extLst>
              </p:cNvPr>
              <p:cNvSpPr/>
              <p:nvPr/>
            </p:nvSpPr>
            <p:spPr>
              <a:xfrm>
                <a:off x="4025728" y="2305048"/>
                <a:ext cx="646651" cy="479185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</m:ctrlPr>
                        </m:accPr>
                        <m:e>
                          <m:r>
                            <a:rPr lang="en-US" altLang="zh-TW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軟正黑體" panose="020B0604030504040204" pitchFamily="34" charset="-120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zh-TW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3" name="矩形 112">
                <a:extLst>
                  <a:ext uri="{FF2B5EF4-FFF2-40B4-BE49-F238E27FC236}">
                    <a16:creationId xmlns:a16="http://schemas.microsoft.com/office/drawing/2014/main" id="{A6FEDF43-E934-4BBC-821D-93CE264E64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5728" y="2305048"/>
                <a:ext cx="646651" cy="479185"/>
              </a:xfrm>
              <a:prstGeom prst="rect">
                <a:avLst/>
              </a:prstGeom>
              <a:blipFill>
                <a:blip r:embed="rId6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4" name="直線接點 113">
            <a:extLst>
              <a:ext uri="{FF2B5EF4-FFF2-40B4-BE49-F238E27FC236}">
                <a16:creationId xmlns:a16="http://schemas.microsoft.com/office/drawing/2014/main" id="{8D2B2578-8DF5-4E1A-ABE5-4451A93C20F8}"/>
              </a:ext>
            </a:extLst>
          </p:cNvPr>
          <p:cNvCxnSpPr>
            <a:cxnSpLocks/>
          </p:cNvCxnSpPr>
          <p:nvPr/>
        </p:nvCxnSpPr>
        <p:spPr>
          <a:xfrm flipV="1">
            <a:off x="2724500" y="2037583"/>
            <a:ext cx="1947879" cy="2601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接點 115">
            <a:extLst>
              <a:ext uri="{FF2B5EF4-FFF2-40B4-BE49-F238E27FC236}">
                <a16:creationId xmlns:a16="http://schemas.microsoft.com/office/drawing/2014/main" id="{D1491E8E-FE89-4033-97E2-E0ABC10CAC25}"/>
              </a:ext>
            </a:extLst>
          </p:cNvPr>
          <p:cNvCxnSpPr>
            <a:cxnSpLocks/>
          </p:cNvCxnSpPr>
          <p:nvPr/>
        </p:nvCxnSpPr>
        <p:spPr>
          <a:xfrm>
            <a:off x="3645658" y="3904484"/>
            <a:ext cx="2589678" cy="2674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直線接點 116">
            <a:extLst>
              <a:ext uri="{FF2B5EF4-FFF2-40B4-BE49-F238E27FC236}">
                <a16:creationId xmlns:a16="http://schemas.microsoft.com/office/drawing/2014/main" id="{0C1D0722-B7BF-404A-B9BA-A98BA637FAA9}"/>
              </a:ext>
            </a:extLst>
          </p:cNvPr>
          <p:cNvCxnSpPr>
            <a:cxnSpLocks/>
          </p:cNvCxnSpPr>
          <p:nvPr/>
        </p:nvCxnSpPr>
        <p:spPr>
          <a:xfrm flipV="1">
            <a:off x="3645658" y="3915544"/>
            <a:ext cx="2582837" cy="2490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9532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3E3266-8B82-462C-A143-4AB02EF20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Outline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1AEA667-94FE-4186-B931-5AEFC9F87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619075"/>
            <a:ext cx="8283121" cy="4798502"/>
          </a:xfrm>
        </p:spPr>
        <p:txBody>
          <a:bodyPr>
            <a:normAutofit/>
          </a:bodyPr>
          <a:lstStyle/>
          <a:p>
            <a:r>
              <a:rPr lang="en-US" altLang="zh-TW" b="1" dirty="0"/>
              <a:t>Preliminaries</a:t>
            </a:r>
          </a:p>
          <a:p>
            <a:endParaRPr lang="en-US" altLang="zh-TW" b="1" dirty="0"/>
          </a:p>
          <a:p>
            <a:r>
              <a:rPr lang="en-US" altLang="zh-TW" b="1" dirty="0"/>
              <a:t>Brute-force Algorithm</a:t>
            </a:r>
          </a:p>
          <a:p>
            <a:endParaRPr lang="en-US" altLang="zh-TW" b="1" dirty="0"/>
          </a:p>
          <a:p>
            <a:r>
              <a:rPr lang="en-US" altLang="zh-TW" b="1" dirty="0"/>
              <a:t>Lee </a:t>
            </a:r>
            <a:r>
              <a:rPr lang="en-US" altLang="zh-TW" b="1" i="1" dirty="0"/>
              <a:t>et al. </a:t>
            </a:r>
            <a:r>
              <a:rPr lang="en-US" altLang="zh-TW" b="1" dirty="0"/>
              <a:t>Algorithm</a:t>
            </a:r>
          </a:p>
          <a:p>
            <a:endParaRPr lang="en-US" altLang="zh-TW" b="1" dirty="0"/>
          </a:p>
          <a:p>
            <a:r>
              <a:rPr lang="en-US" altLang="zh-TW" b="1" dirty="0"/>
              <a:t>Our Algorithm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F6C844E-FED2-475D-9FC4-780C19FCF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2135-880D-42A4-B287-41DA6592BB1E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3859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E3FDBA-3008-4270-8386-8F3032DC4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/>
              <a:t>Suffix string S of SMIR is inversion </a:t>
            </a:r>
            <a:r>
              <a:rPr lang="en-US" altLang="zh-TW" sz="4000" dirty="0" err="1"/>
              <a:t>iff</a:t>
            </a:r>
            <a:r>
              <a:rPr lang="en-US" altLang="zh-TW" sz="4000" dirty="0"/>
              <a:t> </a:t>
            </a:r>
            <a:br>
              <a:rPr lang="en-US" altLang="zh-TW" sz="4000" dirty="0"/>
            </a:br>
            <a:r>
              <a:rPr lang="en-US" altLang="zh-TW" sz="4000" dirty="0"/>
              <a:t>S is palindrome</a:t>
            </a:r>
            <a:endParaRPr lang="zh-TW" altLang="en-US" sz="4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EC488F5-C4DA-4F4B-BFB7-F35519E6C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1894" y="2679892"/>
            <a:ext cx="2951906" cy="339676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/>
              <a:t>SMIR = DD</a:t>
            </a:r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SMIR = FCF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4C0EBAF-EE2A-4F42-A5F3-6091A56DB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2135-880D-42A4-B287-41DA6592BB1E}" type="slidenum">
              <a:rPr lang="zh-TW" altLang="en-US" smtClean="0"/>
              <a:t>20</a:t>
            </a:fld>
            <a:endParaRPr lang="zh-TW" altLang="en-US" dirty="0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CFA2CB6E-E151-4167-8CAC-CA31F73CC173}"/>
              </a:ext>
            </a:extLst>
          </p:cNvPr>
          <p:cNvGrpSpPr/>
          <p:nvPr/>
        </p:nvGrpSpPr>
        <p:grpSpPr>
          <a:xfrm>
            <a:off x="901354" y="2090740"/>
            <a:ext cx="6931011" cy="1636515"/>
            <a:chOff x="482364" y="2231946"/>
            <a:chExt cx="7189611" cy="185269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" name="文字方塊 5">
                  <a:extLst>
                    <a:ext uri="{FF2B5EF4-FFF2-40B4-BE49-F238E27FC236}">
                      <a16:creationId xmlns:a16="http://schemas.microsoft.com/office/drawing/2014/main" id="{3334536A-D39E-43E0-BB8D-270DCD677232}"/>
                    </a:ext>
                  </a:extLst>
                </p:cNvPr>
                <p:cNvSpPr txBox="1"/>
                <p:nvPr/>
              </p:nvSpPr>
              <p:spPr>
                <a:xfrm>
                  <a:off x="482364" y="2231946"/>
                  <a:ext cx="606793" cy="7142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500" i="1" dirty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zh-TW" altLang="en-US" sz="3500" dirty="0"/>
                </a:p>
              </p:txBody>
            </p:sp>
          </mc:Choice>
          <mc:Fallback>
            <p:sp>
              <p:nvSpPr>
                <p:cNvPr id="6" name="文字方塊 5">
                  <a:extLst>
                    <a:ext uri="{FF2B5EF4-FFF2-40B4-BE49-F238E27FC236}">
                      <a16:creationId xmlns:a16="http://schemas.microsoft.com/office/drawing/2014/main" id="{3334536A-D39E-43E0-BB8D-270DCD6772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2364" y="2231946"/>
                  <a:ext cx="606793" cy="714288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2FB96EA2-8143-42A6-AFD9-8627315DF061}"/>
                </a:ext>
              </a:extLst>
            </p:cNvPr>
            <p:cNvSpPr/>
            <p:nvPr/>
          </p:nvSpPr>
          <p:spPr>
            <a:xfrm>
              <a:off x="6036095" y="3367946"/>
              <a:ext cx="803650" cy="5502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gt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文字方塊 7">
                  <a:extLst>
                    <a:ext uri="{FF2B5EF4-FFF2-40B4-BE49-F238E27FC236}">
                      <a16:creationId xmlns:a16="http://schemas.microsoft.com/office/drawing/2014/main" id="{3B339AB5-A801-4036-B12E-9542280D426C}"/>
                    </a:ext>
                  </a:extLst>
                </p:cNvPr>
                <p:cNvSpPr txBox="1"/>
                <p:nvPr/>
              </p:nvSpPr>
              <p:spPr>
                <a:xfrm>
                  <a:off x="487749" y="3370352"/>
                  <a:ext cx="626414" cy="7142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500" i="1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zh-TW" altLang="en-US" sz="3500" dirty="0"/>
                </a:p>
              </p:txBody>
            </p:sp>
          </mc:Choice>
          <mc:Fallback>
            <p:sp>
              <p:nvSpPr>
                <p:cNvPr id="8" name="文字方塊 7">
                  <a:extLst>
                    <a:ext uri="{FF2B5EF4-FFF2-40B4-BE49-F238E27FC236}">
                      <a16:creationId xmlns:a16="http://schemas.microsoft.com/office/drawing/2014/main" id="{3B339AB5-A801-4036-B12E-9542280D426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7749" y="3370352"/>
                  <a:ext cx="626414" cy="71428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A150F2EC-0B9C-4CF5-BE33-81FD0B52807F}"/>
                </a:ext>
              </a:extLst>
            </p:cNvPr>
            <p:cNvSpPr/>
            <p:nvPr/>
          </p:nvSpPr>
          <p:spPr>
            <a:xfrm>
              <a:off x="6842347" y="2307037"/>
              <a:ext cx="829627" cy="55664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ac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15E09D17-B10D-4DB5-8C09-590505154398}"/>
                </a:ext>
              </a:extLst>
            </p:cNvPr>
            <p:cNvSpPr/>
            <p:nvPr/>
          </p:nvSpPr>
          <p:spPr>
            <a:xfrm>
              <a:off x="6839746" y="3367944"/>
              <a:ext cx="832229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gt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11" name="直線接點 10">
              <a:extLst>
                <a:ext uri="{FF2B5EF4-FFF2-40B4-BE49-F238E27FC236}">
                  <a16:creationId xmlns:a16="http://schemas.microsoft.com/office/drawing/2014/main" id="{C16951AE-A937-4438-AA92-DAF13BE831D6}"/>
                </a:ext>
              </a:extLst>
            </p:cNvPr>
            <p:cNvCxnSpPr>
              <a:cxnSpLocks/>
            </p:cNvCxnSpPr>
            <p:nvPr/>
          </p:nvCxnSpPr>
          <p:spPr>
            <a:xfrm>
              <a:off x="6839747" y="2863686"/>
              <a:ext cx="829626" cy="50425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BFD05DDA-8493-4279-88DF-0369AB50A6D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839747" y="2860480"/>
              <a:ext cx="803649" cy="50746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479F9B3B-EE70-44AA-937E-D162A1638625}"/>
                </a:ext>
              </a:extLst>
            </p:cNvPr>
            <p:cNvSpPr/>
            <p:nvPr/>
          </p:nvSpPr>
          <p:spPr>
            <a:xfrm>
              <a:off x="6010118" y="2310244"/>
              <a:ext cx="832229" cy="5502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ac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84B30810-52A7-4BBA-86AD-80E6EEF429BA}"/>
                </a:ext>
              </a:extLst>
            </p:cNvPr>
            <p:cNvSpPr/>
            <p:nvPr/>
          </p:nvSpPr>
          <p:spPr>
            <a:xfrm>
              <a:off x="1502757" y="2310244"/>
              <a:ext cx="1959468" cy="5534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acac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直線接點 14">
              <a:extLst>
                <a:ext uri="{FF2B5EF4-FFF2-40B4-BE49-F238E27FC236}">
                  <a16:creationId xmlns:a16="http://schemas.microsoft.com/office/drawing/2014/main" id="{8CF89162-2B80-48B5-B9E2-F5A74518C3CA}"/>
                </a:ext>
              </a:extLst>
            </p:cNvPr>
            <p:cNvCxnSpPr>
              <a:cxnSpLocks/>
            </p:cNvCxnSpPr>
            <p:nvPr/>
          </p:nvCxnSpPr>
          <p:spPr>
            <a:xfrm>
              <a:off x="1502757" y="2877143"/>
              <a:ext cx="1940523" cy="5074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接點 15">
              <a:extLst>
                <a:ext uri="{FF2B5EF4-FFF2-40B4-BE49-F238E27FC236}">
                  <a16:creationId xmlns:a16="http://schemas.microsoft.com/office/drawing/2014/main" id="{5194A8B8-F49E-44A6-94C8-BE368CEBD57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00157" y="2877143"/>
              <a:ext cx="1962068" cy="49614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597E0C4B-2D84-4591-925F-C2A5039710B6}"/>
                </a:ext>
              </a:extLst>
            </p:cNvPr>
            <p:cNvSpPr/>
            <p:nvPr/>
          </p:nvSpPr>
          <p:spPr>
            <a:xfrm>
              <a:off x="1502758" y="3384608"/>
              <a:ext cx="1959467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gtgt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箭號: 向右 17">
              <a:extLst>
                <a:ext uri="{FF2B5EF4-FFF2-40B4-BE49-F238E27FC236}">
                  <a16:creationId xmlns:a16="http://schemas.microsoft.com/office/drawing/2014/main" id="{6FBB1288-E89C-4F75-B21F-535B3A501511}"/>
                </a:ext>
              </a:extLst>
            </p:cNvPr>
            <p:cNvSpPr/>
            <p:nvPr/>
          </p:nvSpPr>
          <p:spPr>
            <a:xfrm>
              <a:off x="3932064" y="3012475"/>
              <a:ext cx="1058372" cy="523207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矩形 18">
                  <a:extLst>
                    <a:ext uri="{FF2B5EF4-FFF2-40B4-BE49-F238E27FC236}">
                      <a16:creationId xmlns:a16="http://schemas.microsoft.com/office/drawing/2014/main" id="{B10E5957-5EB9-48E9-A138-879BA8872D35}"/>
                    </a:ext>
                  </a:extLst>
                </p:cNvPr>
                <p:cNvSpPr/>
                <p:nvPr/>
              </p:nvSpPr>
              <p:spPr>
                <a:xfrm>
                  <a:off x="3563634" y="2520216"/>
                  <a:ext cx="1853105" cy="54007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just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𝛿</m:t>
                        </m:r>
                        <m:d>
                          <m:dPr>
                            <m:ctrlPr>
                              <a:rPr lang="en-US" altLang="zh-TW" sz="25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5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  <m:r>
                              <a:rPr lang="en-US" altLang="zh-TW" sz="25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altLang="zh-TW" sz="25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e>
                        </m:d>
                        <m:r>
                          <a:rPr lang="en-US" altLang="zh-TW" sz="25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altLang="zh-TW" sz="25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oMath>
                    </m:oMathPara>
                  </a14:m>
                  <a:endParaRPr lang="en-US" altLang="zh-TW" sz="25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9" name="矩形 18">
                  <a:extLst>
                    <a:ext uri="{FF2B5EF4-FFF2-40B4-BE49-F238E27FC236}">
                      <a16:creationId xmlns:a16="http://schemas.microsoft.com/office/drawing/2014/main" id="{B10E5957-5EB9-48E9-A138-879BA8872D3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63634" y="2520216"/>
                  <a:ext cx="1853105" cy="54007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文字方塊 20">
                <a:extLst>
                  <a:ext uri="{FF2B5EF4-FFF2-40B4-BE49-F238E27FC236}">
                    <a16:creationId xmlns:a16="http://schemas.microsoft.com/office/drawing/2014/main" id="{A42E7FAF-7917-407C-94F0-D0AFB3CD8479}"/>
                  </a:ext>
                </a:extLst>
              </p:cNvPr>
              <p:cNvSpPr txBox="1"/>
              <p:nvPr/>
            </p:nvSpPr>
            <p:spPr>
              <a:xfrm>
                <a:off x="895444" y="4001295"/>
                <a:ext cx="584968" cy="630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500" i="1" dirty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zh-TW" altLang="en-US" sz="3500" dirty="0"/>
              </a:p>
            </p:txBody>
          </p:sp>
        </mc:Choice>
        <mc:Fallback>
          <p:sp>
            <p:nvSpPr>
              <p:cNvPr id="21" name="文字方塊 20">
                <a:extLst>
                  <a:ext uri="{FF2B5EF4-FFF2-40B4-BE49-F238E27FC236}">
                    <a16:creationId xmlns:a16="http://schemas.microsoft.com/office/drawing/2014/main" id="{A42E7FAF-7917-407C-94F0-D0AFB3CD84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444" y="4001295"/>
                <a:ext cx="584968" cy="6309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矩形 21">
            <a:extLst>
              <a:ext uri="{FF2B5EF4-FFF2-40B4-BE49-F238E27FC236}">
                <a16:creationId xmlns:a16="http://schemas.microsoft.com/office/drawing/2014/main" id="{AF91E9FD-1CFB-4447-B537-5D7E13DFF457}"/>
              </a:ext>
            </a:extLst>
          </p:cNvPr>
          <p:cNvSpPr/>
          <p:nvPr/>
        </p:nvSpPr>
        <p:spPr>
          <a:xfrm>
            <a:off x="6159249" y="5078576"/>
            <a:ext cx="803856" cy="4860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dist"/>
            <a:r>
              <a:rPr lang="en-US" altLang="zh-TW" sz="4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tg</a:t>
            </a:r>
            <a:endParaRPr lang="zh-TW" altLang="en-US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文字方塊 22">
                <a:extLst>
                  <a:ext uri="{FF2B5EF4-FFF2-40B4-BE49-F238E27FC236}">
                    <a16:creationId xmlns:a16="http://schemas.microsoft.com/office/drawing/2014/main" id="{DDA536EA-662A-42A4-88FD-B9E01BD91F7B}"/>
                  </a:ext>
                </a:extLst>
              </p:cNvPr>
              <p:cNvSpPr txBox="1"/>
              <p:nvPr/>
            </p:nvSpPr>
            <p:spPr>
              <a:xfrm>
                <a:off x="895445" y="4924320"/>
                <a:ext cx="565225" cy="630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5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zh-TW" altLang="en-US" sz="3500" dirty="0"/>
              </a:p>
            </p:txBody>
          </p:sp>
        </mc:Choice>
        <mc:Fallback>
          <p:sp>
            <p:nvSpPr>
              <p:cNvPr id="23" name="文字方塊 22">
                <a:extLst>
                  <a:ext uri="{FF2B5EF4-FFF2-40B4-BE49-F238E27FC236}">
                    <a16:creationId xmlns:a16="http://schemas.microsoft.com/office/drawing/2014/main" id="{DDA536EA-662A-42A4-88FD-B9E01BD91F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445" y="4924320"/>
                <a:ext cx="565225" cy="63094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矩形 23">
            <a:extLst>
              <a:ext uri="{FF2B5EF4-FFF2-40B4-BE49-F238E27FC236}">
                <a16:creationId xmlns:a16="http://schemas.microsoft.com/office/drawing/2014/main" id="{2B608973-AD19-4CC4-8F0D-4461712FD699}"/>
              </a:ext>
            </a:extLst>
          </p:cNvPr>
          <p:cNvSpPr/>
          <p:nvPr/>
        </p:nvSpPr>
        <p:spPr>
          <a:xfrm>
            <a:off x="6912804" y="4141458"/>
            <a:ext cx="608170" cy="4916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TW" sz="4000" dirty="0">
                <a:solidFill>
                  <a:schemeClr val="tx1"/>
                </a:solidFill>
                <a:cs typeface="Times New Roman" panose="02020603050405020304" pitchFamily="18" charset="0"/>
              </a:rPr>
              <a:t>a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E9828B6B-8611-42FB-9649-52B8EE873CB6}"/>
              </a:ext>
            </a:extLst>
          </p:cNvPr>
          <p:cNvSpPr/>
          <p:nvPr/>
        </p:nvSpPr>
        <p:spPr>
          <a:xfrm>
            <a:off x="6963105" y="5078575"/>
            <a:ext cx="557868" cy="4860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dist"/>
            <a:r>
              <a:rPr lang="en-US" altLang="zh-TW" sz="4000" dirty="0">
                <a:solidFill>
                  <a:prstClr val="black"/>
                </a:solidFill>
                <a:cs typeface="Times New Roman" panose="02020603050405020304" pitchFamily="18" charset="0"/>
              </a:rPr>
              <a:t>t</a:t>
            </a:r>
            <a:endParaRPr lang="zh-TW" altLang="en-US" dirty="0">
              <a:solidFill>
                <a:prstClr val="black"/>
              </a:solidFill>
            </a:endParaRPr>
          </a:p>
        </p:txBody>
      </p: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10EECFEA-972B-40B5-A749-F5179FA26CFB}"/>
              </a:ext>
            </a:extLst>
          </p:cNvPr>
          <p:cNvCxnSpPr>
            <a:cxnSpLocks/>
          </p:cNvCxnSpPr>
          <p:nvPr/>
        </p:nvCxnSpPr>
        <p:spPr>
          <a:xfrm>
            <a:off x="6928801" y="4630324"/>
            <a:ext cx="592173" cy="4454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2FF6117D-688A-4F46-8270-AF5C721539EA}"/>
              </a:ext>
            </a:extLst>
          </p:cNvPr>
          <p:cNvCxnSpPr>
            <a:cxnSpLocks/>
          </p:cNvCxnSpPr>
          <p:nvPr/>
        </p:nvCxnSpPr>
        <p:spPr>
          <a:xfrm flipH="1">
            <a:off x="6928799" y="4640252"/>
            <a:ext cx="592174" cy="4454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矩形 27">
            <a:extLst>
              <a:ext uri="{FF2B5EF4-FFF2-40B4-BE49-F238E27FC236}">
                <a16:creationId xmlns:a16="http://schemas.microsoft.com/office/drawing/2014/main" id="{E0D38963-04A4-4058-AA70-517FD7C5647C}"/>
              </a:ext>
            </a:extLst>
          </p:cNvPr>
          <p:cNvSpPr/>
          <p:nvPr/>
        </p:nvSpPr>
        <p:spPr>
          <a:xfrm>
            <a:off x="6154056" y="4144291"/>
            <a:ext cx="774744" cy="4860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dist"/>
            <a:r>
              <a:rPr lang="en-US" altLang="zh-TW" sz="4000" dirty="0">
                <a:solidFill>
                  <a:prstClr val="black"/>
                </a:solidFill>
                <a:cs typeface="Times New Roman" panose="02020603050405020304" pitchFamily="18" charset="0"/>
              </a:rPr>
              <a:t>ac</a:t>
            </a:r>
            <a:endParaRPr lang="zh-TW" altLang="en-US" dirty="0">
              <a:solidFill>
                <a:prstClr val="black"/>
              </a:solidFill>
            </a:endParaRPr>
          </a:p>
        </p:txBody>
      </p:sp>
      <p:grpSp>
        <p:nvGrpSpPr>
          <p:cNvPr id="40" name="群組 39">
            <a:extLst>
              <a:ext uri="{FF2B5EF4-FFF2-40B4-BE49-F238E27FC236}">
                <a16:creationId xmlns:a16="http://schemas.microsoft.com/office/drawing/2014/main" id="{6A7A00D5-6961-4375-B959-18746C8066C0}"/>
              </a:ext>
            </a:extLst>
          </p:cNvPr>
          <p:cNvGrpSpPr/>
          <p:nvPr/>
        </p:nvGrpSpPr>
        <p:grpSpPr>
          <a:xfrm>
            <a:off x="2222780" y="4114106"/>
            <a:ext cx="1325138" cy="1435035"/>
            <a:chOff x="2415253" y="4203014"/>
            <a:chExt cx="1325138" cy="1435035"/>
          </a:xfrm>
        </p:grpSpPr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0596AA7A-6644-4187-BABE-70272E5585A3}"/>
                </a:ext>
              </a:extLst>
            </p:cNvPr>
            <p:cNvSpPr/>
            <p:nvPr/>
          </p:nvSpPr>
          <p:spPr>
            <a:xfrm>
              <a:off x="2417763" y="4203014"/>
              <a:ext cx="1322628" cy="48886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aca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直線接點 29">
              <a:extLst>
                <a:ext uri="{FF2B5EF4-FFF2-40B4-BE49-F238E27FC236}">
                  <a16:creationId xmlns:a16="http://schemas.microsoft.com/office/drawing/2014/main" id="{DFAA8EBA-05A0-4BD1-A3F4-20626653693A}"/>
                </a:ext>
              </a:extLst>
            </p:cNvPr>
            <p:cNvCxnSpPr>
              <a:cxnSpLocks/>
            </p:cNvCxnSpPr>
            <p:nvPr/>
          </p:nvCxnSpPr>
          <p:spPr>
            <a:xfrm>
              <a:off x="2415253" y="4689046"/>
              <a:ext cx="1215260" cy="44542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線接點 30">
              <a:extLst>
                <a:ext uri="{FF2B5EF4-FFF2-40B4-BE49-F238E27FC236}">
                  <a16:creationId xmlns:a16="http://schemas.microsoft.com/office/drawing/2014/main" id="{17DE3815-08C8-4D93-A7BD-207A6849A89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17761" y="4698974"/>
              <a:ext cx="1322628" cy="4383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665D63F1-4938-40DA-9B9E-A00E5E76DF2A}"/>
                </a:ext>
              </a:extLst>
            </p:cNvPr>
            <p:cNvSpPr/>
            <p:nvPr/>
          </p:nvSpPr>
          <p:spPr>
            <a:xfrm>
              <a:off x="2417761" y="5152017"/>
              <a:ext cx="1215260" cy="48603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tgt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33" name="箭號: 向右 32">
            <a:extLst>
              <a:ext uri="{FF2B5EF4-FFF2-40B4-BE49-F238E27FC236}">
                <a16:creationId xmlns:a16="http://schemas.microsoft.com/office/drawing/2014/main" id="{CAC8C68F-F942-428A-886C-82CEBE078A3D}"/>
              </a:ext>
            </a:extLst>
          </p:cNvPr>
          <p:cNvSpPr/>
          <p:nvPr/>
        </p:nvSpPr>
        <p:spPr>
          <a:xfrm>
            <a:off x="4297138" y="4783380"/>
            <a:ext cx="1020304" cy="462157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矩形 33">
                <a:extLst>
                  <a:ext uri="{FF2B5EF4-FFF2-40B4-BE49-F238E27FC236}">
                    <a16:creationId xmlns:a16="http://schemas.microsoft.com/office/drawing/2014/main" id="{F4CF062D-8E0A-4154-B319-4B8F37F64529}"/>
                  </a:ext>
                </a:extLst>
              </p:cNvPr>
              <p:cNvSpPr/>
              <p:nvPr/>
            </p:nvSpPr>
            <p:spPr>
              <a:xfrm>
                <a:off x="3913604" y="4320090"/>
                <a:ext cx="1786452" cy="4770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5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altLang="zh-TW" sz="25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sz="25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altLang="zh-TW" sz="25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 </m:t>
                          </m:r>
                          <m:r>
                            <a:rPr lang="en-US" altLang="zh-TW" sz="25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d>
                      <m:r>
                        <a:rPr lang="en-US" altLang="zh-TW" sz="25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TW" sz="25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</m:t>
                      </m:r>
                    </m:oMath>
                  </m:oMathPara>
                </a14:m>
                <a:endParaRPr lang="en-US" altLang="zh-TW" sz="25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4" name="矩形 33">
                <a:extLst>
                  <a:ext uri="{FF2B5EF4-FFF2-40B4-BE49-F238E27FC236}">
                    <a16:creationId xmlns:a16="http://schemas.microsoft.com/office/drawing/2014/main" id="{F4CF062D-8E0A-4154-B319-4B8F37F645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3604" y="4320090"/>
                <a:ext cx="1786452" cy="47705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直線接點 43">
            <a:extLst>
              <a:ext uri="{FF2B5EF4-FFF2-40B4-BE49-F238E27FC236}">
                <a16:creationId xmlns:a16="http://schemas.microsoft.com/office/drawing/2014/main" id="{9C55DF38-F315-4FD6-9D06-10EAE3FB375B}"/>
              </a:ext>
            </a:extLst>
          </p:cNvPr>
          <p:cNvCxnSpPr>
            <a:cxnSpLocks/>
            <a:endCxn id="22" idx="0"/>
          </p:cNvCxnSpPr>
          <p:nvPr/>
        </p:nvCxnSpPr>
        <p:spPr>
          <a:xfrm>
            <a:off x="6153193" y="4623226"/>
            <a:ext cx="407985" cy="455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50E96AD3-3E63-4A86-9F38-C847C2A7BF88}"/>
              </a:ext>
            </a:extLst>
          </p:cNvPr>
          <p:cNvCxnSpPr>
            <a:cxnSpLocks/>
            <a:stCxn id="28" idx="2"/>
          </p:cNvCxnSpPr>
          <p:nvPr/>
        </p:nvCxnSpPr>
        <p:spPr>
          <a:xfrm flipH="1">
            <a:off x="6153192" y="4630323"/>
            <a:ext cx="388236" cy="4482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74494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460EE8-192A-4D24-975D-B9A37B7A2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/>
              <a:t>Suffix string S of SMIR is inversion </a:t>
            </a:r>
            <a:r>
              <a:rPr lang="en-US" altLang="zh-TW" sz="4000" dirty="0" err="1"/>
              <a:t>iff</a:t>
            </a:r>
            <a:r>
              <a:rPr lang="en-US" altLang="zh-TW" sz="4000" dirty="0"/>
              <a:t> </a:t>
            </a:r>
            <a:br>
              <a:rPr lang="en-US" altLang="zh-TW" sz="4000" dirty="0"/>
            </a:br>
            <a:r>
              <a:rPr lang="en-US" altLang="zh-TW" sz="4000" dirty="0"/>
              <a:t>S is palindrome</a:t>
            </a:r>
            <a:endParaRPr lang="zh-TW" altLang="en-US" sz="4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D007FEF-6778-4C20-A6FF-F627E2737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3631" y="2686099"/>
            <a:ext cx="2876990" cy="358836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/>
              <a:t>SMIR = FFFF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C37C642-11CD-435A-9EA6-5EE02156E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2135-880D-42A4-B287-41DA6592BB1E}" type="slidenum">
              <a:rPr lang="zh-TW" altLang="en-US" smtClean="0"/>
              <a:t>21</a:t>
            </a:fld>
            <a:endParaRPr lang="zh-TW" altLang="en-US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9F9D936E-0A39-4851-8470-44F507CB4256}"/>
              </a:ext>
            </a:extLst>
          </p:cNvPr>
          <p:cNvGrpSpPr/>
          <p:nvPr/>
        </p:nvGrpSpPr>
        <p:grpSpPr>
          <a:xfrm>
            <a:off x="1060943" y="2461474"/>
            <a:ext cx="1325138" cy="1435035"/>
            <a:chOff x="2415253" y="4203014"/>
            <a:chExt cx="1325138" cy="143503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23B66674-3655-455D-9F86-48F6B4DEE0EB}"/>
                </a:ext>
              </a:extLst>
            </p:cNvPr>
            <p:cNvSpPr/>
            <p:nvPr/>
          </p:nvSpPr>
          <p:spPr>
            <a:xfrm>
              <a:off x="2417763" y="4203014"/>
              <a:ext cx="1322628" cy="48886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aaaa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直線接點 6">
              <a:extLst>
                <a:ext uri="{FF2B5EF4-FFF2-40B4-BE49-F238E27FC236}">
                  <a16:creationId xmlns:a16="http://schemas.microsoft.com/office/drawing/2014/main" id="{5D90FAA1-617E-421F-A0A8-91B74C1AAD0E}"/>
                </a:ext>
              </a:extLst>
            </p:cNvPr>
            <p:cNvCxnSpPr>
              <a:cxnSpLocks/>
            </p:cNvCxnSpPr>
            <p:nvPr/>
          </p:nvCxnSpPr>
          <p:spPr>
            <a:xfrm>
              <a:off x="2415253" y="4689046"/>
              <a:ext cx="1215260" cy="44542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直線接點 7">
              <a:extLst>
                <a:ext uri="{FF2B5EF4-FFF2-40B4-BE49-F238E27FC236}">
                  <a16:creationId xmlns:a16="http://schemas.microsoft.com/office/drawing/2014/main" id="{2E686924-4390-47FF-9209-97E6B06857B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17761" y="4698974"/>
              <a:ext cx="1322628" cy="4383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F7D71558-67EF-4048-B7FB-FCBAAECD250C}"/>
                </a:ext>
              </a:extLst>
            </p:cNvPr>
            <p:cNvSpPr/>
            <p:nvPr/>
          </p:nvSpPr>
          <p:spPr>
            <a:xfrm>
              <a:off x="2417761" y="5152017"/>
              <a:ext cx="1316688" cy="48603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tttt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矩形 9">
            <a:extLst>
              <a:ext uri="{FF2B5EF4-FFF2-40B4-BE49-F238E27FC236}">
                <a16:creationId xmlns:a16="http://schemas.microsoft.com/office/drawing/2014/main" id="{11AD87A0-0D0E-4072-A45E-CB378687A379}"/>
              </a:ext>
            </a:extLst>
          </p:cNvPr>
          <p:cNvSpPr/>
          <p:nvPr/>
        </p:nvSpPr>
        <p:spPr>
          <a:xfrm>
            <a:off x="4431075" y="3410477"/>
            <a:ext cx="481879" cy="4860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dist"/>
            <a:r>
              <a:rPr lang="en-US" altLang="zh-TW" sz="4000" dirty="0">
                <a:solidFill>
                  <a:prstClr val="black"/>
                </a:solidFill>
                <a:cs typeface="Times New Roman" panose="02020603050405020304" pitchFamily="18" charset="0"/>
              </a:rPr>
              <a:t>t</a:t>
            </a:r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0A35A39-CD73-48A5-9394-ADBB1499FA77}"/>
              </a:ext>
            </a:extLst>
          </p:cNvPr>
          <p:cNvSpPr/>
          <p:nvPr/>
        </p:nvSpPr>
        <p:spPr>
          <a:xfrm>
            <a:off x="4907761" y="2473359"/>
            <a:ext cx="885039" cy="4916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TW" sz="4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aaa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0CF2E067-849A-4A40-8878-9D3AAA57C649}"/>
              </a:ext>
            </a:extLst>
          </p:cNvPr>
          <p:cNvSpPr/>
          <p:nvPr/>
        </p:nvSpPr>
        <p:spPr>
          <a:xfrm>
            <a:off x="4912954" y="3410476"/>
            <a:ext cx="879845" cy="4860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dist"/>
            <a:r>
              <a:rPr lang="en-US" altLang="zh-TW" sz="4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ttt</a:t>
            </a:r>
            <a:endParaRPr lang="zh-TW" altLang="en-US" dirty="0">
              <a:solidFill>
                <a:prstClr val="black"/>
              </a:solidFill>
            </a:endParaRP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92B1BABE-C53D-4497-8DC1-43DB863D68DA}"/>
              </a:ext>
            </a:extLst>
          </p:cNvPr>
          <p:cNvCxnSpPr>
            <a:cxnSpLocks/>
          </p:cNvCxnSpPr>
          <p:nvPr/>
        </p:nvCxnSpPr>
        <p:spPr>
          <a:xfrm>
            <a:off x="4901818" y="2957433"/>
            <a:ext cx="890980" cy="4502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64D67C84-4283-464F-8EEF-C66297BC11FF}"/>
              </a:ext>
            </a:extLst>
          </p:cNvPr>
          <p:cNvCxnSpPr>
            <a:cxnSpLocks/>
          </p:cNvCxnSpPr>
          <p:nvPr/>
        </p:nvCxnSpPr>
        <p:spPr>
          <a:xfrm flipH="1">
            <a:off x="4901818" y="2972152"/>
            <a:ext cx="890981" cy="474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矩形 14">
            <a:extLst>
              <a:ext uri="{FF2B5EF4-FFF2-40B4-BE49-F238E27FC236}">
                <a16:creationId xmlns:a16="http://schemas.microsoft.com/office/drawing/2014/main" id="{6277EF58-72CE-4F6B-A7CE-2DAF66389BDB}"/>
              </a:ext>
            </a:extLst>
          </p:cNvPr>
          <p:cNvSpPr/>
          <p:nvPr/>
        </p:nvSpPr>
        <p:spPr>
          <a:xfrm>
            <a:off x="4425882" y="2476192"/>
            <a:ext cx="481879" cy="4860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dist"/>
            <a:r>
              <a:rPr lang="en-US" altLang="zh-TW" sz="4000" dirty="0">
                <a:solidFill>
                  <a:prstClr val="black"/>
                </a:solidFill>
                <a:cs typeface="Times New Roman" panose="02020603050405020304" pitchFamily="18" charset="0"/>
              </a:rPr>
              <a:t>a</a:t>
            </a:r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28" name="箭號: 向右 27">
            <a:extLst>
              <a:ext uri="{FF2B5EF4-FFF2-40B4-BE49-F238E27FC236}">
                <a16:creationId xmlns:a16="http://schemas.microsoft.com/office/drawing/2014/main" id="{CF18A4A3-89BD-4990-B0AB-75D7228DE6E4}"/>
              </a:ext>
            </a:extLst>
          </p:cNvPr>
          <p:cNvSpPr/>
          <p:nvPr/>
        </p:nvSpPr>
        <p:spPr>
          <a:xfrm>
            <a:off x="2859042" y="3149391"/>
            <a:ext cx="1020304" cy="462157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矩形 28">
                <a:extLst>
                  <a:ext uri="{FF2B5EF4-FFF2-40B4-BE49-F238E27FC236}">
                    <a16:creationId xmlns:a16="http://schemas.microsoft.com/office/drawing/2014/main" id="{C96C3F2A-0109-4668-AD91-17430F657757}"/>
                  </a:ext>
                </a:extLst>
              </p:cNvPr>
              <p:cNvSpPr/>
              <p:nvPr/>
            </p:nvSpPr>
            <p:spPr>
              <a:xfrm>
                <a:off x="2475509" y="2686100"/>
                <a:ext cx="1786451" cy="4770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5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altLang="zh-TW" sz="25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sz="25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altLang="zh-TW" sz="25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 </m:t>
                          </m:r>
                          <m:r>
                            <a:rPr lang="en-US" altLang="zh-TW" sz="25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e>
                      </m:d>
                      <m:r>
                        <a:rPr lang="en-US" altLang="zh-TW" sz="25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TW" sz="25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3</m:t>
                      </m:r>
                    </m:oMath>
                  </m:oMathPara>
                </a14:m>
                <a:endParaRPr lang="en-US" altLang="zh-TW" sz="25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9" name="矩形 28">
                <a:extLst>
                  <a:ext uri="{FF2B5EF4-FFF2-40B4-BE49-F238E27FC236}">
                    <a16:creationId xmlns:a16="http://schemas.microsoft.com/office/drawing/2014/main" id="{C96C3F2A-0109-4668-AD91-17430F6577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5509" y="2686100"/>
                <a:ext cx="1786451" cy="4770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矩形 29">
            <a:extLst>
              <a:ext uri="{FF2B5EF4-FFF2-40B4-BE49-F238E27FC236}">
                <a16:creationId xmlns:a16="http://schemas.microsoft.com/office/drawing/2014/main" id="{43455185-ED29-4975-B3DD-EC2FECE3478E}"/>
              </a:ext>
            </a:extLst>
          </p:cNvPr>
          <p:cNvSpPr/>
          <p:nvPr/>
        </p:nvSpPr>
        <p:spPr>
          <a:xfrm>
            <a:off x="4425017" y="4154086"/>
            <a:ext cx="1076993" cy="4916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TW" sz="4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aaa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5B3E55CA-EBE7-4B74-BAA7-98049632D3B8}"/>
              </a:ext>
            </a:extLst>
          </p:cNvPr>
          <p:cNvSpPr/>
          <p:nvPr/>
        </p:nvSpPr>
        <p:spPr>
          <a:xfrm>
            <a:off x="4811783" y="4780719"/>
            <a:ext cx="1076992" cy="4916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TW" sz="4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aaa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2" name="矩形: 圓角 31">
            <a:extLst>
              <a:ext uri="{FF2B5EF4-FFF2-40B4-BE49-F238E27FC236}">
                <a16:creationId xmlns:a16="http://schemas.microsoft.com/office/drawing/2014/main" id="{E6B38B08-1064-4760-AAD1-7E9C4C1024A3}"/>
              </a:ext>
            </a:extLst>
          </p:cNvPr>
          <p:cNvSpPr/>
          <p:nvPr/>
        </p:nvSpPr>
        <p:spPr>
          <a:xfrm>
            <a:off x="4778228" y="4161182"/>
            <a:ext cx="774117" cy="49169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矩形: 圓角 32">
            <a:extLst>
              <a:ext uri="{FF2B5EF4-FFF2-40B4-BE49-F238E27FC236}">
                <a16:creationId xmlns:a16="http://schemas.microsoft.com/office/drawing/2014/main" id="{9C5C2090-C37D-475E-A246-BF3B326C4870}"/>
              </a:ext>
            </a:extLst>
          </p:cNvPr>
          <p:cNvSpPr/>
          <p:nvPr/>
        </p:nvSpPr>
        <p:spPr>
          <a:xfrm>
            <a:off x="4788015" y="4783366"/>
            <a:ext cx="774117" cy="49169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箭號: 向右 33">
            <a:extLst>
              <a:ext uri="{FF2B5EF4-FFF2-40B4-BE49-F238E27FC236}">
                <a16:creationId xmlns:a16="http://schemas.microsoft.com/office/drawing/2014/main" id="{7102E8B2-6DE9-4539-8862-F18408014062}"/>
              </a:ext>
            </a:extLst>
          </p:cNvPr>
          <p:cNvSpPr/>
          <p:nvPr/>
        </p:nvSpPr>
        <p:spPr>
          <a:xfrm>
            <a:off x="6098419" y="3094515"/>
            <a:ext cx="1020304" cy="462157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5D442FFD-8494-4180-9280-293FB5EBEE90}"/>
              </a:ext>
            </a:extLst>
          </p:cNvPr>
          <p:cNvSpPr/>
          <p:nvPr/>
        </p:nvSpPr>
        <p:spPr>
          <a:xfrm>
            <a:off x="7259565" y="3462209"/>
            <a:ext cx="717198" cy="4860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dist"/>
            <a:r>
              <a:rPr lang="en-US" altLang="zh-TW" sz="4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tt</a:t>
            </a:r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B0D44F5B-1928-474E-B711-FA2D46BBA2A2}"/>
              </a:ext>
            </a:extLst>
          </p:cNvPr>
          <p:cNvSpPr/>
          <p:nvPr/>
        </p:nvSpPr>
        <p:spPr>
          <a:xfrm>
            <a:off x="7867708" y="2525091"/>
            <a:ext cx="753583" cy="4916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TW" sz="4000" dirty="0">
                <a:solidFill>
                  <a:schemeClr val="tx1"/>
                </a:solidFill>
                <a:cs typeface="Times New Roman" panose="02020603050405020304" pitchFamily="18" charset="0"/>
              </a:rPr>
              <a:t>aa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667C9CDA-96E7-40CF-83C3-386A3141B091}"/>
              </a:ext>
            </a:extLst>
          </p:cNvPr>
          <p:cNvSpPr/>
          <p:nvPr/>
        </p:nvSpPr>
        <p:spPr>
          <a:xfrm>
            <a:off x="7976765" y="3462208"/>
            <a:ext cx="644525" cy="4860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dist"/>
            <a:r>
              <a:rPr lang="en-US" altLang="zh-TW" sz="4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tt</a:t>
            </a:r>
            <a:endParaRPr lang="zh-TW" altLang="en-US" dirty="0">
              <a:solidFill>
                <a:prstClr val="black"/>
              </a:solidFill>
            </a:endParaRPr>
          </a:p>
        </p:txBody>
      </p:sp>
      <p:cxnSp>
        <p:nvCxnSpPr>
          <p:cNvPr id="40" name="直線接點 39">
            <a:extLst>
              <a:ext uri="{FF2B5EF4-FFF2-40B4-BE49-F238E27FC236}">
                <a16:creationId xmlns:a16="http://schemas.microsoft.com/office/drawing/2014/main" id="{B358B638-C873-48E3-BB6C-E82C96AC76CB}"/>
              </a:ext>
            </a:extLst>
          </p:cNvPr>
          <p:cNvCxnSpPr>
            <a:cxnSpLocks/>
          </p:cNvCxnSpPr>
          <p:nvPr/>
        </p:nvCxnSpPr>
        <p:spPr>
          <a:xfrm>
            <a:off x="7867707" y="3013957"/>
            <a:ext cx="753583" cy="4454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接點 40">
            <a:extLst>
              <a:ext uri="{FF2B5EF4-FFF2-40B4-BE49-F238E27FC236}">
                <a16:creationId xmlns:a16="http://schemas.microsoft.com/office/drawing/2014/main" id="{28A8A810-97F3-4CD8-9233-95F79D4ECA56}"/>
              </a:ext>
            </a:extLst>
          </p:cNvPr>
          <p:cNvCxnSpPr>
            <a:cxnSpLocks/>
          </p:cNvCxnSpPr>
          <p:nvPr/>
        </p:nvCxnSpPr>
        <p:spPr>
          <a:xfrm flipH="1">
            <a:off x="7976764" y="3023885"/>
            <a:ext cx="644527" cy="4354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矩形 41">
            <a:extLst>
              <a:ext uri="{FF2B5EF4-FFF2-40B4-BE49-F238E27FC236}">
                <a16:creationId xmlns:a16="http://schemas.microsoft.com/office/drawing/2014/main" id="{686BF83A-A21F-4091-B120-BDFADACDF478}"/>
              </a:ext>
            </a:extLst>
          </p:cNvPr>
          <p:cNvSpPr/>
          <p:nvPr/>
        </p:nvSpPr>
        <p:spPr>
          <a:xfrm>
            <a:off x="7150508" y="2527924"/>
            <a:ext cx="717198" cy="4860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dist"/>
            <a:r>
              <a:rPr lang="en-US" altLang="zh-TW" sz="4000" dirty="0">
                <a:solidFill>
                  <a:prstClr val="black"/>
                </a:solidFill>
                <a:cs typeface="Times New Roman" panose="02020603050405020304" pitchFamily="18" charset="0"/>
              </a:rPr>
              <a:t>aa</a:t>
            </a:r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62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59259E-6 L -0.04236 -0.000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18" y="-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L 0.04236 -0.0006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8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7" grpId="0" animBg="1"/>
      <p:bldP spid="38" grpId="0" animBg="1"/>
      <p:bldP spid="39" grpId="0" animBg="1"/>
      <p:bldP spid="4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5FA6C8-B814-421A-BD15-7AC392DED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399" y="365126"/>
            <a:ext cx="11701929" cy="1312210"/>
          </a:xfrm>
        </p:spPr>
        <p:txBody>
          <a:bodyPr/>
          <a:lstStyle/>
          <a:p>
            <a:r>
              <a:rPr lang="en-US" altLang="zh-TW" dirty="0"/>
              <a:t>Encoded Minimal Inversion Representation (SMIR)</a:t>
            </a:r>
            <a:endParaRPr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FF192E4E-668D-4F8C-9A88-5DD8F354B944}"/>
              </a:ext>
            </a:extLst>
          </p:cNvPr>
          <p:cNvGraphicFramePr>
            <a:graphicFrameLocks/>
          </p:cNvGraphicFramePr>
          <p:nvPr/>
        </p:nvGraphicFramePr>
        <p:xfrm>
          <a:off x="83671" y="1751157"/>
          <a:ext cx="3292191" cy="4663440"/>
        </p:xfrm>
        <a:graphic>
          <a:graphicData uri="http://schemas.openxmlformats.org/drawingml/2006/table">
            <a:tbl>
              <a:tblPr/>
              <a:tblGrid>
                <a:gridCol w="365799">
                  <a:extLst>
                    <a:ext uri="{9D8B030D-6E8A-4147-A177-3AD203B41FA5}">
                      <a16:colId xmlns:a16="http://schemas.microsoft.com/office/drawing/2014/main" val="2870866195"/>
                    </a:ext>
                  </a:extLst>
                </a:gridCol>
                <a:gridCol w="365799">
                  <a:extLst>
                    <a:ext uri="{9D8B030D-6E8A-4147-A177-3AD203B41FA5}">
                      <a16:colId xmlns:a16="http://schemas.microsoft.com/office/drawing/2014/main" val="2134721136"/>
                    </a:ext>
                  </a:extLst>
                </a:gridCol>
                <a:gridCol w="365799">
                  <a:extLst>
                    <a:ext uri="{9D8B030D-6E8A-4147-A177-3AD203B41FA5}">
                      <a16:colId xmlns:a16="http://schemas.microsoft.com/office/drawing/2014/main" val="2148868835"/>
                    </a:ext>
                  </a:extLst>
                </a:gridCol>
                <a:gridCol w="365799">
                  <a:extLst>
                    <a:ext uri="{9D8B030D-6E8A-4147-A177-3AD203B41FA5}">
                      <a16:colId xmlns:a16="http://schemas.microsoft.com/office/drawing/2014/main" val="3404244218"/>
                    </a:ext>
                  </a:extLst>
                </a:gridCol>
                <a:gridCol w="365799">
                  <a:extLst>
                    <a:ext uri="{9D8B030D-6E8A-4147-A177-3AD203B41FA5}">
                      <a16:colId xmlns:a16="http://schemas.microsoft.com/office/drawing/2014/main" val="3489776245"/>
                    </a:ext>
                  </a:extLst>
                </a:gridCol>
                <a:gridCol w="365799">
                  <a:extLst>
                    <a:ext uri="{9D8B030D-6E8A-4147-A177-3AD203B41FA5}">
                      <a16:colId xmlns:a16="http://schemas.microsoft.com/office/drawing/2014/main" val="2686181998"/>
                    </a:ext>
                  </a:extLst>
                </a:gridCol>
                <a:gridCol w="365799">
                  <a:extLst>
                    <a:ext uri="{9D8B030D-6E8A-4147-A177-3AD203B41FA5}">
                      <a16:colId xmlns:a16="http://schemas.microsoft.com/office/drawing/2014/main" val="3732906670"/>
                    </a:ext>
                  </a:extLst>
                </a:gridCol>
                <a:gridCol w="365799">
                  <a:extLst>
                    <a:ext uri="{9D8B030D-6E8A-4147-A177-3AD203B41FA5}">
                      <a16:colId xmlns:a16="http://schemas.microsoft.com/office/drawing/2014/main" val="510258358"/>
                    </a:ext>
                  </a:extLst>
                </a:gridCol>
                <a:gridCol w="365799">
                  <a:extLst>
                    <a:ext uri="{9D8B030D-6E8A-4147-A177-3AD203B41FA5}">
                      <a16:colId xmlns:a16="http://schemas.microsoft.com/office/drawing/2014/main" val="1018372833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dist"/>
                      <a:endParaRPr lang="zh-TW" altLang="en-US" sz="24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4" marR="914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 marL="91414" marR="914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 marL="91414" marR="914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 marL="91414" marR="914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 marL="91414" marR="914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g</a:t>
                      </a:r>
                    </a:p>
                  </a:txBody>
                  <a:tcPr marL="91414" marR="914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 marL="91414" marR="914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667403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400" i="0" cap="none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i="0" cap="none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84756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50465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algn="dist"/>
                      <a:r>
                        <a:rPr lang="en-US" altLang="zh-TW" sz="2400" i="0" cap="none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i="0" cap="none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algn="dist"/>
                      <a:r>
                        <a:rPr lang="en-US" altLang="zh-TW" sz="2400" i="0" cap="none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i="0" cap="none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7097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84936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endParaRPr lang="zh-TW" altLang="en-US" sz="2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68934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8734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c</a:t>
                      </a: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0287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 marL="91414" marR="914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14" marR="91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112832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內容版面配置區 3">
                <a:extLst>
                  <a:ext uri="{FF2B5EF4-FFF2-40B4-BE49-F238E27FC236}">
                    <a16:creationId xmlns:a16="http://schemas.microsoft.com/office/drawing/2014/main" id="{0EA77B1F-E1EC-434A-AF22-5149840EB19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537276659"/>
                  </p:ext>
                </p:extLst>
              </p:nvPr>
            </p:nvGraphicFramePr>
            <p:xfrm>
              <a:off x="3428766" y="1751157"/>
              <a:ext cx="8679563" cy="4663440"/>
            </p:xfrm>
            <a:graphic>
              <a:graphicData uri="http://schemas.openxmlformats.org/drawingml/2006/table">
                <a:tbl>
                  <a:tblPr/>
                  <a:tblGrid>
                    <a:gridCol w="641306">
                      <a:extLst>
                        <a:ext uri="{9D8B030D-6E8A-4147-A177-3AD203B41FA5}">
                          <a16:colId xmlns:a16="http://schemas.microsoft.com/office/drawing/2014/main" val="2676164664"/>
                        </a:ext>
                      </a:extLst>
                    </a:gridCol>
                    <a:gridCol w="615481">
                      <a:extLst>
                        <a:ext uri="{9D8B030D-6E8A-4147-A177-3AD203B41FA5}">
                          <a16:colId xmlns:a16="http://schemas.microsoft.com/office/drawing/2014/main" val="3155347699"/>
                        </a:ext>
                      </a:extLst>
                    </a:gridCol>
                    <a:gridCol w="717176">
                      <a:extLst>
                        <a:ext uri="{9D8B030D-6E8A-4147-A177-3AD203B41FA5}">
                          <a16:colId xmlns:a16="http://schemas.microsoft.com/office/drawing/2014/main" val="3441895790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2484479664"/>
                        </a:ext>
                      </a:extLst>
                    </a:gridCol>
                    <a:gridCol w="926353">
                      <a:extLst>
                        <a:ext uri="{9D8B030D-6E8A-4147-A177-3AD203B41FA5}">
                          <a16:colId xmlns:a16="http://schemas.microsoft.com/office/drawing/2014/main" val="3733857092"/>
                        </a:ext>
                      </a:extLst>
                    </a:gridCol>
                    <a:gridCol w="1063812">
                      <a:extLst>
                        <a:ext uri="{9D8B030D-6E8A-4147-A177-3AD203B41FA5}">
                          <a16:colId xmlns:a16="http://schemas.microsoft.com/office/drawing/2014/main" val="2717303422"/>
                        </a:ext>
                      </a:extLst>
                    </a:gridCol>
                    <a:gridCol w="1177365">
                      <a:extLst>
                        <a:ext uri="{9D8B030D-6E8A-4147-A177-3AD203B41FA5}">
                          <a16:colId xmlns:a16="http://schemas.microsoft.com/office/drawing/2014/main" val="804848577"/>
                        </a:ext>
                      </a:extLst>
                    </a:gridCol>
                    <a:gridCol w="1308847">
                      <a:extLst>
                        <a:ext uri="{9D8B030D-6E8A-4147-A177-3AD203B41FA5}">
                          <a16:colId xmlns:a16="http://schemas.microsoft.com/office/drawing/2014/main" val="887971271"/>
                        </a:ext>
                      </a:extLst>
                    </a:gridCol>
                    <a:gridCol w="1416423">
                      <a:extLst>
                        <a:ext uri="{9D8B030D-6E8A-4147-A177-3AD203B41FA5}">
                          <a16:colId xmlns:a16="http://schemas.microsoft.com/office/drawing/2014/main" val="2614449776"/>
                        </a:ext>
                      </a:extLst>
                    </a:gridCol>
                  </a:tblGrid>
                  <a:tr h="504000">
                    <a:tc>
                      <a:txBody>
                        <a:bodyPr/>
                        <a:lstStyle/>
                        <a:p>
                          <a:pPr algn="dist"/>
                          <a:endParaRPr lang="zh-TW" altLang="en-US" sz="24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g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g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g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357030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7583768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02512588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6879224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𝐺𝐶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𝐽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𝐽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𝐶𝐺𝐶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1500" i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endParaRPr lang="zh-TW" altLang="en-US" sz="15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95039550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𝐻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𝐻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𝐶𝐷𝐶𝐶𝐷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𝐹𝐶𝐹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99726509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𝐶𝐹𝐶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𝐺𝐶𝐺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𝐶𝐷𝐶𝐶𝐷𝐶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𝐽𝐺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𝐶𝐺𝐶𝐷𝐶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2649712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91414" marR="91414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15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新細明體" panose="02020500000000000000" pitchFamily="18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𝐶𝐹𝐶𝐷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𝐻𝐹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𝐶𝐷𝐶𝐶𝐷𝐶𝐷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𝐹𝐶𝐹𝐹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2961092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𝐺𝐶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𝐶𝐹𝐶𝐷𝐶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5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𝐺𝐶𝐺𝐺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zh-TW" altLang="en-US" sz="15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, ⟨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𝐶𝐷𝐶𝐶𝐷𝐶𝐷𝐶</m:t>
                                </m:r>
                                <m:r>
                                  <a:rPr kumimoji="1" lang="en-US" altLang="zh-TW" sz="15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新細明體" panose="02020500000000000000" pitchFamily="18" charset="-120"/>
                                    <a:cs typeface="Times New Roman" panose="020206030504050203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kumimoji="1" lang="en-US" altLang="zh-TW" sz="1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4426219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內容版面配置區 3">
                <a:extLst>
                  <a:ext uri="{FF2B5EF4-FFF2-40B4-BE49-F238E27FC236}">
                    <a16:creationId xmlns:a16="http://schemas.microsoft.com/office/drawing/2014/main" id="{0EA77B1F-E1EC-434A-AF22-5149840EB19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537276659"/>
                  </p:ext>
                </p:extLst>
              </p:nvPr>
            </p:nvGraphicFramePr>
            <p:xfrm>
              <a:off x="3428766" y="1751157"/>
              <a:ext cx="8679563" cy="4663440"/>
            </p:xfrm>
            <a:graphic>
              <a:graphicData uri="http://schemas.openxmlformats.org/drawingml/2006/table">
                <a:tbl>
                  <a:tblPr/>
                  <a:tblGrid>
                    <a:gridCol w="641306">
                      <a:extLst>
                        <a:ext uri="{9D8B030D-6E8A-4147-A177-3AD203B41FA5}">
                          <a16:colId xmlns:a16="http://schemas.microsoft.com/office/drawing/2014/main" val="2676164664"/>
                        </a:ext>
                      </a:extLst>
                    </a:gridCol>
                    <a:gridCol w="615481">
                      <a:extLst>
                        <a:ext uri="{9D8B030D-6E8A-4147-A177-3AD203B41FA5}">
                          <a16:colId xmlns:a16="http://schemas.microsoft.com/office/drawing/2014/main" val="3155347699"/>
                        </a:ext>
                      </a:extLst>
                    </a:gridCol>
                    <a:gridCol w="717176">
                      <a:extLst>
                        <a:ext uri="{9D8B030D-6E8A-4147-A177-3AD203B41FA5}">
                          <a16:colId xmlns:a16="http://schemas.microsoft.com/office/drawing/2014/main" val="3441895790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2484479664"/>
                        </a:ext>
                      </a:extLst>
                    </a:gridCol>
                    <a:gridCol w="926353">
                      <a:extLst>
                        <a:ext uri="{9D8B030D-6E8A-4147-A177-3AD203B41FA5}">
                          <a16:colId xmlns:a16="http://schemas.microsoft.com/office/drawing/2014/main" val="3733857092"/>
                        </a:ext>
                      </a:extLst>
                    </a:gridCol>
                    <a:gridCol w="1063812">
                      <a:extLst>
                        <a:ext uri="{9D8B030D-6E8A-4147-A177-3AD203B41FA5}">
                          <a16:colId xmlns:a16="http://schemas.microsoft.com/office/drawing/2014/main" val="2717303422"/>
                        </a:ext>
                      </a:extLst>
                    </a:gridCol>
                    <a:gridCol w="1177365">
                      <a:extLst>
                        <a:ext uri="{9D8B030D-6E8A-4147-A177-3AD203B41FA5}">
                          <a16:colId xmlns:a16="http://schemas.microsoft.com/office/drawing/2014/main" val="804848577"/>
                        </a:ext>
                      </a:extLst>
                    </a:gridCol>
                    <a:gridCol w="1308847">
                      <a:extLst>
                        <a:ext uri="{9D8B030D-6E8A-4147-A177-3AD203B41FA5}">
                          <a16:colId xmlns:a16="http://schemas.microsoft.com/office/drawing/2014/main" val="887971271"/>
                        </a:ext>
                      </a:extLst>
                    </a:gridCol>
                    <a:gridCol w="1416423">
                      <a:extLst>
                        <a:ext uri="{9D8B030D-6E8A-4147-A177-3AD203B41FA5}">
                          <a16:colId xmlns:a16="http://schemas.microsoft.com/office/drawing/2014/main" val="2614449776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algn="dist"/>
                          <a:endParaRPr lang="zh-TW" altLang="en-US" sz="24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g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g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g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8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新細明體" panose="02020500000000000000" pitchFamily="18" charset="-120"/>
                              <a:cs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91414" marR="91414" horzOverflow="overflow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06357030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03960" t="-110588" r="-1217822" b="-73411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41791" t="-110588" r="-729851" b="-7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01316" t="-110588" r="-543421" b="-73411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04124" t="-110588" r="-236082" b="-73411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511588" t="-110588" r="-4721" b="-7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758376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74576" t="-210588" r="-942373" b="-6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41791" t="-210588" r="-729851" b="-63411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  <a:ea typeface="新細明體"/>
                              <a:cs typeface=""/>
                            </a:defRPr>
                          </a:lvl9pPr>
                        </a:lstStyle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50575" t="-210588" r="-374713" b="-6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04124" t="-210588" r="-236082" b="-6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57009" t="-210588" r="-114019" b="-6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511588" t="-210588" r="-4721" b="-6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0251258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03960" t="-310588" r="-1217822" b="-5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74576" t="-310588" r="-942373" b="-5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41791" t="-310588" r="-729851" b="-5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01316" t="-310588" r="-543421" b="-5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50575" t="-310588" r="-374713" b="-5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04124" t="-310588" r="-236082" b="-5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57009" t="-310588" r="-114019" b="-5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511588" t="-310588" r="-4721" b="-5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6879224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03960" t="-405814" r="-1217822" b="-4279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41791" t="-405814" r="-729851" b="-4279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01316" t="-405814" r="-543421" b="-4279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50575" t="-405814" r="-374713" b="-4279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04124" t="-405814" r="-236082" b="-4279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1500" i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endParaRPr lang="zh-TW" altLang="en-US" sz="150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511588" t="-405814" r="-4721" b="-4279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95039550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74576" t="-511765" r="-942373" b="-3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41791" t="-511765" r="-729851" b="-3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01316" t="-511765" r="-543421" b="-3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50575" t="-511765" r="-374713" b="-3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04124" t="-511765" r="-236082" b="-3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57009" t="-511765" r="-114019" b="-3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511588" t="-511765" r="-4721" b="-33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99726509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1414" marR="91414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03960" t="-611765" r="-1217822" b="-2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74576" t="-611765" r="-942373" b="-2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41791" t="-611765" r="-729851" b="-2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01316" t="-611765" r="-543421" b="-2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50575" t="-611765" r="-374713" b="-2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04124" t="-611765" r="-236082" b="-2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57009" t="-611765" r="-114019" b="-2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511588" t="-611765" r="-4721" b="-23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264971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500" b="0" i="0" dirty="0">
                              <a:solidFill>
                                <a:prstClr val="black"/>
                              </a:solidFill>
                              <a:latin typeface="Times New Roman" panose="02020603050405020304" pitchFamily="18" charset="0"/>
                              <a:ea typeface="微軟正黑體" panose="020B0604030504040204" pitchFamily="34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91414" marR="91414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74576" t="-711765" r="-942373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41791" t="-711765" r="-729851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dist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15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新細明體" panose="02020500000000000000" pitchFamily="18" charset="-12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50575" t="-711765" r="-374713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04124" t="-711765" r="-236082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57009" t="-711765" r="-114019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511588" t="-711765" r="-4721" b="-13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296109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dist"/>
                          <a:r>
                            <a:rPr lang="en-US" altLang="zh-TW" sz="2800" b="1" i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zh-TW" altLang="en-US" sz="2800" b="1" i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14" marR="91414" anchor="ctr" horzOverflow="overflow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1414" marR="91414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03960" t="-811765" r="-1217822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74576" t="-811765" r="-942373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41791" t="-811765" r="-729851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01316" t="-811765" r="-543421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350575" t="-811765" r="-374713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04124" t="-811765" r="-236082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57009" t="-811765" r="-114019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T="45690" marB="4569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511588" t="-811765" r="-4721" b="-3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4426219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5708534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7839EF-54D1-41A6-9039-B938BC224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Suffix Inversion 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B3CF2AB4-A36C-407D-A851-A2D22B9CF6B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6471985"/>
                  </p:ext>
                </p:extLst>
              </p:nvPr>
            </p:nvGraphicFramePr>
            <p:xfrm>
              <a:off x="1595995" y="2482596"/>
              <a:ext cx="2160000" cy="504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32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504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B3CF2AB4-A36C-407D-A851-A2D22B9CF6B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6471985"/>
                  </p:ext>
                </p:extLst>
              </p:nvPr>
            </p:nvGraphicFramePr>
            <p:xfrm>
              <a:off x="1595995" y="2482596"/>
              <a:ext cx="2160000" cy="504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32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5040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408" t="-1205" r="-404225" b="-36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1408" t="-1205" r="-304225" b="-36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98611" t="-1205" r="-200000" b="-36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2817" t="-1205" r="-102817" b="-36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02817" t="-1205" r="-2817" b="-361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圓角矩形 8">
            <a:extLst>
              <a:ext uri="{FF2B5EF4-FFF2-40B4-BE49-F238E27FC236}">
                <a16:creationId xmlns:a16="http://schemas.microsoft.com/office/drawing/2014/main" id="{40FF261B-79A8-4F60-AC4F-4AA4BA3F9948}"/>
              </a:ext>
            </a:extLst>
          </p:cNvPr>
          <p:cNvSpPr/>
          <p:nvPr/>
        </p:nvSpPr>
        <p:spPr>
          <a:xfrm>
            <a:off x="2530423" y="3136461"/>
            <a:ext cx="291142" cy="31702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3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" name="圓角矩形 9">
            <a:extLst>
              <a:ext uri="{FF2B5EF4-FFF2-40B4-BE49-F238E27FC236}">
                <a16:creationId xmlns:a16="http://schemas.microsoft.com/office/drawing/2014/main" id="{D5B84D43-A042-4C26-8739-964513EFF6AE}"/>
              </a:ext>
            </a:extLst>
          </p:cNvPr>
          <p:cNvSpPr/>
          <p:nvPr/>
        </p:nvSpPr>
        <p:spPr>
          <a:xfrm>
            <a:off x="2950323" y="3136461"/>
            <a:ext cx="291142" cy="31702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4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1" name="弧形 10">
            <a:extLst>
              <a:ext uri="{FF2B5EF4-FFF2-40B4-BE49-F238E27FC236}">
                <a16:creationId xmlns:a16="http://schemas.microsoft.com/office/drawing/2014/main" id="{577EF53B-3362-4D87-BFE7-12292E39E236}"/>
              </a:ext>
            </a:extLst>
          </p:cNvPr>
          <p:cNvSpPr/>
          <p:nvPr/>
        </p:nvSpPr>
        <p:spPr>
          <a:xfrm rot="19350124">
            <a:off x="1298791" y="2226079"/>
            <a:ext cx="2754406" cy="2137783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弧形 11">
            <a:extLst>
              <a:ext uri="{FF2B5EF4-FFF2-40B4-BE49-F238E27FC236}">
                <a16:creationId xmlns:a16="http://schemas.microsoft.com/office/drawing/2014/main" id="{5A2EAFF2-0CC5-4131-8CCD-889AAAF6833A}"/>
              </a:ext>
            </a:extLst>
          </p:cNvPr>
          <p:cNvSpPr/>
          <p:nvPr/>
        </p:nvSpPr>
        <p:spPr>
          <a:xfrm rot="19350124">
            <a:off x="3109759" y="2401233"/>
            <a:ext cx="782211" cy="688130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3" name="表格 12">
                <a:extLst>
                  <a:ext uri="{FF2B5EF4-FFF2-40B4-BE49-F238E27FC236}">
                    <a16:creationId xmlns:a16="http://schemas.microsoft.com/office/drawing/2014/main" id="{C93F95E9-2E02-4697-ABE4-DA6FE8B4A64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31162345"/>
                  </p:ext>
                </p:extLst>
              </p:nvPr>
            </p:nvGraphicFramePr>
            <p:xfrm>
              <a:off x="1615228" y="3762460"/>
              <a:ext cx="2160000" cy="504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32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504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3" name="表格 12">
                <a:extLst>
                  <a:ext uri="{FF2B5EF4-FFF2-40B4-BE49-F238E27FC236}">
                    <a16:creationId xmlns:a16="http://schemas.microsoft.com/office/drawing/2014/main" id="{C93F95E9-2E02-4697-ABE4-DA6FE8B4A64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31162345"/>
                  </p:ext>
                </p:extLst>
              </p:nvPr>
            </p:nvGraphicFramePr>
            <p:xfrm>
              <a:off x="1615228" y="3762460"/>
              <a:ext cx="2160000" cy="504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32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5040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408" t="-1205" r="-404225" b="-24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1408" t="-1205" r="-304225" b="-24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98611" t="-1205" r="-200000" b="-24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2817" t="-1205" r="-102817" b="-24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2817" t="-1205" r="-2817" b="-24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4" name="圓角矩形 8">
            <a:extLst>
              <a:ext uri="{FF2B5EF4-FFF2-40B4-BE49-F238E27FC236}">
                <a16:creationId xmlns:a16="http://schemas.microsoft.com/office/drawing/2014/main" id="{F02EDE24-308D-49B9-A0DE-F49BAB4A480C}"/>
              </a:ext>
            </a:extLst>
          </p:cNvPr>
          <p:cNvSpPr/>
          <p:nvPr/>
        </p:nvSpPr>
        <p:spPr>
          <a:xfrm>
            <a:off x="2123529" y="4429067"/>
            <a:ext cx="1651699" cy="31702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>
                <a:solidFill>
                  <a:schemeClr val="tx1"/>
                </a:solidFill>
              </a:rPr>
              <a:t>2                    5    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6" name="箭號: 向右 15">
            <a:extLst>
              <a:ext uri="{FF2B5EF4-FFF2-40B4-BE49-F238E27FC236}">
                <a16:creationId xmlns:a16="http://schemas.microsoft.com/office/drawing/2014/main" id="{450CDB13-6680-4B48-B7A3-95E716450239}"/>
              </a:ext>
            </a:extLst>
          </p:cNvPr>
          <p:cNvSpPr/>
          <p:nvPr/>
        </p:nvSpPr>
        <p:spPr>
          <a:xfrm>
            <a:off x="4873841" y="3256350"/>
            <a:ext cx="1020932" cy="410128"/>
          </a:xfrm>
          <a:prstGeom prst="right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7" name="表格 16">
                <a:extLst>
                  <a:ext uri="{FF2B5EF4-FFF2-40B4-BE49-F238E27FC236}">
                    <a16:creationId xmlns:a16="http://schemas.microsoft.com/office/drawing/2014/main" id="{09ADED54-7E20-419C-89E0-AF9E806F2C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55393195"/>
                  </p:ext>
                </p:extLst>
              </p:nvPr>
            </p:nvGraphicFramePr>
            <p:xfrm>
              <a:off x="6595615" y="2555096"/>
              <a:ext cx="4859998" cy="504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4181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359679696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758033945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830460590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1760077394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891370814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3812424311"/>
                        </a:ext>
                      </a:extLst>
                    </a:gridCol>
                  </a:tblGrid>
                  <a:tr h="504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7" name="表格 16">
                <a:extLst>
                  <a:ext uri="{FF2B5EF4-FFF2-40B4-BE49-F238E27FC236}">
                    <a16:creationId xmlns:a16="http://schemas.microsoft.com/office/drawing/2014/main" id="{09ADED54-7E20-419C-89E0-AF9E806F2C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55393195"/>
                  </p:ext>
                </p:extLst>
              </p:nvPr>
            </p:nvGraphicFramePr>
            <p:xfrm>
              <a:off x="6595615" y="2555096"/>
              <a:ext cx="4859998" cy="504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4181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359679696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758033945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830460590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1760077394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891370814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3812424311"/>
                        </a:ext>
                      </a:extLst>
                    </a:gridCol>
                  </a:tblGrid>
                  <a:tr h="5040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370" t="-1205" r="-997260" b="-24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2778" t="-1205" r="-911111" b="-24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00000" t="-1205" r="-798630" b="-24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00000" t="-1205" r="-698630" b="-24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05556" t="-1205" r="-608333" b="-24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98630" t="-1205" r="-500000" b="-24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606944" t="-1205" r="-406944" b="-24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697260" t="-1205" r="-301370" b="-24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797260" t="-1205" r="-201370" b="-24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909722" t="-1205" r="-104167" b="-24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995890" t="-1205" r="-2740" b="-24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8" name="圓角矩形 8">
            <a:extLst>
              <a:ext uri="{FF2B5EF4-FFF2-40B4-BE49-F238E27FC236}">
                <a16:creationId xmlns:a16="http://schemas.microsoft.com/office/drawing/2014/main" id="{289AE182-0E73-49E2-8903-A3AEB125E532}"/>
              </a:ext>
            </a:extLst>
          </p:cNvPr>
          <p:cNvSpPr/>
          <p:nvPr/>
        </p:nvSpPr>
        <p:spPr>
          <a:xfrm>
            <a:off x="9661576" y="3178863"/>
            <a:ext cx="1407088" cy="31702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8</a:t>
            </a:r>
            <a:r>
              <a:rPr lang="zh-TW" altLang="en-US" dirty="0">
                <a:solidFill>
                  <a:schemeClr val="tx1"/>
                </a:solidFill>
              </a:rPr>
              <a:t>            </a:t>
            </a:r>
            <a:r>
              <a:rPr lang="en-US" altLang="zh-TW" dirty="0">
                <a:solidFill>
                  <a:schemeClr val="tx1"/>
                </a:solidFill>
              </a:rPr>
              <a:t>10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0" name="弧形 19">
            <a:extLst>
              <a:ext uri="{FF2B5EF4-FFF2-40B4-BE49-F238E27FC236}">
                <a16:creationId xmlns:a16="http://schemas.microsoft.com/office/drawing/2014/main" id="{96BDC72F-EA8D-42B6-B915-CE7A847451CE}"/>
              </a:ext>
            </a:extLst>
          </p:cNvPr>
          <p:cNvSpPr/>
          <p:nvPr/>
        </p:nvSpPr>
        <p:spPr>
          <a:xfrm rot="19111922">
            <a:off x="8561207" y="2150767"/>
            <a:ext cx="3376859" cy="3031421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弧形 20">
            <a:extLst>
              <a:ext uri="{FF2B5EF4-FFF2-40B4-BE49-F238E27FC236}">
                <a16:creationId xmlns:a16="http://schemas.microsoft.com/office/drawing/2014/main" id="{D86A1F87-DA6F-4191-A6BD-45DE0ADF1B24}"/>
              </a:ext>
            </a:extLst>
          </p:cNvPr>
          <p:cNvSpPr/>
          <p:nvPr/>
        </p:nvSpPr>
        <p:spPr>
          <a:xfrm rot="19350124">
            <a:off x="9545933" y="2362986"/>
            <a:ext cx="2161692" cy="1768342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圓角矩形 8">
            <a:extLst>
              <a:ext uri="{FF2B5EF4-FFF2-40B4-BE49-F238E27FC236}">
                <a16:creationId xmlns:a16="http://schemas.microsoft.com/office/drawing/2014/main" id="{4DCA57F4-5E9F-4A95-9048-9A6CB7D95596}"/>
              </a:ext>
            </a:extLst>
          </p:cNvPr>
          <p:cNvSpPr/>
          <p:nvPr/>
        </p:nvSpPr>
        <p:spPr>
          <a:xfrm>
            <a:off x="10159312" y="4567839"/>
            <a:ext cx="1296301" cy="31702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>
                <a:solidFill>
                  <a:schemeClr val="tx1"/>
                </a:solidFill>
              </a:rPr>
              <a:t>9     </a:t>
            </a:r>
            <a:r>
              <a:rPr lang="zh-TW" altLang="en-US" dirty="0">
                <a:solidFill>
                  <a:schemeClr val="tx1"/>
                </a:solidFill>
              </a:rPr>
              <a:t> </a:t>
            </a:r>
            <a:r>
              <a:rPr lang="en-US" altLang="zh-TW" dirty="0">
                <a:solidFill>
                  <a:schemeClr val="tx1"/>
                </a:solidFill>
              </a:rPr>
              <a:t>       11    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4" name="弧形 23">
            <a:extLst>
              <a:ext uri="{FF2B5EF4-FFF2-40B4-BE49-F238E27FC236}">
                <a16:creationId xmlns:a16="http://schemas.microsoft.com/office/drawing/2014/main" id="{FCC47148-4A89-4B3C-B2A4-5C937E3EB963}"/>
              </a:ext>
            </a:extLst>
          </p:cNvPr>
          <p:cNvSpPr/>
          <p:nvPr/>
        </p:nvSpPr>
        <p:spPr>
          <a:xfrm rot="19350124">
            <a:off x="10781570" y="2464853"/>
            <a:ext cx="782211" cy="688130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5" name="表格 24">
                <a:extLst>
                  <a:ext uri="{FF2B5EF4-FFF2-40B4-BE49-F238E27FC236}">
                    <a16:creationId xmlns:a16="http://schemas.microsoft.com/office/drawing/2014/main" id="{6A2533A8-95B2-4828-9853-BB1EE372B18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04202768"/>
                  </p:ext>
                </p:extLst>
              </p:nvPr>
            </p:nvGraphicFramePr>
            <p:xfrm>
              <a:off x="6614849" y="3879347"/>
              <a:ext cx="4859998" cy="504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4181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359679696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758033945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830460590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1760077394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891370814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3812424311"/>
                        </a:ext>
                      </a:extLst>
                    </a:gridCol>
                  </a:tblGrid>
                  <a:tr h="504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zh-TW" alt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5" name="表格 24">
                <a:extLst>
                  <a:ext uri="{FF2B5EF4-FFF2-40B4-BE49-F238E27FC236}">
                    <a16:creationId xmlns:a16="http://schemas.microsoft.com/office/drawing/2014/main" id="{6A2533A8-95B2-4828-9853-BB1EE372B18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04202768"/>
                  </p:ext>
                </p:extLst>
              </p:nvPr>
            </p:nvGraphicFramePr>
            <p:xfrm>
              <a:off x="6614849" y="3879347"/>
              <a:ext cx="4859998" cy="504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4181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359679696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758033945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2830460590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1760077394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891370814"/>
                        </a:ext>
                      </a:extLst>
                    </a:gridCol>
                    <a:gridCol w="441818">
                      <a:extLst>
                        <a:ext uri="{9D8B030D-6E8A-4147-A177-3AD203B41FA5}">
                          <a16:colId xmlns:a16="http://schemas.microsoft.com/office/drawing/2014/main" val="3812424311"/>
                        </a:ext>
                      </a:extLst>
                    </a:gridCol>
                  </a:tblGrid>
                  <a:tr h="5040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370" t="-1190" r="-995890" b="-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2778" t="-1190" r="-909722" b="-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200000" t="-1190" r="-797260" b="-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304167" t="-1190" r="-708333" b="-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398630" t="-1190" r="-598630" b="-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505556" t="-1190" r="-506944" b="-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597260" t="-1190" r="-400000" b="-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706944" t="-1190" r="-305556" b="-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795890" t="-1190" r="-201370" b="-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908333" t="-1190" r="-104167" b="-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34290" marB="3429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994521" t="-1190" r="-2740" b="-23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6" name="圓角矩形 8">
            <a:extLst>
              <a:ext uri="{FF2B5EF4-FFF2-40B4-BE49-F238E27FC236}">
                <a16:creationId xmlns:a16="http://schemas.microsoft.com/office/drawing/2014/main" id="{9A2EC646-C7E6-4CB0-85B8-0807921B6E69}"/>
              </a:ext>
            </a:extLst>
          </p:cNvPr>
          <p:cNvSpPr/>
          <p:nvPr/>
        </p:nvSpPr>
        <p:spPr>
          <a:xfrm>
            <a:off x="9330793" y="4587577"/>
            <a:ext cx="291142" cy="31702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7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C8DE97D9-54E3-41CA-B191-7D85A81BC167}"/>
              </a:ext>
            </a:extLst>
          </p:cNvPr>
          <p:cNvSpPr txBox="1"/>
          <p:nvPr/>
        </p:nvSpPr>
        <p:spPr>
          <a:xfrm>
            <a:off x="175429" y="6195002"/>
            <a:ext cx="1215813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>
                <a:solidFill>
                  <a:schemeClr val="bg2">
                    <a:lumMod val="75000"/>
                  </a:schemeClr>
                </a:solidFill>
              </a:rPr>
              <a:t>Ali </a:t>
            </a:r>
            <a:r>
              <a:rPr lang="en-US" altLang="zh-TW" sz="1600" dirty="0" err="1">
                <a:solidFill>
                  <a:schemeClr val="bg2">
                    <a:lumMod val="75000"/>
                  </a:schemeClr>
                </a:solidFill>
              </a:rPr>
              <a:t>Alatabbi</a:t>
            </a:r>
            <a:r>
              <a:rPr lang="en-US" altLang="zh-TW" sz="1600" dirty="0">
                <a:solidFill>
                  <a:schemeClr val="bg2">
                    <a:lumMod val="75000"/>
                  </a:schemeClr>
                </a:solidFill>
              </a:rPr>
              <a:t>, Costas S. Iliopoulos and M. </a:t>
            </a:r>
            <a:r>
              <a:rPr lang="en-US" altLang="zh-TW" sz="1600" dirty="0" err="1">
                <a:solidFill>
                  <a:schemeClr val="bg2">
                    <a:lumMod val="75000"/>
                  </a:schemeClr>
                </a:solidFill>
              </a:rPr>
              <a:t>Sohel</a:t>
            </a:r>
            <a:r>
              <a:rPr lang="en-US" altLang="zh-TW" sz="1600" dirty="0">
                <a:solidFill>
                  <a:schemeClr val="bg2">
                    <a:lumMod val="75000"/>
                  </a:schemeClr>
                </a:solidFill>
              </a:rPr>
              <a:t> Rahman</a:t>
            </a:r>
            <a:r>
              <a:rPr lang="en-US" altLang="zh-TW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“A </a:t>
            </a:r>
            <a:r>
              <a:rPr lang="en-US" altLang="zh-TW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subquadratic</a:t>
            </a:r>
            <a:r>
              <a:rPr lang="en-US" altLang="zh-TW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algorithm for minimum</a:t>
            </a:r>
            <a:r>
              <a:rPr lang="zh-TW" altLang="en-US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palindromic factorization”, </a:t>
            </a:r>
            <a:br>
              <a:rPr lang="en-US" altLang="zh-TW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altLang="zh-TW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Journal of Discrete Algorithms</a:t>
            </a:r>
            <a:r>
              <a:rPr lang="en-US" altLang="zh-TW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Vol. 28, September , 2014, pp. 41-48</a:t>
            </a:r>
          </a:p>
          <a:p>
            <a:endParaRPr lang="zh-TW" altLang="en-US" sz="16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9167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27610-8FA6-4F7C-9346-59E2A9CDD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Time Complexity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DF92D1E7-5483-4C5B-BC2C-BBB9049180A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09750" y="1847851"/>
                <a:ext cx="8858251" cy="4351338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sz="2400" dirty="0"/>
                  <a:t>Maximal inversion table (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altLang="zh-TW" sz="2400" dirty="0"/>
                  <a:t>)</a:t>
                </a:r>
                <a:r>
                  <a:rPr lang="zh-TW" altLang="en-US" sz="2400" dirty="0"/>
                  <a:t>：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𝑚𝑛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sz="2400" dirty="0"/>
              </a:p>
              <a:p>
                <a:r>
                  <a:rPr lang="en-US" altLang="zh-TW" sz="2400" dirty="0"/>
                  <a:t>LCPPS table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US" altLang="zh-TW" sz="2400" dirty="0"/>
                  <a:t>)</a:t>
                </a:r>
                <a:r>
                  <a:rPr lang="zh-TW" altLang="en-US" sz="2400" dirty="0"/>
                  <a:t>：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sz="2400" dirty="0"/>
              </a:p>
              <a:p>
                <a:r>
                  <a:rPr lang="en-US" altLang="zh-TW" sz="2400" dirty="0"/>
                  <a:t>Minimal inversion table (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altLang="zh-TW" sz="2400" dirty="0"/>
                  <a:t>)</a:t>
                </a:r>
                <a:r>
                  <a:rPr lang="zh-TW" altLang="en-US" sz="2400" dirty="0"/>
                  <a:t> </a:t>
                </a:r>
                <a:r>
                  <a:rPr lang="en-US" altLang="zh-TW" sz="2400" dirty="0"/>
                  <a:t>based on previous two tables</a:t>
                </a:r>
                <a:r>
                  <a:rPr lang="zh-TW" altLang="en-US" sz="2400" dirty="0"/>
                  <a:t>：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𝑚𝑛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sz="2400" dirty="0"/>
              </a:p>
              <a:p>
                <a:r>
                  <a:rPr lang="en-US" altLang="zh-TW" sz="2400" dirty="0"/>
                  <a:t>Encoding table (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altLang="zh-TW" sz="2400" dirty="0"/>
                  <a:t>)</a:t>
                </a:r>
                <a:r>
                  <a:rPr lang="zh-TW" altLang="en-US" sz="2400" dirty="0"/>
                  <a:t> </a:t>
                </a:r>
                <a:r>
                  <a:rPr lang="en-US" altLang="zh-TW" sz="2400" dirty="0"/>
                  <a:t>based on generalized suffix tree</a:t>
                </a:r>
                <a:r>
                  <a:rPr lang="zh-TW" altLang="en-US" sz="2400" dirty="0"/>
                  <a:t>：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TW" sz="2400" dirty="0"/>
                  <a:t> </a:t>
                </a:r>
              </a:p>
              <a:p>
                <a:r>
                  <a:rPr lang="en-US" altLang="zh-TW" sz="2400" dirty="0"/>
                  <a:t>EDI table and palindrome factorization </a:t>
                </a:r>
                <a:r>
                  <a:rPr lang="zh-TW" altLang="en-US" sz="2400" dirty="0"/>
                  <a:t>：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𝑚𝑛𝑙𝑜𝑔𝑚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sz="2400" i="1" dirty="0"/>
              </a:p>
              <a:p>
                <a:endParaRPr lang="en-US" altLang="zh-TW" sz="2400" i="1" dirty="0"/>
              </a:p>
              <a:p>
                <a:pPr marL="0" indent="0" algn="ctr">
                  <a:buNone/>
                </a:pPr>
                <a:r>
                  <a:rPr lang="en-US" altLang="zh-TW" dirty="0"/>
                  <a:t>Total Time Complexity</a:t>
                </a:r>
                <a:r>
                  <a:rPr lang="zh-TW" altLang="en-US" dirty="0"/>
                  <a:t>：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𝑚𝑛𝑙𝑜𝑔𝑚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zh-TW" altLang="en-US" dirty="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DF92D1E7-5483-4C5B-BC2C-BBB9049180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09750" y="1847851"/>
                <a:ext cx="8858251" cy="4351338"/>
              </a:xfrm>
              <a:blipFill>
                <a:blip r:embed="rId2"/>
                <a:stretch>
                  <a:fillRect l="-964" t="-196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0D17F2B-96B4-462F-BF06-4EC61789C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2135-880D-42A4-B287-41DA6592BB1E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24402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2DD9EED-32FE-41C5-B67E-67C2F8203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2135-880D-42A4-B287-41DA6592BB1E}" type="slidenum">
              <a:rPr lang="zh-TW" altLang="en-US" smtClean="0"/>
              <a:t>25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4BCE4D7-2A85-40EA-83B7-E313B67434F1}"/>
              </a:ext>
            </a:extLst>
          </p:cNvPr>
          <p:cNvSpPr txBox="1"/>
          <p:nvPr/>
        </p:nvSpPr>
        <p:spPr>
          <a:xfrm>
            <a:off x="3268911" y="2795178"/>
            <a:ext cx="69969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dirty="0"/>
              <a:t>Thanks for your listening.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4967073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E3FDBA-3008-4270-8386-8F3032DC4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Each inversion is palindrome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EC488F5-C4DA-4F4B-BFB7-F35519E6C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4C0EBAF-EE2A-4F42-A5F3-6091A56DB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2135-880D-42A4-B287-41DA6592BB1E}" type="slidenum">
              <a:rPr lang="zh-TW" altLang="en-US" smtClean="0"/>
              <a:t>26</a:t>
            </a:fld>
            <a:endParaRPr lang="zh-TW" altLang="en-US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CFA2CB6E-E151-4167-8CAC-CA31F73CC173}"/>
              </a:ext>
            </a:extLst>
          </p:cNvPr>
          <p:cNvGrpSpPr/>
          <p:nvPr/>
        </p:nvGrpSpPr>
        <p:grpSpPr>
          <a:xfrm>
            <a:off x="2428307" y="2090740"/>
            <a:ext cx="7163369" cy="1636515"/>
            <a:chOff x="482364" y="2231946"/>
            <a:chExt cx="7430638" cy="18526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文字方塊 5">
                  <a:extLst>
                    <a:ext uri="{FF2B5EF4-FFF2-40B4-BE49-F238E27FC236}">
                      <a16:creationId xmlns:a16="http://schemas.microsoft.com/office/drawing/2014/main" id="{3334536A-D39E-43E0-BB8D-270DCD677232}"/>
                    </a:ext>
                  </a:extLst>
                </p:cNvPr>
                <p:cNvSpPr txBox="1"/>
                <p:nvPr/>
              </p:nvSpPr>
              <p:spPr>
                <a:xfrm>
                  <a:off x="482364" y="2231946"/>
                  <a:ext cx="595154" cy="7142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500" i="1" dirty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zh-TW" altLang="en-US" sz="3500" dirty="0"/>
                </a:p>
              </p:txBody>
            </p:sp>
          </mc:Choice>
          <mc:Fallback xmlns="">
            <p:sp>
              <p:nvSpPr>
                <p:cNvPr id="6" name="文字方塊 5">
                  <a:extLst>
                    <a:ext uri="{FF2B5EF4-FFF2-40B4-BE49-F238E27FC236}">
                      <a16:creationId xmlns:a16="http://schemas.microsoft.com/office/drawing/2014/main" id="{3334536A-D39E-43E0-BB8D-270DCD6772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2364" y="2231946"/>
                  <a:ext cx="595154" cy="714288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2FB96EA2-8143-42A6-AFD9-8627315DF061}"/>
                </a:ext>
              </a:extLst>
            </p:cNvPr>
            <p:cNvSpPr/>
            <p:nvPr/>
          </p:nvSpPr>
          <p:spPr>
            <a:xfrm>
              <a:off x="5641708" y="3367946"/>
              <a:ext cx="1198038" cy="5502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tgt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文字方塊 7">
                  <a:extLst>
                    <a:ext uri="{FF2B5EF4-FFF2-40B4-BE49-F238E27FC236}">
                      <a16:creationId xmlns:a16="http://schemas.microsoft.com/office/drawing/2014/main" id="{3B339AB5-A801-4036-B12E-9542280D426C}"/>
                    </a:ext>
                  </a:extLst>
                </p:cNvPr>
                <p:cNvSpPr txBox="1"/>
                <p:nvPr/>
              </p:nvSpPr>
              <p:spPr>
                <a:xfrm>
                  <a:off x="487749" y="3370352"/>
                  <a:ext cx="614776" cy="7142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500" i="1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zh-TW" altLang="en-US" sz="3500" dirty="0"/>
                </a:p>
              </p:txBody>
            </p:sp>
          </mc:Choice>
          <mc:Fallback xmlns="">
            <p:sp>
              <p:nvSpPr>
                <p:cNvPr id="8" name="文字方塊 7">
                  <a:extLst>
                    <a:ext uri="{FF2B5EF4-FFF2-40B4-BE49-F238E27FC236}">
                      <a16:creationId xmlns:a16="http://schemas.microsoft.com/office/drawing/2014/main" id="{3B339AB5-A801-4036-B12E-9542280D426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7749" y="3370352"/>
                  <a:ext cx="614776" cy="71428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A150F2EC-0B9C-4CF5-BE33-81FD0B52807F}"/>
                </a:ext>
              </a:extLst>
            </p:cNvPr>
            <p:cNvSpPr/>
            <p:nvPr/>
          </p:nvSpPr>
          <p:spPr>
            <a:xfrm>
              <a:off x="6842347" y="2307037"/>
              <a:ext cx="1070655" cy="55664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aca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15E09D17-B10D-4DB5-8C09-590505154398}"/>
                </a:ext>
              </a:extLst>
            </p:cNvPr>
            <p:cNvSpPr/>
            <p:nvPr/>
          </p:nvSpPr>
          <p:spPr>
            <a:xfrm>
              <a:off x="6839746" y="3367945"/>
              <a:ext cx="1070655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tgt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11" name="直線接點 10">
              <a:extLst>
                <a:ext uri="{FF2B5EF4-FFF2-40B4-BE49-F238E27FC236}">
                  <a16:creationId xmlns:a16="http://schemas.microsoft.com/office/drawing/2014/main" id="{C16951AE-A937-4438-AA92-DAF13BE831D6}"/>
                </a:ext>
              </a:extLst>
            </p:cNvPr>
            <p:cNvCxnSpPr>
              <a:cxnSpLocks/>
            </p:cNvCxnSpPr>
            <p:nvPr/>
          </p:nvCxnSpPr>
          <p:spPr>
            <a:xfrm>
              <a:off x="6839747" y="2863686"/>
              <a:ext cx="1070654" cy="48819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BFD05DDA-8493-4279-88DF-0369AB50A6D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839746" y="2871803"/>
              <a:ext cx="1070657" cy="49614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479F9B3B-EE70-44AA-937E-D162A1638625}"/>
                </a:ext>
              </a:extLst>
            </p:cNvPr>
            <p:cNvSpPr/>
            <p:nvPr/>
          </p:nvSpPr>
          <p:spPr>
            <a:xfrm>
              <a:off x="5636321" y="2310244"/>
              <a:ext cx="1206027" cy="5502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aca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84B30810-52A7-4BBA-86AD-80E6EEF429BA}"/>
                </a:ext>
              </a:extLst>
            </p:cNvPr>
            <p:cNvSpPr/>
            <p:nvPr/>
          </p:nvSpPr>
          <p:spPr>
            <a:xfrm>
              <a:off x="1502757" y="2310244"/>
              <a:ext cx="1959468" cy="5534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acaaca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直線接點 14">
              <a:extLst>
                <a:ext uri="{FF2B5EF4-FFF2-40B4-BE49-F238E27FC236}">
                  <a16:creationId xmlns:a16="http://schemas.microsoft.com/office/drawing/2014/main" id="{8CF89162-2B80-48B5-B9E2-F5A74518C3CA}"/>
                </a:ext>
              </a:extLst>
            </p:cNvPr>
            <p:cNvCxnSpPr>
              <a:cxnSpLocks/>
            </p:cNvCxnSpPr>
            <p:nvPr/>
          </p:nvCxnSpPr>
          <p:spPr>
            <a:xfrm>
              <a:off x="1502757" y="2877143"/>
              <a:ext cx="1940523" cy="5074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接點 15">
              <a:extLst>
                <a:ext uri="{FF2B5EF4-FFF2-40B4-BE49-F238E27FC236}">
                  <a16:creationId xmlns:a16="http://schemas.microsoft.com/office/drawing/2014/main" id="{5194A8B8-F49E-44A6-94C8-BE368CEBD57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00157" y="2877143"/>
              <a:ext cx="1962068" cy="49614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597E0C4B-2D84-4591-925F-C2A5039710B6}"/>
                </a:ext>
              </a:extLst>
            </p:cNvPr>
            <p:cNvSpPr/>
            <p:nvPr/>
          </p:nvSpPr>
          <p:spPr>
            <a:xfrm>
              <a:off x="1502758" y="3384608"/>
              <a:ext cx="1959467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tgttgt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箭號: 向右 17">
              <a:extLst>
                <a:ext uri="{FF2B5EF4-FFF2-40B4-BE49-F238E27FC236}">
                  <a16:creationId xmlns:a16="http://schemas.microsoft.com/office/drawing/2014/main" id="{6FBB1288-E89C-4F75-B21F-535B3A501511}"/>
                </a:ext>
              </a:extLst>
            </p:cNvPr>
            <p:cNvSpPr/>
            <p:nvPr/>
          </p:nvSpPr>
          <p:spPr>
            <a:xfrm>
              <a:off x="3932064" y="3012475"/>
              <a:ext cx="1058372" cy="523207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矩形 18">
                  <a:extLst>
                    <a:ext uri="{FF2B5EF4-FFF2-40B4-BE49-F238E27FC236}">
                      <a16:creationId xmlns:a16="http://schemas.microsoft.com/office/drawing/2014/main" id="{B10E5957-5EB9-48E9-A138-879BA8872D35}"/>
                    </a:ext>
                  </a:extLst>
                </p:cNvPr>
                <p:cNvSpPr/>
                <p:nvPr/>
              </p:nvSpPr>
              <p:spPr>
                <a:xfrm>
                  <a:off x="3563635" y="2520216"/>
                  <a:ext cx="1853103" cy="54007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just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𝛿</m:t>
                        </m:r>
                        <m:d>
                          <m:dPr>
                            <m:ctrlPr>
                              <a:rPr lang="en-US" altLang="zh-TW" sz="25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5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6, 6</m:t>
                            </m:r>
                          </m:e>
                        </m:d>
                        <m:r>
                          <a:rPr lang="en-US" altLang="zh-TW" sz="25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=3</m:t>
                        </m:r>
                      </m:oMath>
                    </m:oMathPara>
                  </a14:m>
                  <a:endParaRPr lang="en-US" altLang="zh-TW" sz="25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9" name="矩形 18">
                  <a:extLst>
                    <a:ext uri="{FF2B5EF4-FFF2-40B4-BE49-F238E27FC236}">
                      <a16:creationId xmlns:a16="http://schemas.microsoft.com/office/drawing/2014/main" id="{B10E5957-5EB9-48E9-A138-879BA8872D3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63635" y="2520216"/>
                  <a:ext cx="1853103" cy="54007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EB2D1A93-3127-4F9C-89C0-EB3569080D40}"/>
              </a:ext>
            </a:extLst>
          </p:cNvPr>
          <p:cNvGrpSpPr/>
          <p:nvPr/>
        </p:nvGrpSpPr>
        <p:grpSpPr>
          <a:xfrm>
            <a:off x="2428307" y="4326610"/>
            <a:ext cx="6704847" cy="1636515"/>
            <a:chOff x="482364" y="2231946"/>
            <a:chExt cx="6955009" cy="18526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文字方塊 20">
                  <a:extLst>
                    <a:ext uri="{FF2B5EF4-FFF2-40B4-BE49-F238E27FC236}">
                      <a16:creationId xmlns:a16="http://schemas.microsoft.com/office/drawing/2014/main" id="{A42E7FAF-7917-407C-94F0-D0AFB3CD8479}"/>
                    </a:ext>
                  </a:extLst>
                </p:cNvPr>
                <p:cNvSpPr txBox="1"/>
                <p:nvPr/>
              </p:nvSpPr>
              <p:spPr>
                <a:xfrm>
                  <a:off x="482364" y="2231946"/>
                  <a:ext cx="595154" cy="7142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500" i="1" dirty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zh-TW" altLang="en-US" sz="3500" dirty="0"/>
                </a:p>
              </p:txBody>
            </p:sp>
          </mc:Choice>
          <mc:Fallback xmlns="">
            <p:sp>
              <p:nvSpPr>
                <p:cNvPr id="21" name="文字方塊 20">
                  <a:extLst>
                    <a:ext uri="{FF2B5EF4-FFF2-40B4-BE49-F238E27FC236}">
                      <a16:creationId xmlns:a16="http://schemas.microsoft.com/office/drawing/2014/main" id="{A42E7FAF-7917-407C-94F0-D0AFB3CD847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2364" y="2231946"/>
                  <a:ext cx="595154" cy="71428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AF91E9FD-1CFB-4447-B537-5D7E13DFF457}"/>
                </a:ext>
              </a:extLst>
            </p:cNvPr>
            <p:cNvSpPr/>
            <p:nvPr/>
          </p:nvSpPr>
          <p:spPr>
            <a:xfrm>
              <a:off x="5641708" y="3367946"/>
              <a:ext cx="608878" cy="5502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t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文字方塊 22">
                  <a:extLst>
                    <a:ext uri="{FF2B5EF4-FFF2-40B4-BE49-F238E27FC236}">
                      <a16:creationId xmlns:a16="http://schemas.microsoft.com/office/drawing/2014/main" id="{DDA536EA-662A-42A4-88FD-B9E01BD91F7B}"/>
                    </a:ext>
                  </a:extLst>
                </p:cNvPr>
                <p:cNvSpPr txBox="1"/>
                <p:nvPr/>
              </p:nvSpPr>
              <p:spPr>
                <a:xfrm>
                  <a:off x="487749" y="3370352"/>
                  <a:ext cx="614776" cy="7142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500" i="1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zh-TW" altLang="en-US" sz="3500" dirty="0"/>
                </a:p>
              </p:txBody>
            </p:sp>
          </mc:Choice>
          <mc:Fallback xmlns="">
            <p:sp>
              <p:nvSpPr>
                <p:cNvPr id="23" name="文字方塊 22">
                  <a:extLst>
                    <a:ext uri="{FF2B5EF4-FFF2-40B4-BE49-F238E27FC236}">
                      <a16:creationId xmlns:a16="http://schemas.microsoft.com/office/drawing/2014/main" id="{DDA536EA-662A-42A4-88FD-B9E01BD91F7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7749" y="3370352"/>
                  <a:ext cx="614776" cy="714288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2B608973-AD19-4CC4-8F0D-4461712FD699}"/>
                </a:ext>
              </a:extLst>
            </p:cNvPr>
            <p:cNvSpPr/>
            <p:nvPr/>
          </p:nvSpPr>
          <p:spPr>
            <a:xfrm>
              <a:off x="6239335" y="2307036"/>
              <a:ext cx="1198037" cy="55664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aaa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E9828B6B-8611-42FB-9649-52B8EE873CB6}"/>
                </a:ext>
              </a:extLst>
            </p:cNvPr>
            <p:cNvSpPr/>
            <p:nvPr/>
          </p:nvSpPr>
          <p:spPr>
            <a:xfrm>
              <a:off x="6250587" y="3367944"/>
              <a:ext cx="1070655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ttt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26" name="直線接點 25">
              <a:extLst>
                <a:ext uri="{FF2B5EF4-FFF2-40B4-BE49-F238E27FC236}">
                  <a16:creationId xmlns:a16="http://schemas.microsoft.com/office/drawing/2014/main" id="{10EECFEA-972B-40B5-A749-F5179FA26CFB}"/>
                </a:ext>
              </a:extLst>
            </p:cNvPr>
            <p:cNvCxnSpPr>
              <a:cxnSpLocks/>
            </p:cNvCxnSpPr>
            <p:nvPr/>
          </p:nvCxnSpPr>
          <p:spPr>
            <a:xfrm>
              <a:off x="6250587" y="2871719"/>
              <a:ext cx="1070655" cy="4930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線接點 26">
              <a:extLst>
                <a:ext uri="{FF2B5EF4-FFF2-40B4-BE49-F238E27FC236}">
                  <a16:creationId xmlns:a16="http://schemas.microsoft.com/office/drawing/2014/main" id="{2FF6117D-688A-4F46-8270-AF5C721539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20389" y="2860480"/>
              <a:ext cx="1216984" cy="52412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E0D38963-04A4-4058-AA70-517FD7C5647C}"/>
                </a:ext>
              </a:extLst>
            </p:cNvPr>
            <p:cNvSpPr/>
            <p:nvPr/>
          </p:nvSpPr>
          <p:spPr>
            <a:xfrm>
              <a:off x="5636321" y="2310244"/>
              <a:ext cx="614266" cy="5502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a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0596AA7A-6644-4187-BABE-70272E5585A3}"/>
                </a:ext>
              </a:extLst>
            </p:cNvPr>
            <p:cNvSpPr/>
            <p:nvPr/>
          </p:nvSpPr>
          <p:spPr>
            <a:xfrm>
              <a:off x="1731455" y="2310244"/>
              <a:ext cx="1730770" cy="5534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aaaa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直線接點 29">
              <a:extLst>
                <a:ext uri="{FF2B5EF4-FFF2-40B4-BE49-F238E27FC236}">
                  <a16:creationId xmlns:a16="http://schemas.microsoft.com/office/drawing/2014/main" id="{DFAA8EBA-05A0-4BD1-A3F4-20626653693A}"/>
                </a:ext>
              </a:extLst>
            </p:cNvPr>
            <p:cNvCxnSpPr>
              <a:cxnSpLocks/>
            </p:cNvCxnSpPr>
            <p:nvPr/>
          </p:nvCxnSpPr>
          <p:spPr>
            <a:xfrm>
              <a:off x="1728852" y="2860480"/>
              <a:ext cx="1714427" cy="52412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線接點 30">
              <a:extLst>
                <a:ext uri="{FF2B5EF4-FFF2-40B4-BE49-F238E27FC236}">
                  <a16:creationId xmlns:a16="http://schemas.microsoft.com/office/drawing/2014/main" id="{17DE3815-08C8-4D93-A7BD-207A6849A89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31454" y="2877143"/>
              <a:ext cx="1730771" cy="49080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665D63F1-4938-40DA-9B9E-A00E5E76DF2A}"/>
                </a:ext>
              </a:extLst>
            </p:cNvPr>
            <p:cNvSpPr/>
            <p:nvPr/>
          </p:nvSpPr>
          <p:spPr>
            <a:xfrm>
              <a:off x="1731454" y="3384608"/>
              <a:ext cx="1730770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tttt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箭號: 向右 32">
              <a:extLst>
                <a:ext uri="{FF2B5EF4-FFF2-40B4-BE49-F238E27FC236}">
                  <a16:creationId xmlns:a16="http://schemas.microsoft.com/office/drawing/2014/main" id="{CAC8C68F-F942-428A-886C-82CEBE078A3D}"/>
                </a:ext>
              </a:extLst>
            </p:cNvPr>
            <p:cNvSpPr/>
            <p:nvPr/>
          </p:nvSpPr>
          <p:spPr>
            <a:xfrm>
              <a:off x="3932064" y="3012475"/>
              <a:ext cx="1058372" cy="523207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矩形 33">
                  <a:extLst>
                    <a:ext uri="{FF2B5EF4-FFF2-40B4-BE49-F238E27FC236}">
                      <a16:creationId xmlns:a16="http://schemas.microsoft.com/office/drawing/2014/main" id="{F4CF062D-8E0A-4154-B319-4B8F37F64529}"/>
                    </a:ext>
                  </a:extLst>
                </p:cNvPr>
                <p:cNvSpPr/>
                <p:nvPr/>
              </p:nvSpPr>
              <p:spPr>
                <a:xfrm>
                  <a:off x="3563634" y="2520216"/>
                  <a:ext cx="1853104" cy="54007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just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𝛿</m:t>
                        </m:r>
                        <m:d>
                          <m:dPr>
                            <m:ctrlPr>
                              <a:rPr lang="en-US" altLang="zh-TW" sz="25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5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4, 4</m:t>
                            </m:r>
                          </m:e>
                        </m:d>
                        <m:r>
                          <a:rPr lang="en-US" altLang="zh-TW" sz="25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=3</m:t>
                        </m:r>
                      </m:oMath>
                    </m:oMathPara>
                  </a14:m>
                  <a:endParaRPr lang="en-US" altLang="zh-TW" sz="25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4" name="矩形 33">
                  <a:extLst>
                    <a:ext uri="{FF2B5EF4-FFF2-40B4-BE49-F238E27FC236}">
                      <a16:creationId xmlns:a16="http://schemas.microsoft.com/office/drawing/2014/main" id="{F4CF062D-8E0A-4154-B319-4B8F37F6452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63634" y="2520216"/>
                  <a:ext cx="1853104" cy="54007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8723255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FBF9AC-F9B4-43F6-AFB1-5F787D79F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Why we do this</a:t>
            </a:r>
            <a:r>
              <a:rPr lang="zh-TW" altLang="en-US" dirty="0"/>
              <a:t>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06B00F2-8B8B-432B-BDCA-7F58B392E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0A68E59-4C76-42EB-A89B-54F6F7406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2135-880D-42A4-B287-41DA6592BB1E}" type="slidenum">
              <a:rPr lang="zh-TW" altLang="en-US" smtClean="0"/>
              <a:t>27</a:t>
            </a:fld>
            <a:endParaRPr lang="zh-TW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D2B69B7A-7638-4C6D-9F84-D0745CDACF01}"/>
              </a:ext>
            </a:extLst>
          </p:cNvPr>
          <p:cNvSpPr/>
          <p:nvPr/>
        </p:nvSpPr>
        <p:spPr>
          <a:xfrm>
            <a:off x="2776793" y="2831313"/>
            <a:ext cx="1668517" cy="4860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TW" sz="36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aggg</a:t>
            </a:r>
            <a:r>
              <a:rPr lang="en-US" altLang="zh-TW" sz="36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89FCA9D2-2BFE-4ADB-A248-800567D4A912}"/>
              </a:ext>
            </a:extLst>
          </p:cNvPr>
          <p:cNvCxnSpPr>
            <a:cxnSpLocks/>
          </p:cNvCxnSpPr>
          <p:nvPr/>
        </p:nvCxnSpPr>
        <p:spPr>
          <a:xfrm>
            <a:off x="4023920" y="3317344"/>
            <a:ext cx="87961" cy="4482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21627966-6DF2-4F58-B0A4-2C51E04C0C98}"/>
              </a:ext>
            </a:extLst>
          </p:cNvPr>
          <p:cNvCxnSpPr>
            <a:cxnSpLocks/>
            <a:endCxn id="14" idx="0"/>
          </p:cNvCxnSpPr>
          <p:nvPr/>
        </p:nvCxnSpPr>
        <p:spPr>
          <a:xfrm flipH="1">
            <a:off x="3611050" y="3332063"/>
            <a:ext cx="834260" cy="4482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268D5A42-C74F-48A6-8941-8425FCDC80FF}"/>
              </a:ext>
            </a:extLst>
          </p:cNvPr>
          <p:cNvSpPr/>
          <p:nvPr/>
        </p:nvSpPr>
        <p:spPr>
          <a:xfrm>
            <a:off x="2776792" y="3780315"/>
            <a:ext cx="1668517" cy="4860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TW" sz="3600" dirty="0" err="1">
                <a:solidFill>
                  <a:schemeClr val="tx1"/>
                </a:solidFill>
                <a:cs typeface="Times New Roman" panose="02020603050405020304" pitchFamily="18" charset="0"/>
              </a:rPr>
              <a:t>ccct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7827CB41-72A5-4791-9C3B-EF771C46E2F1}"/>
              </a:ext>
            </a:extLst>
          </p:cNvPr>
          <p:cNvSpPr/>
          <p:nvPr/>
        </p:nvSpPr>
        <p:spPr>
          <a:xfrm>
            <a:off x="4111881" y="3780315"/>
            <a:ext cx="471885" cy="4860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dist"/>
            <a:r>
              <a:rPr lang="en-US" altLang="zh-TW" sz="3600" dirty="0">
                <a:solidFill>
                  <a:prstClr val="black"/>
                </a:solidFill>
                <a:cs typeface="Times New Roman" panose="02020603050405020304" pitchFamily="18" charset="0"/>
              </a:rPr>
              <a:t>t</a:t>
            </a:r>
            <a:endParaRPr lang="zh-TW" altLang="en-US" sz="1600" dirty="0">
              <a:solidFill>
                <a:prstClr val="black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D6C9DE2-AF58-43E3-AE09-7844325C7B13}"/>
              </a:ext>
            </a:extLst>
          </p:cNvPr>
          <p:cNvSpPr/>
          <p:nvPr/>
        </p:nvSpPr>
        <p:spPr>
          <a:xfrm>
            <a:off x="2776790" y="3780762"/>
            <a:ext cx="834261" cy="4860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TW" sz="3600" dirty="0">
                <a:solidFill>
                  <a:schemeClr val="tx1"/>
                </a:solidFill>
                <a:cs typeface="Times New Roman" panose="02020603050405020304" pitchFamily="18" charset="0"/>
              </a:rPr>
              <a:t>cc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798C0D2B-3001-4839-9EB5-970D858EE959}"/>
              </a:ext>
            </a:extLst>
          </p:cNvPr>
          <p:cNvSpPr/>
          <p:nvPr/>
        </p:nvSpPr>
        <p:spPr>
          <a:xfrm>
            <a:off x="2770983" y="2828188"/>
            <a:ext cx="1252936" cy="4860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TW" sz="36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agg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3A896BC5-08B8-45DA-A739-2AD821A29992}"/>
              </a:ext>
            </a:extLst>
          </p:cNvPr>
          <p:cNvSpPr/>
          <p:nvPr/>
        </p:nvSpPr>
        <p:spPr>
          <a:xfrm>
            <a:off x="5542559" y="2828188"/>
            <a:ext cx="1668517" cy="4860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TW" sz="36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aggg</a:t>
            </a:r>
            <a:r>
              <a:rPr lang="en-US" altLang="zh-TW" sz="36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4F4EA083-0F82-488D-8CF5-14FF778D1EDA}"/>
              </a:ext>
            </a:extLst>
          </p:cNvPr>
          <p:cNvCxnSpPr>
            <a:cxnSpLocks/>
          </p:cNvCxnSpPr>
          <p:nvPr/>
        </p:nvCxnSpPr>
        <p:spPr>
          <a:xfrm>
            <a:off x="6328291" y="3314219"/>
            <a:ext cx="87961" cy="4482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D2AE1514-4DFA-40ED-8ACF-4D4DBCE2CAAF}"/>
              </a:ext>
            </a:extLst>
          </p:cNvPr>
          <p:cNvCxnSpPr>
            <a:cxnSpLocks/>
          </p:cNvCxnSpPr>
          <p:nvPr/>
        </p:nvCxnSpPr>
        <p:spPr>
          <a:xfrm flipH="1">
            <a:off x="6053877" y="3328937"/>
            <a:ext cx="695805" cy="4335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矩形 24">
            <a:extLst>
              <a:ext uri="{FF2B5EF4-FFF2-40B4-BE49-F238E27FC236}">
                <a16:creationId xmlns:a16="http://schemas.microsoft.com/office/drawing/2014/main" id="{FA47A01D-8206-42A7-8232-7EF5E9721338}"/>
              </a:ext>
            </a:extLst>
          </p:cNvPr>
          <p:cNvSpPr/>
          <p:nvPr/>
        </p:nvSpPr>
        <p:spPr>
          <a:xfrm>
            <a:off x="5584503" y="3777190"/>
            <a:ext cx="1668517" cy="4860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TW" sz="3600" dirty="0" err="1">
                <a:solidFill>
                  <a:schemeClr val="tx1"/>
                </a:solidFill>
                <a:cs typeface="Times New Roman" panose="02020603050405020304" pitchFamily="18" charset="0"/>
              </a:rPr>
              <a:t>ccct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6C3AD148-53ED-4C86-8202-957CEEE53243}"/>
              </a:ext>
            </a:extLst>
          </p:cNvPr>
          <p:cNvSpPr/>
          <p:nvPr/>
        </p:nvSpPr>
        <p:spPr>
          <a:xfrm>
            <a:off x="6877647" y="3777190"/>
            <a:ext cx="471885" cy="4860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dist"/>
            <a:r>
              <a:rPr lang="en-US" altLang="zh-TW" sz="3600" dirty="0">
                <a:solidFill>
                  <a:prstClr val="black"/>
                </a:solidFill>
                <a:cs typeface="Times New Roman" panose="02020603050405020304" pitchFamily="18" charset="0"/>
              </a:rPr>
              <a:t>t</a:t>
            </a:r>
            <a:endParaRPr lang="zh-TW" altLang="en-US" sz="1600" dirty="0">
              <a:solidFill>
                <a:prstClr val="black"/>
              </a:solidFill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64713D89-126C-447D-96C5-E8FBDA27B900}"/>
              </a:ext>
            </a:extLst>
          </p:cNvPr>
          <p:cNvSpPr/>
          <p:nvPr/>
        </p:nvSpPr>
        <p:spPr>
          <a:xfrm>
            <a:off x="5542556" y="3777637"/>
            <a:ext cx="511321" cy="4860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TW" sz="3600" dirty="0">
                <a:solidFill>
                  <a:schemeClr val="tx1"/>
                </a:solidFill>
                <a:cs typeface="Times New Roman" panose="02020603050405020304" pitchFamily="18" charset="0"/>
              </a:rPr>
              <a:t>c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09A21119-C5BB-4AF1-A760-613CE9F53848}"/>
              </a:ext>
            </a:extLst>
          </p:cNvPr>
          <p:cNvSpPr/>
          <p:nvPr/>
        </p:nvSpPr>
        <p:spPr>
          <a:xfrm>
            <a:off x="5536749" y="2825063"/>
            <a:ext cx="791540" cy="4860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TW" sz="3600" dirty="0">
                <a:solidFill>
                  <a:schemeClr val="tx1"/>
                </a:solidFill>
                <a:cs typeface="Times New Roman" panose="02020603050405020304" pitchFamily="18" charset="0"/>
              </a:rPr>
              <a:t>ag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C3013364-A27D-4D29-8F05-4A2BBB0E4820}"/>
              </a:ext>
            </a:extLst>
          </p:cNvPr>
          <p:cNvSpPr/>
          <p:nvPr/>
        </p:nvSpPr>
        <p:spPr>
          <a:xfrm>
            <a:off x="8056248" y="2828188"/>
            <a:ext cx="1668517" cy="4860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TW" sz="36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aggg</a:t>
            </a:r>
            <a:r>
              <a:rPr lang="en-US" altLang="zh-TW" sz="36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7C368AC8-9D6B-4617-83E8-46D891EA9ED5}"/>
              </a:ext>
            </a:extLst>
          </p:cNvPr>
          <p:cNvSpPr/>
          <p:nvPr/>
        </p:nvSpPr>
        <p:spPr>
          <a:xfrm>
            <a:off x="8098192" y="3777190"/>
            <a:ext cx="1668517" cy="4860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TW" sz="3600" dirty="0" err="1">
                <a:solidFill>
                  <a:schemeClr val="tx1"/>
                </a:solidFill>
                <a:cs typeface="Times New Roman" panose="02020603050405020304" pitchFamily="18" charset="0"/>
              </a:rPr>
              <a:t>ccct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6524E3EF-3B0E-4F48-946A-79B62FD099C4}"/>
              </a:ext>
            </a:extLst>
          </p:cNvPr>
          <p:cNvCxnSpPr>
            <a:cxnSpLocks/>
          </p:cNvCxnSpPr>
          <p:nvPr/>
        </p:nvCxnSpPr>
        <p:spPr>
          <a:xfrm>
            <a:off x="8056247" y="3311095"/>
            <a:ext cx="1725620" cy="4660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接點 33">
            <a:extLst>
              <a:ext uri="{FF2B5EF4-FFF2-40B4-BE49-F238E27FC236}">
                <a16:creationId xmlns:a16="http://schemas.microsoft.com/office/drawing/2014/main" id="{4C0C3E21-3711-40CB-B56E-70F29AF3242B}"/>
              </a:ext>
            </a:extLst>
          </p:cNvPr>
          <p:cNvCxnSpPr>
            <a:cxnSpLocks/>
          </p:cNvCxnSpPr>
          <p:nvPr/>
        </p:nvCxnSpPr>
        <p:spPr>
          <a:xfrm flipH="1">
            <a:off x="8092379" y="3311095"/>
            <a:ext cx="1632387" cy="4513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8957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3CC163E-56A4-4E84-91AF-EAEDE16EF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Simple Quadratic Algorithm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26185B84-08A0-49E6-ADC2-E2544AF6CCC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39468" y="2233915"/>
                <a:ext cx="8513064" cy="430027"/>
              </a:xfrm>
            </p:spPr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𝑃𝐿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[1..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])=</m:t>
                      </m:r>
                      <m:limLow>
                        <m:limLowPr>
                          <m:ctrlPr>
                            <a:rPr lang="zh-TW" altLang="en-US" i="1" dirty="0" smtClean="0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zh-TW" altLang="en-US" dirty="0">
                              <a:latin typeface="Cambria Math" panose="02040503050406030204" pitchFamily="18" charset="0"/>
                            </a:rPr>
                            <m:t>min</m:t>
                          </m:r>
                        </m:e>
                        <m:lim>
                          <m:r>
                            <a:rPr lang="zh-TW" altLang="en-US" i="0" dirty="0">
                              <a:latin typeface="Cambria Math" panose="02040503050406030204" pitchFamily="18" charset="0"/>
                            </a:rPr>
                            <m:t>ⅈ</m:t>
                          </m:r>
                        </m:lim>
                      </m:limLow>
                      <m:d>
                        <m:dPr>
                          <m:begChr m:val="{"/>
                          <m:endChr m:val="}"/>
                          <m:ctrlPr>
                            <a:rPr lang="zh-TW" altLang="en-U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dirty="0" smtClean="0">
                              <a:latin typeface="Cambria Math" panose="02040503050406030204" pitchFamily="18" charset="0"/>
                            </a:rPr>
                            <m:t>𝑃𝐿</m:t>
                          </m:r>
                          <m:d>
                            <m:dPr>
                              <m:ctrlPr>
                                <a:rPr lang="en-US" altLang="zh-TW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dirty="0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TW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dirty="0" smtClean="0">
                                      <a:latin typeface="Cambria Math" panose="02040503050406030204" pitchFamily="18" charset="0"/>
                                    </a:rPr>
                                    <m:t>1..</m:t>
                                  </m:r>
                                  <m:r>
                                    <a:rPr lang="en-US" altLang="zh-TW" b="0" i="1" dirty="0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b="0" i="1" dirty="0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</m:d>
                          <m:r>
                            <a:rPr lang="en-US" altLang="zh-TW" b="0" i="1" dirty="0" smtClean="0">
                              <a:latin typeface="Cambria Math" panose="02040503050406030204" pitchFamily="18" charset="0"/>
                            </a:rPr>
                            <m:t>+1:</m:t>
                          </m:r>
                          <m:r>
                            <a:rPr lang="en-US" altLang="zh-TW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b="0" i="1" dirty="0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altLang="zh-TW" b="0" i="1" dirty="0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b="0" i="1" dirty="0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altLang="zh-TW" b="0" i="1" dirty="0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dirty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b="0" i="1" dirty="0" smtClean="0">
                                  <a:latin typeface="Cambria Math" panose="02040503050406030204" pitchFamily="18" charset="0"/>
                                </a:rPr>
                                <m:t>..</m:t>
                              </m:r>
                              <m:r>
                                <a:rPr lang="en-US" altLang="zh-TW" b="0" i="1" dirty="0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d>
                          <m:r>
                            <a:rPr lang="en-US" altLang="zh-TW" b="0" i="1" dirty="0" smtClean="0">
                              <a:latin typeface="Cambria Math" panose="02040503050406030204" pitchFamily="18" charset="0"/>
                            </a:rPr>
                            <m:t>𝑖𝑠</m:t>
                          </m:r>
                          <m:r>
                            <a:rPr lang="en-US" altLang="zh-TW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TW" b="0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altLang="zh-TW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TW" b="0" i="1" dirty="0" smtClean="0">
                              <a:latin typeface="Cambria Math" panose="02040503050406030204" pitchFamily="18" charset="0"/>
                            </a:rPr>
                            <m:t>𝑝𝑎𝑙𝑖𝑛𝑑𝑟𝑜𝑚𝑒</m:t>
                          </m:r>
                        </m:e>
                      </m: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26185B84-08A0-49E6-ADC2-E2544AF6CCC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39468" y="2233915"/>
                <a:ext cx="8513064" cy="430027"/>
              </a:xfrm>
              <a:blipFill>
                <a:blip r:embed="rId2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3859ABDB-82E7-4DB4-BDE2-51FD76C99989}"/>
                  </a:ext>
                </a:extLst>
              </p:cNvPr>
              <p:cNvSpPr txBox="1"/>
              <p:nvPr/>
            </p:nvSpPr>
            <p:spPr>
              <a:xfrm>
                <a:off x="3026184" y="3500035"/>
                <a:ext cx="602618" cy="391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3859ABDB-82E7-4DB4-BDE2-51FD76C999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6184" y="3500035"/>
                <a:ext cx="602618" cy="391646"/>
              </a:xfrm>
              <a:prstGeom prst="rect">
                <a:avLst/>
              </a:prstGeom>
              <a:blipFill>
                <a:blip r:embed="rId3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FBFE1376-FF1B-4DC0-A169-36683955F610}"/>
              </a:ext>
            </a:extLst>
          </p:cNvPr>
          <p:cNvGraphicFramePr>
            <a:graphicFrameLocks noGrp="1"/>
          </p:cNvGraphicFramePr>
          <p:nvPr/>
        </p:nvGraphicFramePr>
        <p:xfrm>
          <a:off x="3810001" y="4280284"/>
          <a:ext cx="5508000" cy="34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zh-TW" altLang="en-US" sz="1800" b="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圓角矩形 16">
            <a:extLst>
              <a:ext uri="{FF2B5EF4-FFF2-40B4-BE49-F238E27FC236}">
                <a16:creationId xmlns:a16="http://schemas.microsoft.com/office/drawing/2014/main" id="{C2C11B58-5D50-4A25-887E-2A0FCFCC64D1}"/>
              </a:ext>
            </a:extLst>
          </p:cNvPr>
          <p:cNvSpPr/>
          <p:nvPr/>
        </p:nvSpPr>
        <p:spPr>
          <a:xfrm>
            <a:off x="5116631" y="4751084"/>
            <a:ext cx="291142" cy="31702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350" dirty="0">
                <a:solidFill>
                  <a:schemeClr val="tx1"/>
                </a:solidFill>
              </a:rPr>
              <a:t>5</a:t>
            </a:r>
            <a:endParaRPr lang="zh-TW" altLang="en-US" sz="1350" dirty="0">
              <a:solidFill>
                <a:schemeClr val="tx1"/>
              </a:solidFill>
            </a:endParaRPr>
          </a:p>
        </p:txBody>
      </p:sp>
      <p:sp>
        <p:nvSpPr>
          <p:cNvPr id="14" name="圓角矩形 17">
            <a:extLst>
              <a:ext uri="{FF2B5EF4-FFF2-40B4-BE49-F238E27FC236}">
                <a16:creationId xmlns:a16="http://schemas.microsoft.com/office/drawing/2014/main" id="{BB3938DF-7CE9-4060-AA17-797A5F3E241D}"/>
              </a:ext>
            </a:extLst>
          </p:cNvPr>
          <p:cNvSpPr/>
          <p:nvPr/>
        </p:nvSpPr>
        <p:spPr>
          <a:xfrm>
            <a:off x="6413563" y="4751084"/>
            <a:ext cx="291142" cy="31702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350" dirty="0">
                <a:solidFill>
                  <a:schemeClr val="tx1"/>
                </a:solidFill>
              </a:rPr>
              <a:t>9</a:t>
            </a:r>
            <a:endParaRPr lang="zh-TW" altLang="en-US" sz="1350" dirty="0">
              <a:solidFill>
                <a:schemeClr val="tx1"/>
              </a:solidFill>
            </a:endParaRPr>
          </a:p>
        </p:txBody>
      </p:sp>
      <p:sp>
        <p:nvSpPr>
          <p:cNvPr id="16" name="圓角矩形 19">
            <a:extLst>
              <a:ext uri="{FF2B5EF4-FFF2-40B4-BE49-F238E27FC236}">
                <a16:creationId xmlns:a16="http://schemas.microsoft.com/office/drawing/2014/main" id="{DC5CF37B-C61C-446C-BBE8-EA529D3AA68F}"/>
              </a:ext>
            </a:extLst>
          </p:cNvPr>
          <p:cNvSpPr/>
          <p:nvPr/>
        </p:nvSpPr>
        <p:spPr>
          <a:xfrm>
            <a:off x="8928933" y="4760378"/>
            <a:ext cx="389068" cy="30772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350" dirty="0">
                <a:solidFill>
                  <a:schemeClr val="tx1"/>
                </a:solidFill>
              </a:rPr>
              <a:t>17</a:t>
            </a:r>
            <a:endParaRPr lang="zh-TW" altLang="en-US" sz="135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字方塊 16">
                <a:extLst>
                  <a:ext uri="{FF2B5EF4-FFF2-40B4-BE49-F238E27FC236}">
                    <a16:creationId xmlns:a16="http://schemas.microsoft.com/office/drawing/2014/main" id="{220530E5-591D-4596-9400-F5FA70365213}"/>
                  </a:ext>
                </a:extLst>
              </p:cNvPr>
              <p:cNvSpPr txBox="1"/>
              <p:nvPr/>
            </p:nvSpPr>
            <p:spPr>
              <a:xfrm>
                <a:off x="3043829" y="4719991"/>
                <a:ext cx="382605" cy="391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7" name="文字方塊 16">
                <a:extLst>
                  <a:ext uri="{FF2B5EF4-FFF2-40B4-BE49-F238E27FC236}">
                    <a16:creationId xmlns:a16="http://schemas.microsoft.com/office/drawing/2014/main" id="{220530E5-591D-4596-9400-F5FA703652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829" y="4719991"/>
                <a:ext cx="382605" cy="391646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5" name="表格 24">
            <a:extLst>
              <a:ext uri="{FF2B5EF4-FFF2-40B4-BE49-F238E27FC236}">
                <a16:creationId xmlns:a16="http://schemas.microsoft.com/office/drawing/2014/main" id="{181768DF-597A-47A9-A9F0-F874C59FA618}"/>
              </a:ext>
            </a:extLst>
          </p:cNvPr>
          <p:cNvGraphicFramePr>
            <a:graphicFrameLocks noGrp="1"/>
          </p:cNvGraphicFramePr>
          <p:nvPr/>
        </p:nvGraphicFramePr>
        <p:xfrm>
          <a:off x="3810001" y="3078635"/>
          <a:ext cx="5184000" cy="34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圓角矩形 8">
            <a:extLst>
              <a:ext uri="{FF2B5EF4-FFF2-40B4-BE49-F238E27FC236}">
                <a16:creationId xmlns:a16="http://schemas.microsoft.com/office/drawing/2014/main" id="{686E94B5-BFAF-4F49-B6C3-37F7108FD855}"/>
              </a:ext>
            </a:extLst>
          </p:cNvPr>
          <p:cNvSpPr/>
          <p:nvPr/>
        </p:nvSpPr>
        <p:spPr>
          <a:xfrm>
            <a:off x="4130720" y="3518344"/>
            <a:ext cx="291142" cy="31702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350" dirty="0">
                <a:solidFill>
                  <a:schemeClr val="tx1"/>
                </a:solidFill>
              </a:rPr>
              <a:t>2</a:t>
            </a:r>
            <a:endParaRPr lang="zh-TW" altLang="en-US" sz="1350" dirty="0">
              <a:solidFill>
                <a:schemeClr val="tx1"/>
              </a:solidFill>
            </a:endParaRPr>
          </a:p>
        </p:txBody>
      </p:sp>
      <p:sp>
        <p:nvSpPr>
          <p:cNvPr id="27" name="圓角矩形 9">
            <a:extLst>
              <a:ext uri="{FF2B5EF4-FFF2-40B4-BE49-F238E27FC236}">
                <a16:creationId xmlns:a16="http://schemas.microsoft.com/office/drawing/2014/main" id="{797E52E5-7B8D-4DBA-B7AD-B9B14E137470}"/>
              </a:ext>
            </a:extLst>
          </p:cNvPr>
          <p:cNvSpPr/>
          <p:nvPr/>
        </p:nvSpPr>
        <p:spPr>
          <a:xfrm>
            <a:off x="5446051" y="3518344"/>
            <a:ext cx="291142" cy="31702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350" dirty="0">
                <a:solidFill>
                  <a:schemeClr val="tx1"/>
                </a:solidFill>
              </a:rPr>
              <a:t>6</a:t>
            </a:r>
            <a:endParaRPr lang="zh-TW" altLang="en-US" sz="1350" dirty="0">
              <a:solidFill>
                <a:schemeClr val="tx1"/>
              </a:solidFill>
            </a:endParaRPr>
          </a:p>
        </p:txBody>
      </p:sp>
      <p:sp>
        <p:nvSpPr>
          <p:cNvPr id="28" name="圓角矩形 10">
            <a:extLst>
              <a:ext uri="{FF2B5EF4-FFF2-40B4-BE49-F238E27FC236}">
                <a16:creationId xmlns:a16="http://schemas.microsoft.com/office/drawing/2014/main" id="{348F4DDC-7331-4163-A6A1-C41BB0346BA6}"/>
              </a:ext>
            </a:extLst>
          </p:cNvPr>
          <p:cNvSpPr/>
          <p:nvPr/>
        </p:nvSpPr>
        <p:spPr>
          <a:xfrm>
            <a:off x="8667308" y="3522990"/>
            <a:ext cx="414826" cy="36802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350" dirty="0">
                <a:solidFill>
                  <a:schemeClr val="tx1"/>
                </a:solidFill>
              </a:rPr>
              <a:t>16</a:t>
            </a:r>
            <a:endParaRPr lang="zh-TW" altLang="en-US" sz="1350" dirty="0">
              <a:solidFill>
                <a:schemeClr val="tx1"/>
              </a:solidFill>
            </a:endParaRPr>
          </a:p>
        </p:txBody>
      </p:sp>
      <p:sp>
        <p:nvSpPr>
          <p:cNvPr id="29" name="圓角矩形 11">
            <a:extLst>
              <a:ext uri="{FF2B5EF4-FFF2-40B4-BE49-F238E27FC236}">
                <a16:creationId xmlns:a16="http://schemas.microsoft.com/office/drawing/2014/main" id="{16170D66-2BE7-41AA-A78F-10EB549DA285}"/>
              </a:ext>
            </a:extLst>
          </p:cNvPr>
          <p:cNvSpPr/>
          <p:nvPr/>
        </p:nvSpPr>
        <p:spPr>
          <a:xfrm>
            <a:off x="7980345" y="3518343"/>
            <a:ext cx="414826" cy="37333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350" dirty="0">
                <a:solidFill>
                  <a:schemeClr val="tx1"/>
                </a:solidFill>
              </a:rPr>
              <a:t>14</a:t>
            </a:r>
            <a:endParaRPr lang="zh-TW" altLang="en-US" sz="1350" dirty="0">
              <a:solidFill>
                <a:schemeClr val="tx1"/>
              </a:solidFill>
            </a:endParaRPr>
          </a:p>
        </p:txBody>
      </p:sp>
      <p:sp>
        <p:nvSpPr>
          <p:cNvPr id="30" name="圓角矩形 12">
            <a:extLst>
              <a:ext uri="{FF2B5EF4-FFF2-40B4-BE49-F238E27FC236}">
                <a16:creationId xmlns:a16="http://schemas.microsoft.com/office/drawing/2014/main" id="{440655D5-BB8F-43E1-837D-25C93BA2ACD3}"/>
              </a:ext>
            </a:extLst>
          </p:cNvPr>
          <p:cNvSpPr/>
          <p:nvPr/>
        </p:nvSpPr>
        <p:spPr>
          <a:xfrm>
            <a:off x="8314450" y="3517675"/>
            <a:ext cx="414826" cy="3733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350" dirty="0">
                <a:solidFill>
                  <a:schemeClr val="tx1"/>
                </a:solidFill>
              </a:rPr>
              <a:t>15</a:t>
            </a:r>
            <a:endParaRPr lang="zh-TW" altLang="en-US" sz="1350" dirty="0">
              <a:solidFill>
                <a:schemeClr val="tx1"/>
              </a:solidFill>
            </a:endParaRPr>
          </a:p>
        </p:txBody>
      </p:sp>
      <p:sp>
        <p:nvSpPr>
          <p:cNvPr id="31" name="圓角矩形 13">
            <a:extLst>
              <a:ext uri="{FF2B5EF4-FFF2-40B4-BE49-F238E27FC236}">
                <a16:creationId xmlns:a16="http://schemas.microsoft.com/office/drawing/2014/main" id="{BEC05998-B47D-429F-B054-5DA0006BE8C4}"/>
              </a:ext>
            </a:extLst>
          </p:cNvPr>
          <p:cNvSpPr/>
          <p:nvPr/>
        </p:nvSpPr>
        <p:spPr>
          <a:xfrm>
            <a:off x="6664113" y="3522990"/>
            <a:ext cx="414826" cy="3429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350" dirty="0">
                <a:solidFill>
                  <a:schemeClr val="tx1"/>
                </a:solidFill>
              </a:rPr>
              <a:t>10</a:t>
            </a:r>
            <a:endParaRPr lang="zh-TW" altLang="en-US" sz="1350" dirty="0">
              <a:solidFill>
                <a:schemeClr val="tx1"/>
              </a:solidFill>
            </a:endParaRPr>
          </a:p>
        </p:txBody>
      </p:sp>
      <p:sp>
        <p:nvSpPr>
          <p:cNvPr id="32" name="圓角矩形 19">
            <a:extLst>
              <a:ext uri="{FF2B5EF4-FFF2-40B4-BE49-F238E27FC236}">
                <a16:creationId xmlns:a16="http://schemas.microsoft.com/office/drawing/2014/main" id="{4FF98110-2819-4E4F-BB90-54F6672C43E8}"/>
              </a:ext>
            </a:extLst>
          </p:cNvPr>
          <p:cNvSpPr/>
          <p:nvPr/>
        </p:nvSpPr>
        <p:spPr>
          <a:xfrm>
            <a:off x="7655203" y="4761776"/>
            <a:ext cx="389068" cy="30772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350" dirty="0">
                <a:solidFill>
                  <a:schemeClr val="tx1"/>
                </a:solidFill>
              </a:rPr>
              <a:t>13</a:t>
            </a:r>
            <a:endParaRPr lang="zh-TW" altLang="en-US" sz="13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4949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9E040E-02DF-4734-B461-547C5D1D8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Group Suffix Palindrome</a:t>
            </a:r>
            <a:endParaRPr lang="zh-TW" altLang="en-US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727AC5BE-4ACA-4092-B777-7FA554AA49B6}"/>
              </a:ext>
            </a:extLst>
          </p:cNvPr>
          <p:cNvGraphicFramePr>
            <a:graphicFrameLocks noGrp="1"/>
          </p:cNvGraphicFramePr>
          <p:nvPr/>
        </p:nvGraphicFramePr>
        <p:xfrm>
          <a:off x="3691128" y="2482596"/>
          <a:ext cx="5184000" cy="34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圓角矩形 8">
            <a:extLst>
              <a:ext uri="{FF2B5EF4-FFF2-40B4-BE49-F238E27FC236}">
                <a16:creationId xmlns:a16="http://schemas.microsoft.com/office/drawing/2014/main" id="{6D2579AC-2C6F-438D-9009-63C4FD59ABEB}"/>
              </a:ext>
            </a:extLst>
          </p:cNvPr>
          <p:cNvSpPr/>
          <p:nvPr/>
        </p:nvSpPr>
        <p:spPr>
          <a:xfrm>
            <a:off x="4011847" y="2922305"/>
            <a:ext cx="291142" cy="31702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350" dirty="0">
                <a:solidFill>
                  <a:schemeClr val="tx1"/>
                </a:solidFill>
              </a:rPr>
              <a:t>2</a:t>
            </a:r>
            <a:endParaRPr lang="zh-TW" altLang="en-US" sz="1350" dirty="0">
              <a:solidFill>
                <a:schemeClr val="tx1"/>
              </a:solidFill>
            </a:endParaRPr>
          </a:p>
        </p:txBody>
      </p:sp>
      <p:sp>
        <p:nvSpPr>
          <p:cNvPr id="6" name="圓角矩形 9">
            <a:extLst>
              <a:ext uri="{FF2B5EF4-FFF2-40B4-BE49-F238E27FC236}">
                <a16:creationId xmlns:a16="http://schemas.microsoft.com/office/drawing/2014/main" id="{DA23B4A7-D7EA-42C0-9159-379DD47063D3}"/>
              </a:ext>
            </a:extLst>
          </p:cNvPr>
          <p:cNvSpPr/>
          <p:nvPr/>
        </p:nvSpPr>
        <p:spPr>
          <a:xfrm>
            <a:off x="5327178" y="2922305"/>
            <a:ext cx="291142" cy="31702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350" dirty="0">
                <a:solidFill>
                  <a:schemeClr val="tx1"/>
                </a:solidFill>
              </a:rPr>
              <a:t>6</a:t>
            </a:r>
            <a:endParaRPr lang="zh-TW" altLang="en-US" sz="1350" dirty="0">
              <a:solidFill>
                <a:schemeClr val="tx1"/>
              </a:solidFill>
            </a:endParaRPr>
          </a:p>
        </p:txBody>
      </p:sp>
      <p:sp>
        <p:nvSpPr>
          <p:cNvPr id="7" name="圓角矩形 10">
            <a:extLst>
              <a:ext uri="{FF2B5EF4-FFF2-40B4-BE49-F238E27FC236}">
                <a16:creationId xmlns:a16="http://schemas.microsoft.com/office/drawing/2014/main" id="{B402A603-1288-49EB-91A6-FBA712D8F66C}"/>
              </a:ext>
            </a:extLst>
          </p:cNvPr>
          <p:cNvSpPr/>
          <p:nvPr/>
        </p:nvSpPr>
        <p:spPr>
          <a:xfrm>
            <a:off x="8548435" y="2926951"/>
            <a:ext cx="414826" cy="36802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350" dirty="0">
                <a:solidFill>
                  <a:schemeClr val="tx1"/>
                </a:solidFill>
              </a:rPr>
              <a:t>16</a:t>
            </a:r>
            <a:endParaRPr lang="zh-TW" altLang="en-US" sz="1350" dirty="0">
              <a:solidFill>
                <a:schemeClr val="tx1"/>
              </a:solidFill>
            </a:endParaRPr>
          </a:p>
        </p:txBody>
      </p:sp>
      <p:sp>
        <p:nvSpPr>
          <p:cNvPr id="8" name="圓角矩形 11">
            <a:extLst>
              <a:ext uri="{FF2B5EF4-FFF2-40B4-BE49-F238E27FC236}">
                <a16:creationId xmlns:a16="http://schemas.microsoft.com/office/drawing/2014/main" id="{C109438E-09C6-4AB9-9EE0-141B82FA86E8}"/>
              </a:ext>
            </a:extLst>
          </p:cNvPr>
          <p:cNvSpPr/>
          <p:nvPr/>
        </p:nvSpPr>
        <p:spPr>
          <a:xfrm>
            <a:off x="7861472" y="2922304"/>
            <a:ext cx="414826" cy="37333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350" dirty="0">
                <a:solidFill>
                  <a:schemeClr val="tx1"/>
                </a:solidFill>
              </a:rPr>
              <a:t>14</a:t>
            </a:r>
            <a:endParaRPr lang="zh-TW" altLang="en-US" sz="1350" dirty="0">
              <a:solidFill>
                <a:schemeClr val="tx1"/>
              </a:solidFill>
            </a:endParaRPr>
          </a:p>
        </p:txBody>
      </p:sp>
      <p:sp>
        <p:nvSpPr>
          <p:cNvPr id="9" name="圓角矩形 12">
            <a:extLst>
              <a:ext uri="{FF2B5EF4-FFF2-40B4-BE49-F238E27FC236}">
                <a16:creationId xmlns:a16="http://schemas.microsoft.com/office/drawing/2014/main" id="{EF4EF5FE-9D8F-4F98-8229-146F0AE7F49E}"/>
              </a:ext>
            </a:extLst>
          </p:cNvPr>
          <p:cNvSpPr/>
          <p:nvPr/>
        </p:nvSpPr>
        <p:spPr>
          <a:xfrm>
            <a:off x="8195577" y="2921636"/>
            <a:ext cx="414826" cy="3733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350" dirty="0">
                <a:solidFill>
                  <a:schemeClr val="tx1"/>
                </a:solidFill>
              </a:rPr>
              <a:t>15</a:t>
            </a:r>
            <a:endParaRPr lang="zh-TW" altLang="en-US" sz="1350" dirty="0">
              <a:solidFill>
                <a:schemeClr val="tx1"/>
              </a:solidFill>
            </a:endParaRPr>
          </a:p>
        </p:txBody>
      </p:sp>
      <p:sp>
        <p:nvSpPr>
          <p:cNvPr id="10" name="圓角矩形 13">
            <a:extLst>
              <a:ext uri="{FF2B5EF4-FFF2-40B4-BE49-F238E27FC236}">
                <a16:creationId xmlns:a16="http://schemas.microsoft.com/office/drawing/2014/main" id="{BBDA7E20-03AB-4206-8809-E78B755DD4F0}"/>
              </a:ext>
            </a:extLst>
          </p:cNvPr>
          <p:cNvSpPr/>
          <p:nvPr/>
        </p:nvSpPr>
        <p:spPr>
          <a:xfrm>
            <a:off x="6545240" y="2926951"/>
            <a:ext cx="414826" cy="3429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350" dirty="0">
                <a:solidFill>
                  <a:schemeClr val="tx1"/>
                </a:solidFill>
              </a:rPr>
              <a:t>10</a:t>
            </a:r>
            <a:endParaRPr lang="zh-TW" altLang="en-US" sz="1350" dirty="0">
              <a:solidFill>
                <a:schemeClr val="tx1"/>
              </a:solidFill>
            </a:endParaRP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B974FE1A-A3FE-49A0-804F-59AFE3590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0783" y="3618678"/>
            <a:ext cx="5754683" cy="1768557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9F6DFE53-D515-4044-B51A-5FBE6B9117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0879" y="3336132"/>
            <a:ext cx="6107906" cy="2214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468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A68DA0-373D-45D7-A931-DB2AC10AC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65127"/>
            <a:ext cx="8406293" cy="1325563"/>
          </a:xfrm>
        </p:spPr>
        <p:txBody>
          <a:bodyPr/>
          <a:lstStyle/>
          <a:p>
            <a:r>
              <a:rPr lang="en-US" altLang="zh-TW" dirty="0"/>
              <a:t>Edit (</a:t>
            </a:r>
            <a:r>
              <a:rPr lang="en-US" altLang="zh-TW" dirty="0" err="1"/>
              <a:t>Levenshtein</a:t>
            </a:r>
            <a:r>
              <a:rPr lang="en-US" altLang="zh-TW" dirty="0"/>
              <a:t>) Distance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97E282C-EA91-4593-9F48-4110460BF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3674" y="1742924"/>
            <a:ext cx="4163762" cy="12129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i="1" dirty="0"/>
              <a:t>A</a:t>
            </a:r>
            <a:r>
              <a:rPr lang="en-US" altLang="zh-TW" sz="3600" dirty="0"/>
              <a:t> = a g c a c g a g</a:t>
            </a:r>
          </a:p>
          <a:p>
            <a:pPr marL="0" indent="0">
              <a:buNone/>
            </a:pPr>
            <a:r>
              <a:rPr lang="en-US" altLang="zh-TW" sz="3600" i="1" dirty="0"/>
              <a:t>B</a:t>
            </a:r>
            <a:r>
              <a:rPr lang="en-US" altLang="zh-TW" sz="3600" dirty="0"/>
              <a:t> = a g a t c g t g </a:t>
            </a:r>
            <a:r>
              <a:rPr lang="en-US" altLang="zh-TW" sz="3600" dirty="0" err="1"/>
              <a:t>g</a:t>
            </a:r>
            <a:r>
              <a:rPr lang="en-US" altLang="zh-TW" sz="3600" dirty="0"/>
              <a:t> c</a:t>
            </a:r>
            <a:endParaRPr lang="zh-TW" altLang="en-US" sz="36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F170257-847C-4BEE-8778-1FE834911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2135-880D-42A4-B287-41DA6592BB1E}" type="slidenum">
              <a:rPr lang="zh-TW" altLang="en-US" smtClean="0"/>
              <a:t>3</a:t>
            </a:fld>
            <a:endParaRPr lang="zh-TW" altLang="en-US" dirty="0"/>
          </a:p>
        </p:txBody>
      </p:sp>
      <p:grpSp>
        <p:nvGrpSpPr>
          <p:cNvPr id="25" name="群組 24">
            <a:extLst>
              <a:ext uri="{FF2B5EF4-FFF2-40B4-BE49-F238E27FC236}">
                <a16:creationId xmlns:a16="http://schemas.microsoft.com/office/drawing/2014/main" id="{CE7EFD2A-0EBC-4F41-AB6D-BEFB3BC0E6F2}"/>
              </a:ext>
            </a:extLst>
          </p:cNvPr>
          <p:cNvGrpSpPr/>
          <p:nvPr/>
        </p:nvGrpSpPr>
        <p:grpSpPr>
          <a:xfrm>
            <a:off x="2195901" y="3317695"/>
            <a:ext cx="7800198" cy="2608715"/>
            <a:chOff x="628650" y="3151188"/>
            <a:chExt cx="7800198" cy="260871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41C58DE3-439A-4760-AA34-776BCF17F635}"/>
                </a:ext>
              </a:extLst>
            </p:cNvPr>
            <p:cNvSpPr/>
            <p:nvPr/>
          </p:nvSpPr>
          <p:spPr>
            <a:xfrm>
              <a:off x="1388502" y="3151188"/>
              <a:ext cx="6829813" cy="56750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ag</a:t>
              </a:r>
              <a:r>
                <a:rPr lang="en-US" altLang="zh-TW" sz="4000" dirty="0" err="1">
                  <a:solidFill>
                    <a:srgbClr val="C00000"/>
                  </a:solidFill>
                  <a:cs typeface="Times New Roman" panose="02020603050405020304" pitchFamily="18" charset="0"/>
                </a:rPr>
                <a:t>c</a:t>
              </a:r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a</a:t>
              </a:r>
              <a:r>
                <a:rPr lang="en-US" altLang="zh-TW" sz="4000" dirty="0">
                  <a:solidFill>
                    <a:schemeClr val="accent1">
                      <a:lumMod val="75000"/>
                    </a:schemeClr>
                  </a:solidFill>
                  <a:cs typeface="Times New Roman" panose="02020603050405020304" pitchFamily="18" charset="0"/>
                </a:rPr>
                <a:t>-</a:t>
              </a:r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cg</a:t>
              </a:r>
              <a:r>
                <a:rPr lang="en-US" altLang="zh-TW" sz="4000" dirty="0" err="1">
                  <a:solidFill>
                    <a:srgbClr val="00B050"/>
                  </a:solidFill>
                  <a:cs typeface="Times New Roman" panose="02020603050405020304" pitchFamily="18" charset="0"/>
                </a:rPr>
                <a:t>a</a:t>
              </a:r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g</a:t>
              </a:r>
              <a:r>
                <a:rPr lang="en-US" altLang="zh-TW" sz="4000" dirty="0">
                  <a:solidFill>
                    <a:schemeClr val="accent1">
                      <a:lumMod val="75000"/>
                    </a:schemeClr>
                  </a:solidFill>
                  <a:cs typeface="Times New Roman" panose="02020603050405020304" pitchFamily="18" charset="0"/>
                </a:rPr>
                <a:t>--</a:t>
              </a:r>
              <a:endParaRPr lang="zh-TW" altLang="en-US" sz="40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文字方塊 5">
                  <a:extLst>
                    <a:ext uri="{FF2B5EF4-FFF2-40B4-BE49-F238E27FC236}">
                      <a16:creationId xmlns:a16="http://schemas.microsoft.com/office/drawing/2014/main" id="{9623F012-06B3-4032-804C-BBEF22E7EF25}"/>
                    </a:ext>
                  </a:extLst>
                </p:cNvPr>
                <p:cNvSpPr txBox="1"/>
                <p:nvPr/>
              </p:nvSpPr>
              <p:spPr>
                <a:xfrm>
                  <a:off x="628650" y="3151188"/>
                  <a:ext cx="541367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200" i="1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zh-TW" altLang="en-US" sz="3200" dirty="0"/>
                </a:p>
              </p:txBody>
            </p:sp>
          </mc:Choice>
          <mc:Fallback xmlns="">
            <p:sp>
              <p:nvSpPr>
                <p:cNvPr id="6" name="文字方塊 5">
                  <a:extLst>
                    <a:ext uri="{FF2B5EF4-FFF2-40B4-BE49-F238E27FC236}">
                      <a16:creationId xmlns:a16="http://schemas.microsoft.com/office/drawing/2014/main" id="{9623F012-06B3-4032-804C-BBEF22E7EF2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8650" y="3151188"/>
                  <a:ext cx="541367" cy="584775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FA6F82C0-8D71-4404-9104-573E9B547B51}"/>
                </a:ext>
              </a:extLst>
            </p:cNvPr>
            <p:cNvSpPr/>
            <p:nvPr/>
          </p:nvSpPr>
          <p:spPr>
            <a:xfrm>
              <a:off x="1388502" y="5184671"/>
              <a:ext cx="6917665" cy="57523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ag</a:t>
              </a:r>
              <a:r>
                <a:rPr lang="en-US" altLang="zh-TW" sz="4000" dirty="0">
                  <a:solidFill>
                    <a:srgbClr val="C00000"/>
                  </a:solidFill>
                  <a:cs typeface="Times New Roman" panose="02020603050405020304" pitchFamily="18" charset="0"/>
                </a:rPr>
                <a:t>-</a:t>
              </a:r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a</a:t>
              </a:r>
              <a:r>
                <a:rPr lang="en-US" altLang="zh-TW" sz="4000" dirty="0" err="1">
                  <a:solidFill>
                    <a:schemeClr val="accent1">
                      <a:lumMod val="75000"/>
                    </a:schemeClr>
                  </a:solidFill>
                  <a:cs typeface="Times New Roman" panose="02020603050405020304" pitchFamily="18" charset="0"/>
                </a:rPr>
                <a:t>t</a:t>
              </a:r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cg</a:t>
              </a:r>
              <a:r>
                <a:rPr lang="en-US" altLang="zh-TW" sz="4000" dirty="0" err="1">
                  <a:solidFill>
                    <a:srgbClr val="00B050"/>
                  </a:solidFill>
                  <a:cs typeface="Times New Roman" panose="02020603050405020304" pitchFamily="18" charset="0"/>
                </a:rPr>
                <a:t>t</a:t>
              </a:r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g</a:t>
              </a:r>
              <a:r>
                <a:rPr lang="en-US" altLang="zh-TW" sz="4000" dirty="0" err="1">
                  <a:solidFill>
                    <a:schemeClr val="accent1">
                      <a:lumMod val="75000"/>
                    </a:schemeClr>
                  </a:solidFill>
                  <a:cs typeface="Times New Roman" panose="02020603050405020304" pitchFamily="18" charset="0"/>
                </a:rPr>
                <a:t>gc</a:t>
              </a:r>
              <a:endParaRPr lang="zh-TW" altLang="en-US" sz="40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文字方塊 7">
                  <a:extLst>
                    <a:ext uri="{FF2B5EF4-FFF2-40B4-BE49-F238E27FC236}">
                      <a16:creationId xmlns:a16="http://schemas.microsoft.com/office/drawing/2014/main" id="{C83988AE-1AB6-4324-B4BA-C118A0E8F982}"/>
                    </a:ext>
                  </a:extLst>
                </p:cNvPr>
                <p:cNvSpPr txBox="1"/>
                <p:nvPr/>
              </p:nvSpPr>
              <p:spPr>
                <a:xfrm>
                  <a:off x="628650" y="5158227"/>
                  <a:ext cx="557973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200" i="1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zh-TW" altLang="en-US" sz="3200" dirty="0"/>
                </a:p>
              </p:txBody>
            </p:sp>
          </mc:Choice>
          <mc:Fallback xmlns="">
            <p:sp>
              <p:nvSpPr>
                <p:cNvPr id="8" name="文字方塊 7">
                  <a:extLst>
                    <a:ext uri="{FF2B5EF4-FFF2-40B4-BE49-F238E27FC236}">
                      <a16:creationId xmlns:a16="http://schemas.microsoft.com/office/drawing/2014/main" id="{C83988AE-1AB6-4324-B4BA-C118A0E8F98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8650" y="5158227"/>
                  <a:ext cx="557973" cy="58477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直線單箭頭接點 8">
              <a:extLst>
                <a:ext uri="{FF2B5EF4-FFF2-40B4-BE49-F238E27FC236}">
                  <a16:creationId xmlns:a16="http://schemas.microsoft.com/office/drawing/2014/main" id="{C93E900F-0504-4029-9BF0-8FFE883E43A4}"/>
                </a:ext>
              </a:extLst>
            </p:cNvPr>
            <p:cNvCxnSpPr>
              <a:cxnSpLocks/>
            </p:cNvCxnSpPr>
            <p:nvPr/>
          </p:nvCxnSpPr>
          <p:spPr>
            <a:xfrm>
              <a:off x="2920572" y="3710301"/>
              <a:ext cx="14086" cy="14743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0D52B9AC-DB42-490C-B666-A80AB61D97C3}"/>
                </a:ext>
              </a:extLst>
            </p:cNvPr>
            <p:cNvSpPr txBox="1"/>
            <p:nvPr/>
          </p:nvSpPr>
          <p:spPr>
            <a:xfrm>
              <a:off x="2365014" y="4221724"/>
              <a:ext cx="1156086" cy="43088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zh-TW" sz="2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Deletion</a:t>
              </a:r>
            </a:p>
          </p:txBody>
        </p:sp>
        <p:cxnSp>
          <p:nvCxnSpPr>
            <p:cNvPr id="11" name="直線單箭頭接點 10">
              <a:extLst>
                <a:ext uri="{FF2B5EF4-FFF2-40B4-BE49-F238E27FC236}">
                  <a16:creationId xmlns:a16="http://schemas.microsoft.com/office/drawing/2014/main" id="{AC7E0612-01F1-4345-A319-6128758D41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68389" y="3726061"/>
              <a:ext cx="1" cy="14370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線單箭頭接點 11">
              <a:extLst>
                <a:ext uri="{FF2B5EF4-FFF2-40B4-BE49-F238E27FC236}">
                  <a16:creationId xmlns:a16="http://schemas.microsoft.com/office/drawing/2014/main" id="{1E3F65BC-3C9E-4D3C-B71A-5BCA38841F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43398" y="3730927"/>
              <a:ext cx="1" cy="14273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F0034E7E-CB64-4475-A5D0-392AC10AB219}"/>
                </a:ext>
              </a:extLst>
            </p:cNvPr>
            <p:cNvSpPr txBox="1"/>
            <p:nvPr/>
          </p:nvSpPr>
          <p:spPr>
            <a:xfrm>
              <a:off x="7240702" y="4224187"/>
              <a:ext cx="1188146" cy="43088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zh-TW" sz="22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Insertion</a:t>
              </a:r>
            </a:p>
          </p:txBody>
        </p:sp>
        <p:cxnSp>
          <p:nvCxnSpPr>
            <p:cNvPr id="14" name="直線單箭頭接點 13">
              <a:extLst>
                <a:ext uri="{FF2B5EF4-FFF2-40B4-BE49-F238E27FC236}">
                  <a16:creationId xmlns:a16="http://schemas.microsoft.com/office/drawing/2014/main" id="{87617162-7E46-485D-814D-778DFE64363C}"/>
                </a:ext>
              </a:extLst>
            </p:cNvPr>
            <p:cNvCxnSpPr>
              <a:cxnSpLocks/>
            </p:cNvCxnSpPr>
            <p:nvPr/>
          </p:nvCxnSpPr>
          <p:spPr>
            <a:xfrm>
              <a:off x="6122842" y="3726061"/>
              <a:ext cx="0" cy="14357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34568E1F-2894-4E33-87B5-57485E6B2F0D}"/>
                </a:ext>
              </a:extLst>
            </p:cNvPr>
            <p:cNvSpPr txBox="1"/>
            <p:nvPr/>
          </p:nvSpPr>
          <p:spPr>
            <a:xfrm>
              <a:off x="5294730" y="4224188"/>
              <a:ext cx="1656223" cy="43088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zh-TW" sz="2200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Replacement</a:t>
              </a:r>
            </a:p>
          </p:txBody>
        </p:sp>
        <p:cxnSp>
          <p:nvCxnSpPr>
            <p:cNvPr id="16" name="直線單箭頭接點 15">
              <a:extLst>
                <a:ext uri="{FF2B5EF4-FFF2-40B4-BE49-F238E27FC236}">
                  <a16:creationId xmlns:a16="http://schemas.microsoft.com/office/drawing/2014/main" id="{3367FD55-0715-4B6B-82C3-61FF2DB4EF72}"/>
                </a:ext>
              </a:extLst>
            </p:cNvPr>
            <p:cNvCxnSpPr>
              <a:cxnSpLocks/>
            </p:cNvCxnSpPr>
            <p:nvPr/>
          </p:nvCxnSpPr>
          <p:spPr>
            <a:xfrm>
              <a:off x="4188114" y="3726061"/>
              <a:ext cx="0" cy="14586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文字方塊 16">
              <a:extLst>
                <a:ext uri="{FF2B5EF4-FFF2-40B4-BE49-F238E27FC236}">
                  <a16:creationId xmlns:a16="http://schemas.microsoft.com/office/drawing/2014/main" id="{9C8501DD-C6BA-4837-9913-4394F01B4379}"/>
                </a:ext>
              </a:extLst>
            </p:cNvPr>
            <p:cNvSpPr txBox="1"/>
            <p:nvPr/>
          </p:nvSpPr>
          <p:spPr>
            <a:xfrm>
              <a:off x="3703281" y="4224188"/>
              <a:ext cx="1188146" cy="43088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zh-TW" sz="22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Insertion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56195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B8D536-037F-4857-BD29-6B269F7F5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D8A3324-CEE3-42B1-870B-C040C6622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D3CE7F2F-9BBD-4B1D-9D47-0A4A994E2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8481" y="1287018"/>
            <a:ext cx="6015038" cy="449942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2BF4A304-2AE5-4DA5-9196-029E76C9D8EE}"/>
              </a:ext>
            </a:extLst>
          </p:cNvPr>
          <p:cNvSpPr/>
          <p:nvPr/>
        </p:nvSpPr>
        <p:spPr>
          <a:xfrm>
            <a:off x="6096000" y="3161538"/>
            <a:ext cx="246888" cy="267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</p:spTree>
    <p:extLst>
      <p:ext uri="{BB962C8B-B14F-4D97-AF65-F5344CB8AC3E}">
        <p14:creationId xmlns:p14="http://schemas.microsoft.com/office/powerpoint/2010/main" val="36133410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F7ADC9-6C7F-48E9-B750-9E4F895CD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Faster Factorization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AF9937-AD71-483C-A33C-A8744F523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83F139D9-9D87-4291-BB0B-BA06EF8E20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0982" y="2088605"/>
            <a:ext cx="4621666" cy="3401369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3CED2FD6-01B3-490D-AA2A-29A83F27EF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3846" y="2226469"/>
            <a:ext cx="3927173" cy="326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687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C0749A-F350-4732-9CC4-A9E7D478B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Inversion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C943C8E-5F15-4D9F-88F2-B8A0B8E21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825626"/>
            <a:ext cx="7886700" cy="889875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inversion operation is to reverse the order of elements and replace them with their complements.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字方塊 15">
                <a:extLst>
                  <a:ext uri="{FF2B5EF4-FFF2-40B4-BE49-F238E27FC236}">
                    <a16:creationId xmlns:a16="http://schemas.microsoft.com/office/drawing/2014/main" id="{7FA272C0-EF89-432F-9FB5-0500C4ECAF8A}"/>
                  </a:ext>
                </a:extLst>
              </p:cNvPr>
              <p:cNvSpPr txBox="1"/>
              <p:nvPr/>
            </p:nvSpPr>
            <p:spPr>
              <a:xfrm>
                <a:off x="4932925" y="5385719"/>
                <a:ext cx="2792688" cy="655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sSub>
                            <m:sSub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TW" sz="3200" i="1">
                              <a:latin typeface="Cambria Math" panose="02040503050406030204" pitchFamily="18" charset="0"/>
                            </a:rPr>
                            <m:t>..</m:t>
                          </m:r>
                          <m:sSub>
                            <m:sSub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n-US" altLang="zh-TW" sz="3200" i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altLang="zh-TW" sz="32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altLang="zh-TW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3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altLang="zh-TW" sz="3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  <m:t>..</m:t>
                              </m:r>
                              <m:sSub>
                                <m:sSubPr>
                                  <m:ctrlPr>
                                    <a:rPr lang="en-US" altLang="zh-TW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32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e>
                                <m:sub>
                                  <m:r>
                                    <a:rPr lang="en-US" altLang="zh-TW" sz="3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e>
                      </m:acc>
                    </m:oMath>
                  </m:oMathPara>
                </a14:m>
                <a:endParaRPr lang="zh-TW" altLang="en-US" sz="3200" dirty="0"/>
              </a:p>
            </p:txBody>
          </p:sp>
        </mc:Choice>
        <mc:Fallback xmlns="">
          <p:sp>
            <p:nvSpPr>
              <p:cNvPr id="16" name="文字方塊 15">
                <a:extLst>
                  <a:ext uri="{FF2B5EF4-FFF2-40B4-BE49-F238E27FC236}">
                    <a16:creationId xmlns:a16="http://schemas.microsoft.com/office/drawing/2014/main" id="{7FA272C0-EF89-432F-9FB5-0500C4ECAF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925" y="5385719"/>
                <a:ext cx="2792688" cy="6556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投影片編號版面配置區 18">
            <a:extLst>
              <a:ext uri="{FF2B5EF4-FFF2-40B4-BE49-F238E27FC236}">
                <a16:creationId xmlns:a16="http://schemas.microsoft.com/office/drawing/2014/main" id="{F37CEF9A-6694-4CBE-A627-4CA237511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2135-880D-42A4-B287-41DA6592BB1E}" type="slidenum">
              <a:rPr lang="zh-TW" altLang="en-US" smtClean="0"/>
              <a:t>4</a:t>
            </a:fld>
            <a:endParaRPr lang="zh-TW" altLang="en-US" dirty="0"/>
          </a:p>
        </p:txBody>
      </p:sp>
      <p:grpSp>
        <p:nvGrpSpPr>
          <p:cNvPr id="39" name="群組 38">
            <a:extLst>
              <a:ext uri="{FF2B5EF4-FFF2-40B4-BE49-F238E27FC236}">
                <a16:creationId xmlns:a16="http://schemas.microsoft.com/office/drawing/2014/main" id="{33B3F177-8991-49FA-82E6-F4A7228CD879}"/>
              </a:ext>
            </a:extLst>
          </p:cNvPr>
          <p:cNvGrpSpPr/>
          <p:nvPr/>
        </p:nvGrpSpPr>
        <p:grpSpPr>
          <a:xfrm>
            <a:off x="3233563" y="2948420"/>
            <a:ext cx="5724875" cy="2204381"/>
            <a:chOff x="691112" y="2987331"/>
            <a:chExt cx="5724875" cy="2204381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B66136D8-88B0-41F3-8CFB-3BC148DF7499}"/>
                </a:ext>
              </a:extLst>
            </p:cNvPr>
            <p:cNvSpPr/>
            <p:nvPr/>
          </p:nvSpPr>
          <p:spPr>
            <a:xfrm>
              <a:off x="1882029" y="3446477"/>
              <a:ext cx="4098584" cy="5502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4000" dirty="0">
                  <a:solidFill>
                    <a:schemeClr val="tx1"/>
                  </a:solidFill>
                </a:rPr>
                <a:t> </a:t>
              </a:r>
              <a:r>
                <a:rPr lang="en-US" altLang="zh-TW" sz="4000" dirty="0">
                  <a:solidFill>
                    <a:schemeClr val="tx1"/>
                  </a:solidFill>
                </a:rPr>
                <a:t>a</a:t>
              </a:r>
              <a:r>
                <a:rPr lang="zh-TW" altLang="en-US" sz="4000" dirty="0">
                  <a:solidFill>
                    <a:schemeClr val="tx1"/>
                  </a:solidFill>
                </a:rPr>
                <a:t>  </a:t>
              </a:r>
              <a:r>
                <a:rPr lang="en-US" altLang="zh-TW" sz="4000" dirty="0">
                  <a:solidFill>
                    <a:schemeClr val="tx1"/>
                  </a:solidFill>
                </a:rPr>
                <a:t>g                    </a:t>
              </a:r>
              <a:r>
                <a:rPr lang="en-US" altLang="zh-TW" sz="4000" dirty="0" err="1">
                  <a:solidFill>
                    <a:schemeClr val="tx1"/>
                  </a:solidFill>
                </a:rPr>
                <a:t>g</a:t>
              </a:r>
              <a:endParaRPr lang="zh-TW" altLang="en-US" sz="40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文字方塊 5">
                  <a:extLst>
                    <a:ext uri="{FF2B5EF4-FFF2-40B4-BE49-F238E27FC236}">
                      <a16:creationId xmlns:a16="http://schemas.microsoft.com/office/drawing/2014/main" id="{48440CEB-71A9-439C-8D2B-DAB33A59C1EC}"/>
                    </a:ext>
                  </a:extLst>
                </p:cNvPr>
                <p:cNvSpPr txBox="1"/>
                <p:nvPr/>
              </p:nvSpPr>
              <p:spPr>
                <a:xfrm>
                  <a:off x="1122174" y="3429207"/>
                  <a:ext cx="541366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zh-TW" altLang="en-US" sz="3200" dirty="0"/>
                </a:p>
              </p:txBody>
            </p:sp>
          </mc:Choice>
          <mc:Fallback xmlns="">
            <p:sp>
              <p:nvSpPr>
                <p:cNvPr id="6" name="文字方塊 5">
                  <a:extLst>
                    <a:ext uri="{FF2B5EF4-FFF2-40B4-BE49-F238E27FC236}">
                      <a16:creationId xmlns:a16="http://schemas.microsoft.com/office/drawing/2014/main" id="{48440CEB-71A9-439C-8D2B-DAB33A59C1E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2174" y="3429207"/>
                  <a:ext cx="541366" cy="58477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38821250-5D1F-47EF-A754-3EC264EE44B3}"/>
                </a:ext>
              </a:extLst>
            </p:cNvPr>
            <p:cNvSpPr/>
            <p:nvPr/>
          </p:nvSpPr>
          <p:spPr>
            <a:xfrm>
              <a:off x="1450965" y="4624207"/>
              <a:ext cx="4858795" cy="5502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4000" dirty="0">
                  <a:solidFill>
                    <a:schemeClr val="tx1"/>
                  </a:solidFill>
                </a:rPr>
                <a:t> a  g  a                   g  c</a:t>
              </a:r>
              <a:endParaRPr lang="zh-TW" altLang="en-US" sz="40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文字方塊 7">
                  <a:extLst>
                    <a:ext uri="{FF2B5EF4-FFF2-40B4-BE49-F238E27FC236}">
                      <a16:creationId xmlns:a16="http://schemas.microsoft.com/office/drawing/2014/main" id="{1E466B4C-A03F-4175-B97F-0A3DA4820C5E}"/>
                    </a:ext>
                  </a:extLst>
                </p:cNvPr>
                <p:cNvSpPr txBox="1"/>
                <p:nvPr/>
              </p:nvSpPr>
              <p:spPr>
                <a:xfrm>
                  <a:off x="691112" y="4606937"/>
                  <a:ext cx="557973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200" i="1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zh-TW" altLang="en-US" sz="3200" dirty="0"/>
                </a:p>
              </p:txBody>
            </p:sp>
          </mc:Choice>
          <mc:Fallback xmlns="">
            <p:sp>
              <p:nvSpPr>
                <p:cNvPr id="8" name="文字方塊 7">
                  <a:extLst>
                    <a:ext uri="{FF2B5EF4-FFF2-40B4-BE49-F238E27FC236}">
                      <a16:creationId xmlns:a16="http://schemas.microsoft.com/office/drawing/2014/main" id="{1E466B4C-A03F-4175-B97F-0A3DA4820C5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1112" y="4606937"/>
                  <a:ext cx="557973" cy="58477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文字方塊 8">
                  <a:extLst>
                    <a:ext uri="{FF2B5EF4-FFF2-40B4-BE49-F238E27FC236}">
                      <a16:creationId xmlns:a16="http://schemas.microsoft.com/office/drawing/2014/main" id="{BD6A7F99-EE83-4F23-9A32-F43C80C6AEB4}"/>
                    </a:ext>
                  </a:extLst>
                </p:cNvPr>
                <p:cNvSpPr txBox="1"/>
                <p:nvPr/>
              </p:nvSpPr>
              <p:spPr>
                <a:xfrm>
                  <a:off x="1403297" y="4261539"/>
                  <a:ext cx="219612" cy="33855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200" i="1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zh-TW" altLang="en-US" sz="2200" dirty="0"/>
                </a:p>
              </p:txBody>
            </p:sp>
          </mc:Choice>
          <mc:Fallback xmlns="">
            <p:sp>
              <p:nvSpPr>
                <p:cNvPr id="9" name="文字方塊 8">
                  <a:extLst>
                    <a:ext uri="{FF2B5EF4-FFF2-40B4-BE49-F238E27FC236}">
                      <a16:creationId xmlns:a16="http://schemas.microsoft.com/office/drawing/2014/main" id="{BD6A7F99-EE83-4F23-9A32-F43C80C6AEB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3297" y="4261539"/>
                  <a:ext cx="219612" cy="338554"/>
                </a:xfrm>
                <a:prstGeom prst="rect">
                  <a:avLst/>
                </a:prstGeom>
                <a:blipFill>
                  <a:blip r:embed="rId5"/>
                  <a:stretch>
                    <a:fillRect l="-30556" r="-27778" b="-9091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文字方塊 9">
                  <a:extLst>
                    <a:ext uri="{FF2B5EF4-FFF2-40B4-BE49-F238E27FC236}">
                      <a16:creationId xmlns:a16="http://schemas.microsoft.com/office/drawing/2014/main" id="{40D3E762-BB27-4CA0-9576-0BF48C6144AD}"/>
                    </a:ext>
                  </a:extLst>
                </p:cNvPr>
                <p:cNvSpPr txBox="1"/>
                <p:nvPr/>
              </p:nvSpPr>
              <p:spPr>
                <a:xfrm>
                  <a:off x="6154057" y="4204355"/>
                  <a:ext cx="261930" cy="3847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10" name="文字方塊 9">
                  <a:extLst>
                    <a:ext uri="{FF2B5EF4-FFF2-40B4-BE49-F238E27FC236}">
                      <a16:creationId xmlns:a16="http://schemas.microsoft.com/office/drawing/2014/main" id="{40D3E762-BB27-4CA0-9576-0BF48C6144A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54057" y="4204355"/>
                  <a:ext cx="261930" cy="384721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23802E42-B765-4597-B450-E9C691D51FD6}"/>
                </a:ext>
              </a:extLst>
            </p:cNvPr>
            <p:cNvSpPr/>
            <p:nvPr/>
          </p:nvSpPr>
          <p:spPr>
            <a:xfrm>
              <a:off x="3053248" y="3446476"/>
              <a:ext cx="2090845" cy="5534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cacga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A05A3D7B-E633-468B-B6AA-7679E7B70E56}"/>
                </a:ext>
              </a:extLst>
            </p:cNvPr>
            <p:cNvSpPr/>
            <p:nvPr/>
          </p:nvSpPr>
          <p:spPr>
            <a:xfrm>
              <a:off x="3044045" y="4623374"/>
              <a:ext cx="2081579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tcgtg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13" name="直線接點 12">
              <a:extLst>
                <a:ext uri="{FF2B5EF4-FFF2-40B4-BE49-F238E27FC236}">
                  <a16:creationId xmlns:a16="http://schemas.microsoft.com/office/drawing/2014/main" id="{C8156F94-C4A1-442A-B135-967307E17AF9}"/>
                </a:ext>
              </a:extLst>
            </p:cNvPr>
            <p:cNvCxnSpPr>
              <a:cxnSpLocks/>
            </p:cNvCxnSpPr>
            <p:nvPr/>
          </p:nvCxnSpPr>
          <p:spPr>
            <a:xfrm>
              <a:off x="3042762" y="3996712"/>
              <a:ext cx="2082862" cy="62425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接點 13">
              <a:extLst>
                <a:ext uri="{FF2B5EF4-FFF2-40B4-BE49-F238E27FC236}">
                  <a16:creationId xmlns:a16="http://schemas.microsoft.com/office/drawing/2014/main" id="{E12F4B10-E085-4464-9C2A-D98C1A409F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44045" y="4012316"/>
              <a:ext cx="2100048" cy="60864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文字方塊 16">
                  <a:extLst>
                    <a:ext uri="{FF2B5EF4-FFF2-40B4-BE49-F238E27FC236}">
                      <a16:creationId xmlns:a16="http://schemas.microsoft.com/office/drawing/2014/main" id="{D8A4C58A-E9D0-4E74-BC0A-C0E56DAEE065}"/>
                    </a:ext>
                  </a:extLst>
                </p:cNvPr>
                <p:cNvSpPr txBox="1"/>
                <p:nvPr/>
              </p:nvSpPr>
              <p:spPr>
                <a:xfrm>
                  <a:off x="2896410" y="4173627"/>
                  <a:ext cx="329128" cy="3847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5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altLang="zh-TW" sz="25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17" name="文字方塊 16">
                  <a:extLst>
                    <a:ext uri="{FF2B5EF4-FFF2-40B4-BE49-F238E27FC236}">
                      <a16:creationId xmlns:a16="http://schemas.microsoft.com/office/drawing/2014/main" id="{D8A4C58A-E9D0-4E74-BC0A-C0E56DAEE06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96410" y="4173627"/>
                  <a:ext cx="329128" cy="384721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文字方塊 17">
                  <a:extLst>
                    <a:ext uri="{FF2B5EF4-FFF2-40B4-BE49-F238E27FC236}">
                      <a16:creationId xmlns:a16="http://schemas.microsoft.com/office/drawing/2014/main" id="{1D12617A-BF9C-4FC0-9555-383C7FF57647}"/>
                    </a:ext>
                  </a:extLst>
                </p:cNvPr>
                <p:cNvSpPr txBox="1"/>
                <p:nvPr/>
              </p:nvSpPr>
              <p:spPr>
                <a:xfrm>
                  <a:off x="4996158" y="4169225"/>
                  <a:ext cx="324576" cy="3847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5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altLang="zh-TW" sz="25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18" name="文字方塊 17">
                  <a:extLst>
                    <a:ext uri="{FF2B5EF4-FFF2-40B4-BE49-F238E27FC236}">
                      <a16:creationId xmlns:a16="http://schemas.microsoft.com/office/drawing/2014/main" id="{1D12617A-BF9C-4FC0-9555-383C7FF5764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6158" y="4169225"/>
                  <a:ext cx="324576" cy="384721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文字方塊 19">
                  <a:extLst>
                    <a:ext uri="{FF2B5EF4-FFF2-40B4-BE49-F238E27FC236}">
                      <a16:creationId xmlns:a16="http://schemas.microsoft.com/office/drawing/2014/main" id="{0D19D26F-A6DF-454E-A9AB-945D331BFDC4}"/>
                    </a:ext>
                  </a:extLst>
                </p:cNvPr>
                <p:cNvSpPr txBox="1"/>
                <p:nvPr/>
              </p:nvSpPr>
              <p:spPr>
                <a:xfrm>
                  <a:off x="1804079" y="3056156"/>
                  <a:ext cx="219612" cy="33855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200" i="1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zh-TW" altLang="en-US" sz="2200" dirty="0"/>
                </a:p>
              </p:txBody>
            </p:sp>
          </mc:Choice>
          <mc:Fallback xmlns="">
            <p:sp>
              <p:nvSpPr>
                <p:cNvPr id="20" name="文字方塊 19">
                  <a:extLst>
                    <a:ext uri="{FF2B5EF4-FFF2-40B4-BE49-F238E27FC236}">
                      <a16:creationId xmlns:a16="http://schemas.microsoft.com/office/drawing/2014/main" id="{0D19D26F-A6DF-454E-A9AB-945D331BFDC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04079" y="3056156"/>
                  <a:ext cx="219612" cy="338554"/>
                </a:xfrm>
                <a:prstGeom prst="rect">
                  <a:avLst/>
                </a:prstGeom>
                <a:blipFill>
                  <a:blip r:embed="rId9"/>
                  <a:stretch>
                    <a:fillRect l="-30556" r="-27778" b="-9091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文字方塊 20">
                  <a:extLst>
                    <a:ext uri="{FF2B5EF4-FFF2-40B4-BE49-F238E27FC236}">
                      <a16:creationId xmlns:a16="http://schemas.microsoft.com/office/drawing/2014/main" id="{F58EC289-50F7-4E31-894F-2EE7CEAA7CF4}"/>
                    </a:ext>
                  </a:extLst>
                </p:cNvPr>
                <p:cNvSpPr txBox="1"/>
                <p:nvPr/>
              </p:nvSpPr>
              <p:spPr>
                <a:xfrm>
                  <a:off x="5836195" y="2987331"/>
                  <a:ext cx="346890" cy="3847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500" i="1">
                            <a:latin typeface="Cambria Math" panose="02040503050406030204" pitchFamily="18" charset="0"/>
                          </a:rPr>
                          <m:t>𝑚</m:t>
                        </m:r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21" name="文字方塊 20">
                  <a:extLst>
                    <a:ext uri="{FF2B5EF4-FFF2-40B4-BE49-F238E27FC236}">
                      <a16:creationId xmlns:a16="http://schemas.microsoft.com/office/drawing/2014/main" id="{F58EC289-50F7-4E31-894F-2EE7CEAA7C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36195" y="2987331"/>
                  <a:ext cx="346890" cy="384721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文字方塊 21">
                  <a:extLst>
                    <a:ext uri="{FF2B5EF4-FFF2-40B4-BE49-F238E27FC236}">
                      <a16:creationId xmlns:a16="http://schemas.microsoft.com/office/drawing/2014/main" id="{8C50F855-2678-4517-903C-D5F9985CBB5D}"/>
                    </a:ext>
                  </a:extLst>
                </p:cNvPr>
                <p:cNvSpPr txBox="1"/>
                <p:nvPr/>
              </p:nvSpPr>
              <p:spPr>
                <a:xfrm>
                  <a:off x="2896410" y="2987331"/>
                  <a:ext cx="313676" cy="3847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5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altLang="zh-TW" sz="25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22" name="文字方塊 21">
                  <a:extLst>
                    <a:ext uri="{FF2B5EF4-FFF2-40B4-BE49-F238E27FC236}">
                      <a16:creationId xmlns:a16="http://schemas.microsoft.com/office/drawing/2014/main" id="{8C50F855-2678-4517-903C-D5F9985CBB5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96410" y="2987331"/>
                  <a:ext cx="313676" cy="384721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文字方塊 22">
                  <a:extLst>
                    <a:ext uri="{FF2B5EF4-FFF2-40B4-BE49-F238E27FC236}">
                      <a16:creationId xmlns:a16="http://schemas.microsoft.com/office/drawing/2014/main" id="{CFF73E0A-A075-421F-991A-8C2A96CFF068}"/>
                    </a:ext>
                  </a:extLst>
                </p:cNvPr>
                <p:cNvSpPr txBox="1"/>
                <p:nvPr/>
              </p:nvSpPr>
              <p:spPr>
                <a:xfrm>
                  <a:off x="4955524" y="2987331"/>
                  <a:ext cx="325154" cy="3847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5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altLang="zh-TW" sz="25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TW" altLang="en-US" sz="2500" dirty="0"/>
                </a:p>
              </p:txBody>
            </p:sp>
          </mc:Choice>
          <mc:Fallback xmlns="">
            <p:sp>
              <p:nvSpPr>
                <p:cNvPr id="23" name="文字方塊 22">
                  <a:extLst>
                    <a:ext uri="{FF2B5EF4-FFF2-40B4-BE49-F238E27FC236}">
                      <a16:creationId xmlns:a16="http://schemas.microsoft.com/office/drawing/2014/main" id="{CFF73E0A-A075-421F-991A-8C2A96CFF0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55524" y="2987331"/>
                  <a:ext cx="325154" cy="384721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571083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9B1AE3-7010-42EF-B086-FEA317D51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/>
              <a:t>The Edit Distance with Non-overlapping Inversion (EDI) Problem</a:t>
            </a:r>
            <a:endParaRPr lang="zh-TW" altLang="en-US" sz="36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90EF38A-9664-46EE-9B96-13AC1D7F2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8325" y="1847852"/>
            <a:ext cx="8515350" cy="1325563"/>
          </a:xfrm>
        </p:spPr>
        <p:txBody>
          <a:bodyPr>
            <a:normAutofit/>
          </a:bodyPr>
          <a:lstStyle/>
          <a:p>
            <a:r>
              <a:rPr lang="en-US" altLang="zh-TW" dirty="0"/>
              <a:t>4 operations</a:t>
            </a:r>
            <a:r>
              <a:rPr lang="zh-TW" altLang="en-US" dirty="0"/>
              <a:t>：</a:t>
            </a:r>
            <a:r>
              <a:rPr lang="en-US" altLang="zh-TW" dirty="0"/>
              <a:t>insertion, deletion, replacement, inversion</a:t>
            </a:r>
          </a:p>
          <a:p>
            <a:r>
              <a:rPr lang="en-US" altLang="zh-TW" dirty="0"/>
              <a:t>Every operations can not overlap each other.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595D46C-7450-4A98-B343-66E1BB9A5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2135-880D-42A4-B287-41DA6592BB1E}" type="slidenum">
              <a:rPr lang="zh-TW" altLang="en-US" smtClean="0"/>
              <a:t>5</a:t>
            </a:fld>
            <a:endParaRPr lang="zh-TW" altLang="en-US"/>
          </a:p>
        </p:txBody>
      </p:sp>
      <p:grpSp>
        <p:nvGrpSpPr>
          <p:cNvPr id="27" name="群組 26">
            <a:extLst>
              <a:ext uri="{FF2B5EF4-FFF2-40B4-BE49-F238E27FC236}">
                <a16:creationId xmlns:a16="http://schemas.microsoft.com/office/drawing/2014/main" id="{00C23EBC-63D6-44CA-B491-50453098AB4B}"/>
              </a:ext>
            </a:extLst>
          </p:cNvPr>
          <p:cNvGrpSpPr/>
          <p:nvPr/>
        </p:nvGrpSpPr>
        <p:grpSpPr>
          <a:xfrm>
            <a:off x="3552441" y="3131694"/>
            <a:ext cx="4550160" cy="1847005"/>
            <a:chOff x="2028441" y="3131693"/>
            <a:chExt cx="4550160" cy="184700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A9FC970D-D7BA-4F64-BD4D-EAE8B431EDAF}"/>
                </a:ext>
              </a:extLst>
            </p:cNvPr>
            <p:cNvSpPr/>
            <p:nvPr/>
          </p:nvSpPr>
          <p:spPr>
            <a:xfrm>
              <a:off x="5726446" y="3131693"/>
              <a:ext cx="852155" cy="54757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US" altLang="zh-TW" sz="40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g </a:t>
              </a:r>
              <a:r>
                <a:rPr lang="en-US" altLang="zh-TW" sz="4000" dirty="0">
                  <a:solidFill>
                    <a:srgbClr val="0070C0"/>
                  </a:solidFill>
                  <a:cs typeface="Times New Roman" panose="02020603050405020304" pitchFamily="18" charset="0"/>
                </a:rPr>
                <a:t>-</a:t>
              </a:r>
              <a:endParaRPr lang="zh-TW" altLang="en-US" dirty="0">
                <a:solidFill>
                  <a:srgbClr val="0070C0"/>
                </a:solidFill>
              </a:endParaRP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D7EEF024-8D5F-40AF-8F69-74635CA5EE32}"/>
                </a:ext>
              </a:extLst>
            </p:cNvPr>
            <p:cNvSpPr/>
            <p:nvPr/>
          </p:nvSpPr>
          <p:spPr>
            <a:xfrm>
              <a:off x="5726446" y="4354984"/>
              <a:ext cx="852155" cy="54566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US" altLang="zh-TW" sz="40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g </a:t>
              </a:r>
              <a:r>
                <a:rPr lang="en-US" altLang="zh-TW" sz="4000" dirty="0">
                  <a:solidFill>
                    <a:srgbClr val="0070C0"/>
                  </a:solidFill>
                  <a:cs typeface="Times New Roman" panose="02020603050405020304" pitchFamily="18" charset="0"/>
                </a:rPr>
                <a:t>c</a:t>
              </a:r>
              <a:endParaRPr lang="zh-TW" altLang="en-US" dirty="0">
                <a:solidFill>
                  <a:srgbClr val="0070C0"/>
                </a:solidFill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67F0C128-F16A-454E-A0E1-0D3DCE1927F8}"/>
                </a:ext>
              </a:extLst>
            </p:cNvPr>
            <p:cNvSpPr/>
            <p:nvPr/>
          </p:nvSpPr>
          <p:spPr>
            <a:xfrm>
              <a:off x="2781359" y="3131694"/>
              <a:ext cx="1257241" cy="5502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US" altLang="zh-TW" sz="40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a g </a:t>
              </a:r>
              <a:r>
                <a:rPr lang="en-US" altLang="zh-TW" sz="4000" dirty="0">
                  <a:solidFill>
                    <a:srgbClr val="0070C0"/>
                  </a:solidFill>
                  <a:cs typeface="Times New Roman" panose="02020603050405020304" pitchFamily="18" charset="0"/>
                </a:rPr>
                <a:t>-</a:t>
              </a:r>
              <a:endParaRPr lang="zh-TW" altLang="en-US" dirty="0">
                <a:solidFill>
                  <a:srgbClr val="0070C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文字方塊 7">
                  <a:extLst>
                    <a:ext uri="{FF2B5EF4-FFF2-40B4-BE49-F238E27FC236}">
                      <a16:creationId xmlns:a16="http://schemas.microsoft.com/office/drawing/2014/main" id="{6F8F06B6-9E1C-46C2-AD9B-8CDCBC36EEAD}"/>
                    </a:ext>
                  </a:extLst>
                </p:cNvPr>
                <p:cNvSpPr txBox="1"/>
                <p:nvPr/>
              </p:nvSpPr>
              <p:spPr>
                <a:xfrm>
                  <a:off x="2028441" y="3131693"/>
                  <a:ext cx="573747" cy="6309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500" i="1" dirty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zh-TW" altLang="en-US" sz="3500" dirty="0"/>
                </a:p>
              </p:txBody>
            </p:sp>
          </mc:Choice>
          <mc:Fallback xmlns="">
            <p:sp>
              <p:nvSpPr>
                <p:cNvPr id="8" name="文字方塊 7">
                  <a:extLst>
                    <a:ext uri="{FF2B5EF4-FFF2-40B4-BE49-F238E27FC236}">
                      <a16:creationId xmlns:a16="http://schemas.microsoft.com/office/drawing/2014/main" id="{6F8F06B6-9E1C-46C2-AD9B-8CDCBC36EEA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28441" y="3131693"/>
                  <a:ext cx="573747" cy="63094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6BFF63BA-B128-4FC3-BE29-162EE84CECCD}"/>
                </a:ext>
              </a:extLst>
            </p:cNvPr>
            <p:cNvSpPr/>
            <p:nvPr/>
          </p:nvSpPr>
          <p:spPr>
            <a:xfrm>
              <a:off x="2781359" y="4354983"/>
              <a:ext cx="1257241" cy="54566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US" altLang="zh-TW" sz="40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a g </a:t>
              </a:r>
              <a:r>
                <a:rPr lang="en-US" altLang="zh-TW" sz="4000" dirty="0">
                  <a:solidFill>
                    <a:srgbClr val="0070C0"/>
                  </a:solidFill>
                  <a:cs typeface="Times New Roman" panose="02020603050405020304" pitchFamily="18" charset="0"/>
                </a:rPr>
                <a:t>a</a:t>
              </a:r>
              <a:endParaRPr lang="zh-TW" altLang="en-US" dirty="0">
                <a:solidFill>
                  <a:srgbClr val="0070C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文字方塊 9">
                  <a:extLst>
                    <a:ext uri="{FF2B5EF4-FFF2-40B4-BE49-F238E27FC236}">
                      <a16:creationId xmlns:a16="http://schemas.microsoft.com/office/drawing/2014/main" id="{3EC0CED8-D4E5-4EDB-904A-628ADB7931EB}"/>
                    </a:ext>
                  </a:extLst>
                </p:cNvPr>
                <p:cNvSpPr txBox="1"/>
                <p:nvPr/>
              </p:nvSpPr>
              <p:spPr>
                <a:xfrm>
                  <a:off x="2028441" y="4347756"/>
                  <a:ext cx="592663" cy="6309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500" i="1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zh-TW" altLang="en-US" sz="3500" dirty="0"/>
                </a:p>
              </p:txBody>
            </p:sp>
          </mc:Choice>
          <mc:Fallback xmlns="">
            <p:sp>
              <p:nvSpPr>
                <p:cNvPr id="10" name="文字方塊 9">
                  <a:extLst>
                    <a:ext uri="{FF2B5EF4-FFF2-40B4-BE49-F238E27FC236}">
                      <a16:creationId xmlns:a16="http://schemas.microsoft.com/office/drawing/2014/main" id="{3EC0CED8-D4E5-4EDB-904A-628ADB7931E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28441" y="4347756"/>
                  <a:ext cx="592663" cy="63094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AF23135B-EB64-4661-B3B6-439942778F01}"/>
                </a:ext>
              </a:extLst>
            </p:cNvPr>
            <p:cNvSpPr/>
            <p:nvPr/>
          </p:nvSpPr>
          <p:spPr>
            <a:xfrm>
              <a:off x="3939640" y="3131693"/>
              <a:ext cx="1826160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cacga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054F65D1-92CD-476C-88AE-D707B4509EA8}"/>
                </a:ext>
              </a:extLst>
            </p:cNvPr>
            <p:cNvSpPr/>
            <p:nvPr/>
          </p:nvSpPr>
          <p:spPr>
            <a:xfrm>
              <a:off x="3939640" y="4352327"/>
              <a:ext cx="1826160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tcgtg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13" name="直線接點 12">
              <a:extLst>
                <a:ext uri="{FF2B5EF4-FFF2-40B4-BE49-F238E27FC236}">
                  <a16:creationId xmlns:a16="http://schemas.microsoft.com/office/drawing/2014/main" id="{C2A83BC7-D86E-4525-8DFF-31BD8F9D4623}"/>
                </a:ext>
              </a:extLst>
            </p:cNvPr>
            <p:cNvCxnSpPr>
              <a:cxnSpLocks/>
            </p:cNvCxnSpPr>
            <p:nvPr/>
          </p:nvCxnSpPr>
          <p:spPr>
            <a:xfrm>
              <a:off x="3939640" y="3684584"/>
              <a:ext cx="1826160" cy="65549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接點 13">
              <a:extLst>
                <a:ext uri="{FF2B5EF4-FFF2-40B4-BE49-F238E27FC236}">
                  <a16:creationId xmlns:a16="http://schemas.microsoft.com/office/drawing/2014/main" id="{9319E51A-829A-487F-8EA2-C7EE474EC5C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39640" y="3691518"/>
              <a:ext cx="1826160" cy="66582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單箭頭接點 14">
              <a:extLst>
                <a:ext uri="{FF2B5EF4-FFF2-40B4-BE49-F238E27FC236}">
                  <a16:creationId xmlns:a16="http://schemas.microsoft.com/office/drawing/2014/main" id="{130001AB-7C1C-4933-9398-08A1813A3214}"/>
                </a:ext>
              </a:extLst>
            </p:cNvPr>
            <p:cNvCxnSpPr>
              <a:cxnSpLocks/>
            </p:cNvCxnSpPr>
            <p:nvPr/>
          </p:nvCxnSpPr>
          <p:spPr>
            <a:xfrm>
              <a:off x="3688176" y="3681928"/>
              <a:ext cx="0" cy="6658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單箭頭接點 15">
              <a:extLst>
                <a:ext uri="{FF2B5EF4-FFF2-40B4-BE49-F238E27FC236}">
                  <a16:creationId xmlns:a16="http://schemas.microsoft.com/office/drawing/2014/main" id="{670697D5-205B-40C4-96D7-24D569224560}"/>
                </a:ext>
              </a:extLst>
            </p:cNvPr>
            <p:cNvCxnSpPr>
              <a:cxnSpLocks/>
            </p:cNvCxnSpPr>
            <p:nvPr/>
          </p:nvCxnSpPr>
          <p:spPr>
            <a:xfrm>
              <a:off x="6295909" y="3691518"/>
              <a:ext cx="0" cy="6658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文字方塊 25">
                <a:extLst>
                  <a:ext uri="{FF2B5EF4-FFF2-40B4-BE49-F238E27FC236}">
                    <a16:creationId xmlns:a16="http://schemas.microsoft.com/office/drawing/2014/main" id="{9B2825EA-6A6C-4C55-8BED-AEAD0CA04CF8}"/>
                  </a:ext>
                </a:extLst>
              </p:cNvPr>
              <p:cNvSpPr txBox="1"/>
              <p:nvPr/>
            </p:nvSpPr>
            <p:spPr>
              <a:xfrm>
                <a:off x="3827655" y="5351383"/>
                <a:ext cx="4225067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altLang="zh-TW" sz="3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 alphabet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TW" sz="3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r>
                      <a:rPr lang="en-US" altLang="zh-TW" sz="3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TW" sz="3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TW" sz="3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</m:t>
                        </m:r>
                        <m:r>
                          <a:rPr lang="en-US" altLang="zh-TW" sz="3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altLang="zh-TW" sz="3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</m:t>
                        </m:r>
                        <m:r>
                          <a:rPr lang="en-US" altLang="zh-TW" sz="3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altLang="zh-TW" sz="3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</m:t>
                        </m:r>
                        <m:r>
                          <a:rPr lang="en-US" altLang="zh-TW" sz="3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altLang="zh-TW" sz="3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g</m:t>
                        </m:r>
                      </m:e>
                    </m:d>
                  </m:oMath>
                </a14:m>
                <a:endParaRPr lang="en-US" altLang="zh-TW" sz="3000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complement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TW" sz="3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300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</m:acc>
                    <m:r>
                      <a:rPr lang="en-US" altLang="zh-TW" sz="300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TW" sz="3000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altLang="zh-TW" sz="3000">
                        <a:latin typeface="Cambria Math" panose="02040503050406030204" pitchFamily="18" charset="0"/>
                      </a:rPr>
                      <m:t>   </m:t>
                    </m:r>
                    <m:acc>
                      <m:accPr>
                        <m:chr m:val="̅"/>
                        <m:ctrlPr>
                          <a:rPr lang="en-US" altLang="zh-TW" sz="3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300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acc>
                    <m:r>
                      <a:rPr lang="en-US" altLang="zh-TW" sz="300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TW" sz="3000"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endParaRPr lang="zh-TW" altLang="en-US" sz="3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文字方塊 25">
                <a:extLst>
                  <a:ext uri="{FF2B5EF4-FFF2-40B4-BE49-F238E27FC236}">
                    <a16:creationId xmlns:a16="http://schemas.microsoft.com/office/drawing/2014/main" id="{9B2825EA-6A6C-4C55-8BED-AEAD0CA04C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7655" y="5351383"/>
                <a:ext cx="4225067" cy="923330"/>
              </a:xfrm>
              <a:prstGeom prst="rect">
                <a:avLst/>
              </a:prstGeom>
              <a:blipFill>
                <a:blip r:embed="rId4"/>
                <a:stretch>
                  <a:fillRect l="-1154" t="-13907" b="-2450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251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>
                <a:extLst>
                  <a:ext uri="{FF2B5EF4-FFF2-40B4-BE49-F238E27FC236}">
                    <a16:creationId xmlns:a16="http://schemas.microsoft.com/office/drawing/2014/main" id="{E7633D63-1A9B-419D-8462-99282BDF240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zh-TW" dirty="0"/>
                  <a:t>Inversion 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" name="標題 1">
                <a:extLst>
                  <a:ext uri="{FF2B5EF4-FFF2-40B4-BE49-F238E27FC236}">
                    <a16:creationId xmlns:a16="http://schemas.microsoft.com/office/drawing/2014/main" id="{E7633D63-1A9B-419D-8462-99282BDF24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901D04F0-E584-4FB1-90E1-1AD28F4C0EA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52650" y="1825626"/>
                <a:ext cx="7886700" cy="77987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+1..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+1..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,1≤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≤</m:t>
                    </m:r>
                    <m:func>
                      <m:func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b="0" i="0" smtClean="0">
                            <a:latin typeface="Cambria Math" panose="02040503050406030204" pitchFamily="18" charset="0"/>
                          </a:rPr>
                          <m:t>min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d>
                      </m:e>
                    </m:func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901D04F0-E584-4FB1-90E1-1AD28F4C0E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2650" y="1825626"/>
                <a:ext cx="7886700" cy="779879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289B78F-D2AA-450F-B19D-A7BEB4551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2135-880D-42A4-B287-41DA6592BB1E}" type="slidenum">
              <a:rPr lang="zh-TW" altLang="en-US" smtClean="0"/>
              <a:t>6</a:t>
            </a:fld>
            <a:endParaRPr lang="zh-TW" altLang="en-US"/>
          </a:p>
        </p:txBody>
      </p:sp>
      <p:grpSp>
        <p:nvGrpSpPr>
          <p:cNvPr id="56" name="群組 55">
            <a:extLst>
              <a:ext uri="{FF2B5EF4-FFF2-40B4-BE49-F238E27FC236}">
                <a16:creationId xmlns:a16="http://schemas.microsoft.com/office/drawing/2014/main" id="{95304868-7ED2-44ED-9C00-1EA14C4B5C00}"/>
              </a:ext>
            </a:extLst>
          </p:cNvPr>
          <p:cNvGrpSpPr/>
          <p:nvPr/>
        </p:nvGrpSpPr>
        <p:grpSpPr>
          <a:xfrm>
            <a:off x="2539100" y="2803088"/>
            <a:ext cx="6775839" cy="2515262"/>
            <a:chOff x="929371" y="2803088"/>
            <a:chExt cx="6775839" cy="251526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文字方塊 10">
                  <a:extLst>
                    <a:ext uri="{FF2B5EF4-FFF2-40B4-BE49-F238E27FC236}">
                      <a16:creationId xmlns:a16="http://schemas.microsoft.com/office/drawing/2014/main" id="{56B2C2DD-2677-445B-84FB-B8193BFDB2FF}"/>
                    </a:ext>
                  </a:extLst>
                </p:cNvPr>
                <p:cNvSpPr txBox="1"/>
                <p:nvPr/>
              </p:nvSpPr>
              <p:spPr>
                <a:xfrm>
                  <a:off x="929371" y="2803088"/>
                  <a:ext cx="573747" cy="6309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500" i="1" dirty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zh-TW" altLang="en-US" sz="3500" dirty="0"/>
                </a:p>
              </p:txBody>
            </p:sp>
          </mc:Choice>
          <mc:Fallback xmlns="">
            <p:sp>
              <p:nvSpPr>
                <p:cNvPr id="11" name="文字方塊 10">
                  <a:extLst>
                    <a:ext uri="{FF2B5EF4-FFF2-40B4-BE49-F238E27FC236}">
                      <a16:creationId xmlns:a16="http://schemas.microsoft.com/office/drawing/2014/main" id="{56B2C2DD-2677-445B-84FB-B8193BFDB2F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9371" y="2803088"/>
                  <a:ext cx="573747" cy="63094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1D52AE5F-AF4D-4983-B34F-F218EAC159C7}"/>
                </a:ext>
              </a:extLst>
            </p:cNvPr>
            <p:cNvSpPr/>
            <p:nvPr/>
          </p:nvSpPr>
          <p:spPr>
            <a:xfrm>
              <a:off x="1680485" y="3943632"/>
              <a:ext cx="1449334" cy="5502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tgtt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文字方塊 12">
                  <a:extLst>
                    <a:ext uri="{FF2B5EF4-FFF2-40B4-BE49-F238E27FC236}">
                      <a16:creationId xmlns:a16="http://schemas.microsoft.com/office/drawing/2014/main" id="{EADEBAF8-DFD2-4D05-A912-30731B067D3E}"/>
                    </a:ext>
                  </a:extLst>
                </p:cNvPr>
                <p:cNvSpPr txBox="1"/>
                <p:nvPr/>
              </p:nvSpPr>
              <p:spPr>
                <a:xfrm>
                  <a:off x="934756" y="3941494"/>
                  <a:ext cx="592663" cy="6309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500" i="1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zh-TW" altLang="en-US" sz="3500" dirty="0"/>
                </a:p>
              </p:txBody>
            </p:sp>
          </mc:Choice>
          <mc:Fallback xmlns="">
            <p:sp>
              <p:nvSpPr>
                <p:cNvPr id="13" name="文字方塊 12">
                  <a:extLst>
                    <a:ext uri="{FF2B5EF4-FFF2-40B4-BE49-F238E27FC236}">
                      <a16:creationId xmlns:a16="http://schemas.microsoft.com/office/drawing/2014/main" id="{EADEBAF8-DFD2-4D05-A912-30731B067D3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4756" y="3941494"/>
                  <a:ext cx="592663" cy="63094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4E1ADB8A-3611-4DFC-8438-93548733328E}"/>
                </a:ext>
              </a:extLst>
            </p:cNvPr>
            <p:cNvSpPr/>
            <p:nvPr/>
          </p:nvSpPr>
          <p:spPr>
            <a:xfrm>
              <a:off x="2881125" y="2882723"/>
              <a:ext cx="782710" cy="55664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ac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86C9ECCE-1CA5-442E-B447-D6B5A8E6B5DE}"/>
                </a:ext>
              </a:extLst>
            </p:cNvPr>
            <p:cNvSpPr/>
            <p:nvPr/>
          </p:nvSpPr>
          <p:spPr>
            <a:xfrm>
              <a:off x="3129819" y="3943631"/>
              <a:ext cx="711381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gt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16" name="直線接點 15">
              <a:extLst>
                <a:ext uri="{FF2B5EF4-FFF2-40B4-BE49-F238E27FC236}">
                  <a16:creationId xmlns:a16="http://schemas.microsoft.com/office/drawing/2014/main" id="{E89DA8B4-D4F3-44F7-A4EF-E4E7E70D1EBA}"/>
                </a:ext>
              </a:extLst>
            </p:cNvPr>
            <p:cNvCxnSpPr>
              <a:cxnSpLocks/>
            </p:cNvCxnSpPr>
            <p:nvPr/>
          </p:nvCxnSpPr>
          <p:spPr>
            <a:xfrm>
              <a:off x="2878524" y="3439372"/>
              <a:ext cx="962676" cy="50746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接點 16">
              <a:extLst>
                <a:ext uri="{FF2B5EF4-FFF2-40B4-BE49-F238E27FC236}">
                  <a16:creationId xmlns:a16="http://schemas.microsoft.com/office/drawing/2014/main" id="{4CB733F5-81D4-4874-95C1-FE59B5D8D42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29819" y="3436165"/>
              <a:ext cx="534016" cy="50425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767E4C11-52DE-4A6A-B56F-D3801E92C344}"/>
                </a:ext>
              </a:extLst>
            </p:cNvPr>
            <p:cNvSpPr/>
            <p:nvPr/>
          </p:nvSpPr>
          <p:spPr>
            <a:xfrm>
              <a:off x="1675098" y="2885930"/>
              <a:ext cx="1206027" cy="5502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aca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文字方塊 26">
                  <a:extLst>
                    <a:ext uri="{FF2B5EF4-FFF2-40B4-BE49-F238E27FC236}">
                      <a16:creationId xmlns:a16="http://schemas.microsoft.com/office/drawing/2014/main" id="{E5252947-690B-49D6-AD32-BCBF84EAE8CC}"/>
                    </a:ext>
                  </a:extLst>
                </p:cNvPr>
                <p:cNvSpPr txBox="1"/>
                <p:nvPr/>
              </p:nvSpPr>
              <p:spPr>
                <a:xfrm>
                  <a:off x="4734490" y="2818684"/>
                  <a:ext cx="573747" cy="6309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500" i="1" dirty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zh-TW" altLang="en-US" sz="3500" dirty="0"/>
                </a:p>
              </p:txBody>
            </p:sp>
          </mc:Choice>
          <mc:Fallback xmlns="">
            <p:sp>
              <p:nvSpPr>
                <p:cNvPr id="27" name="文字方塊 26">
                  <a:extLst>
                    <a:ext uri="{FF2B5EF4-FFF2-40B4-BE49-F238E27FC236}">
                      <a16:creationId xmlns:a16="http://schemas.microsoft.com/office/drawing/2014/main" id="{E5252947-690B-49D6-AD32-BCBF84EAE8C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4490" y="2818684"/>
                  <a:ext cx="573747" cy="63094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文字方塊 28">
                  <a:extLst>
                    <a:ext uri="{FF2B5EF4-FFF2-40B4-BE49-F238E27FC236}">
                      <a16:creationId xmlns:a16="http://schemas.microsoft.com/office/drawing/2014/main" id="{A73863E0-D700-4475-9F58-8119BCAF392F}"/>
                    </a:ext>
                  </a:extLst>
                </p:cNvPr>
                <p:cNvSpPr txBox="1"/>
                <p:nvPr/>
              </p:nvSpPr>
              <p:spPr>
                <a:xfrm>
                  <a:off x="4739875" y="3957090"/>
                  <a:ext cx="592663" cy="6309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500" i="1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zh-TW" altLang="en-US" sz="3500" dirty="0"/>
                </a:p>
              </p:txBody>
            </p:sp>
          </mc:Choice>
          <mc:Fallback xmlns="">
            <p:sp>
              <p:nvSpPr>
                <p:cNvPr id="29" name="文字方塊 28">
                  <a:extLst>
                    <a:ext uri="{FF2B5EF4-FFF2-40B4-BE49-F238E27FC236}">
                      <a16:creationId xmlns:a16="http://schemas.microsoft.com/office/drawing/2014/main" id="{A73863E0-D700-4475-9F58-8119BCAF392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9875" y="3957090"/>
                  <a:ext cx="592663" cy="63094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337FE07F-7490-46D2-814D-A45A44ABE4F7}"/>
                </a:ext>
              </a:extLst>
            </p:cNvPr>
            <p:cNvSpPr/>
            <p:nvPr/>
          </p:nvSpPr>
          <p:spPr>
            <a:xfrm>
              <a:off x="5511941" y="2882725"/>
              <a:ext cx="1959468" cy="5534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acaac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直線接點 31">
              <a:extLst>
                <a:ext uri="{FF2B5EF4-FFF2-40B4-BE49-F238E27FC236}">
                  <a16:creationId xmlns:a16="http://schemas.microsoft.com/office/drawing/2014/main" id="{121B86E8-5085-4C16-99BE-FF6BBC904087}"/>
                </a:ext>
              </a:extLst>
            </p:cNvPr>
            <p:cNvCxnSpPr>
              <a:cxnSpLocks/>
            </p:cNvCxnSpPr>
            <p:nvPr/>
          </p:nvCxnSpPr>
          <p:spPr>
            <a:xfrm>
              <a:off x="5511941" y="3449624"/>
              <a:ext cx="2150674" cy="48819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接點 32">
              <a:extLst>
                <a:ext uri="{FF2B5EF4-FFF2-40B4-BE49-F238E27FC236}">
                  <a16:creationId xmlns:a16="http://schemas.microsoft.com/office/drawing/2014/main" id="{1A521060-053A-46CE-98F5-E1E956BED9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52683" y="3449624"/>
              <a:ext cx="1518726" cy="50746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4E48EEEF-D31C-4798-B16B-28CC95360381}"/>
                </a:ext>
              </a:extLst>
            </p:cNvPr>
            <p:cNvSpPr/>
            <p:nvPr/>
          </p:nvSpPr>
          <p:spPr>
            <a:xfrm>
              <a:off x="5952682" y="3957089"/>
              <a:ext cx="1709933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gttgt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FD6989B1-49F4-4A18-8DC1-9BA8EC7B9630}"/>
                </a:ext>
              </a:extLst>
            </p:cNvPr>
            <p:cNvSpPr/>
            <p:nvPr/>
          </p:nvSpPr>
          <p:spPr>
            <a:xfrm>
              <a:off x="5476499" y="3957089"/>
              <a:ext cx="476183" cy="5502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t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矩形 52">
                  <a:extLst>
                    <a:ext uri="{FF2B5EF4-FFF2-40B4-BE49-F238E27FC236}">
                      <a16:creationId xmlns:a16="http://schemas.microsoft.com/office/drawing/2014/main" id="{2D789A41-638A-4A20-8CE5-5E068FAA23A5}"/>
                    </a:ext>
                  </a:extLst>
                </p:cNvPr>
                <p:cNvSpPr/>
                <p:nvPr/>
              </p:nvSpPr>
              <p:spPr>
                <a:xfrm>
                  <a:off x="1351984" y="4754157"/>
                  <a:ext cx="2311851" cy="56419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3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3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TW" sz="3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TW" sz="3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3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TW" sz="3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sub>
                        </m:sSub>
                        <m:r>
                          <a:rPr lang="en-US" altLang="zh-TW" sz="3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acc>
                          <m:accPr>
                            <m:chr m:val="̅"/>
                            <m:ctrlPr>
                              <a:rPr lang="en-US" altLang="zh-TW" sz="3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altLang="zh-TW" sz="3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3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altLang="zh-TW" sz="3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TW" sz="3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3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altLang="zh-TW" sz="3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zh-TW" altLang="en-US" dirty="0"/>
                </a:p>
              </p:txBody>
            </p:sp>
          </mc:Choice>
          <mc:Fallback xmlns="">
            <p:sp>
              <p:nvSpPr>
                <p:cNvPr id="53" name="矩形 52">
                  <a:extLst>
                    <a:ext uri="{FF2B5EF4-FFF2-40B4-BE49-F238E27FC236}">
                      <a16:creationId xmlns:a16="http://schemas.microsoft.com/office/drawing/2014/main" id="{2D789A41-638A-4A20-8CE5-5E068FAA23A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1984" y="4754157"/>
                  <a:ext cx="2311851" cy="564193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矩形 53">
                  <a:extLst>
                    <a:ext uri="{FF2B5EF4-FFF2-40B4-BE49-F238E27FC236}">
                      <a16:creationId xmlns:a16="http://schemas.microsoft.com/office/drawing/2014/main" id="{BF9154C0-D019-4999-9958-47B2BCFB4E85}"/>
                    </a:ext>
                  </a:extLst>
                </p:cNvPr>
                <p:cNvSpPr/>
                <p:nvPr/>
              </p:nvSpPr>
              <p:spPr>
                <a:xfrm>
                  <a:off x="5542182" y="4696423"/>
                  <a:ext cx="2163028" cy="55399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3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3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TW" sz="3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1..5</m:t>
                            </m:r>
                          </m:sub>
                        </m:sSub>
                        <m:r>
                          <a:rPr lang="en-US" altLang="zh-TW" sz="3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acc>
                          <m:accPr>
                            <m:chr m:val="̅"/>
                            <m:ctrlPr>
                              <a:rPr lang="en-US" altLang="zh-TW" sz="3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altLang="zh-TW" sz="3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3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en-US" altLang="zh-TW" sz="3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2..6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zh-TW" altLang="en-US" dirty="0"/>
                </a:p>
              </p:txBody>
            </p:sp>
          </mc:Choice>
          <mc:Fallback xmlns="">
            <p:sp>
              <p:nvSpPr>
                <p:cNvPr id="54" name="矩形 53">
                  <a:extLst>
                    <a:ext uri="{FF2B5EF4-FFF2-40B4-BE49-F238E27FC236}">
                      <a16:creationId xmlns:a16="http://schemas.microsoft.com/office/drawing/2014/main" id="{BF9154C0-D019-4999-9958-47B2BCFB4E8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42182" y="4696423"/>
                  <a:ext cx="2163028" cy="553998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矩形 54">
                <a:extLst>
                  <a:ext uri="{FF2B5EF4-FFF2-40B4-BE49-F238E27FC236}">
                    <a16:creationId xmlns:a16="http://schemas.microsoft.com/office/drawing/2014/main" id="{13DCED0B-C21B-4DD3-ADE1-7DCF23CBDDA2}"/>
                  </a:ext>
                </a:extLst>
              </p:cNvPr>
              <p:cNvSpPr/>
              <p:nvPr/>
            </p:nvSpPr>
            <p:spPr>
              <a:xfrm>
                <a:off x="4895307" y="5598279"/>
                <a:ext cx="2169312" cy="5742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3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zh-TW" sz="3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5,6</m:t>
                        </m:r>
                      </m:sub>
                    </m:sSub>
                    <m:r>
                      <a:rPr lang="en-US" altLang="zh-TW" sz="3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TW" sz="3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3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2, 5</m:t>
                        </m:r>
                      </m:e>
                    </m:d>
                  </m:oMath>
                </a14:m>
                <a:r>
                  <a:rPr lang="en-US" altLang="zh-TW" sz="30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5" name="矩形 54">
                <a:extLst>
                  <a:ext uri="{FF2B5EF4-FFF2-40B4-BE49-F238E27FC236}">
                    <a16:creationId xmlns:a16="http://schemas.microsoft.com/office/drawing/2014/main" id="{13DCED0B-C21B-4DD3-ADE1-7DCF23CBDD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5307" y="5598279"/>
                <a:ext cx="2169312" cy="574260"/>
              </a:xfrm>
              <a:prstGeom prst="rect">
                <a:avLst/>
              </a:prstGeom>
              <a:blipFill>
                <a:blip r:embed="rId10"/>
                <a:stretch>
                  <a:fillRect t="-13684" r="-5899" b="-2736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1942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B169F3-3F2D-481C-8CBD-BD88354CA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 Brute-force Algorithm 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8939406-F98F-4CA5-8611-2D7B3F46B8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52650" y="1567544"/>
                <a:ext cx="7886701" cy="4578963"/>
              </a:xfrm>
            </p:spPr>
            <p:txBody>
              <a:bodyPr>
                <a:norm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𝜃</m:t>
                    </m:r>
                    <m:d>
                      <m:dPr>
                        <m:ctrlPr>
                          <a:rPr lang="en-US" altLang="zh-TW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altLang="zh-TW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en-US" altLang="zh-TW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</m:d>
                    <m:r>
                      <a:rPr lang="en-US" altLang="zh-TW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=1</m:t>
                    </m:r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⇔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altLang="zh-TW" dirty="0"/>
              </a:p>
              <a:p>
                <a:pPr algn="ctr">
                  <a:lnSpc>
                    <a:spcPct val="150000"/>
                  </a:lnSpc>
                </a:pPr>
                <a:r>
                  <a:rPr lang="en-US" altLang="zh-TW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Builded</a:t>
                </a:r>
                <a:r>
                  <a:rPr lang="en-US" altLang="zh-TW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by </a:t>
                </a:r>
                <a14:m>
                  <m:oMath xmlns:m="http://schemas.openxmlformats.org/officeDocument/2006/math">
                    <m:r>
                      <a:rPr lang="en-US" altLang="zh-TW" i="1" kern="0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𝑒𝑥𝑡</m:t>
                    </m:r>
                    <m:d>
                      <m:dPr>
                        <m:ctrlPr>
                          <a:rPr lang="en-US" altLang="zh-TW" i="1" kern="0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 kern="0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 kern="0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  <a:cs typeface="Times New Roman" panose="020206030504050203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altLang="zh-TW" i="1" kern="0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altLang="zh-TW" i="1" kern="0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  <a:cs typeface="Times New Roman" panose="02020603050405020304" pitchFamily="18" charset="0"/>
                              </a:rPr>
                              <m:t>−1,</m:t>
                            </m:r>
                            <m:r>
                              <a:rPr lang="en-US" altLang="zh-TW" i="1" kern="0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TW" i="1" kern="0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  <m:t> , </m:t>
                        </m:r>
                        <m:r>
                          <a:rPr lang="en-US" altLang="zh-TW" i="1" kern="0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d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8939406-F98F-4CA5-8611-2D7B3F46B8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2650" y="1567544"/>
                <a:ext cx="7886701" cy="45789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F7D2A0A-D43B-41A5-B2B6-CB05718BA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2135-880D-42A4-B287-41DA6592BB1E}" type="slidenum">
              <a:rPr lang="zh-TW" altLang="en-US" smtClean="0"/>
              <a:t>7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矩形 22">
                <a:extLst>
                  <a:ext uri="{FF2B5EF4-FFF2-40B4-BE49-F238E27FC236}">
                    <a16:creationId xmlns:a16="http://schemas.microsoft.com/office/drawing/2014/main" id="{D19C23CC-91B5-4069-ADAD-56C3BF2A9255}"/>
                  </a:ext>
                </a:extLst>
              </p:cNvPr>
              <p:cNvSpPr/>
              <p:nvPr/>
            </p:nvSpPr>
            <p:spPr>
              <a:xfrm>
                <a:off x="2196547" y="5383328"/>
                <a:ext cx="8244950" cy="5421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6,6</m:t>
                        </m:r>
                      </m:sub>
                    </m:sSub>
                    <m:r>
                      <a:rPr lang="en-US" altLang="zh-TW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1, 3, 6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</a:rPr>
                      <m:t>⇔</m:t>
                    </m:r>
                    <m:r>
                      <a:rPr lang="en-US" altLang="zh-TW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𝜃</m:t>
                    </m:r>
                    <m:d>
                      <m:dPr>
                        <m:ctrlP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  <m:t>6,6,1</m:t>
                        </m:r>
                      </m:e>
                    </m:d>
                    <m:r>
                      <a:rPr lang="en-US" altLang="zh-TW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TW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𝜃</m:t>
                    </m:r>
                    <m:d>
                      <m:dPr>
                        <m:ctrlP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  <m:t>6,6,3</m:t>
                        </m:r>
                      </m:e>
                    </m:d>
                    <m:r>
                      <a:rPr lang="en-US" altLang="zh-TW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TW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𝜃</m:t>
                    </m:r>
                    <m:d>
                      <m:dPr>
                        <m:ctrlP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  <m:t>6,6,6</m:t>
                        </m:r>
                      </m:e>
                    </m:d>
                    <m:r>
                      <a:rPr lang="en-US" altLang="zh-TW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altLang="zh-TW" sz="28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3" name="矩形 22">
                <a:extLst>
                  <a:ext uri="{FF2B5EF4-FFF2-40B4-BE49-F238E27FC236}">
                    <a16:creationId xmlns:a16="http://schemas.microsoft.com/office/drawing/2014/main" id="{D19C23CC-91B5-4069-ADAD-56C3BF2A92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6547" y="5383328"/>
                <a:ext cx="8244950" cy="542136"/>
              </a:xfrm>
              <a:prstGeom prst="rect">
                <a:avLst/>
              </a:prstGeom>
              <a:blipFill>
                <a:blip r:embed="rId3"/>
                <a:stretch>
                  <a:fillRect t="-11236" r="-1330" b="-269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3673F082-6F36-4F42-ACD4-B3C34853E429}"/>
                  </a:ext>
                </a:extLst>
              </p:cNvPr>
              <p:cNvSpPr txBox="1"/>
              <p:nvPr/>
            </p:nvSpPr>
            <p:spPr>
              <a:xfrm>
                <a:off x="1959032" y="3287655"/>
                <a:ext cx="573747" cy="630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500" i="1" dirty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zh-TW" altLang="en-US" sz="3500" dirty="0"/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3673F082-6F36-4F42-ACD4-B3C34853E4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032" y="3287655"/>
                <a:ext cx="573747" cy="63094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矩形 6">
            <a:extLst>
              <a:ext uri="{FF2B5EF4-FFF2-40B4-BE49-F238E27FC236}">
                <a16:creationId xmlns:a16="http://schemas.microsoft.com/office/drawing/2014/main" id="{9C94F271-DB0E-4C36-BCF3-485151DACCF8}"/>
              </a:ext>
            </a:extLst>
          </p:cNvPr>
          <p:cNvSpPr/>
          <p:nvPr/>
        </p:nvSpPr>
        <p:spPr>
          <a:xfrm>
            <a:off x="5373057" y="4470517"/>
            <a:ext cx="1145665" cy="5502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dist"/>
            <a:r>
              <a:rPr lang="en-US" altLang="zh-TW" sz="4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tgt</a:t>
            </a:r>
            <a:endParaRPr lang="zh-TW" altLang="en-US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80087A19-3A72-4DCA-9299-1847B060B759}"/>
                  </a:ext>
                </a:extLst>
              </p:cNvPr>
              <p:cNvSpPr txBox="1"/>
              <p:nvPr/>
            </p:nvSpPr>
            <p:spPr>
              <a:xfrm>
                <a:off x="1917697" y="4398748"/>
                <a:ext cx="592663" cy="630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5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zh-TW" altLang="en-US" sz="3500" dirty="0"/>
              </a:p>
            </p:txBody>
          </p:sp>
        </mc:Choice>
        <mc:Fallback xmlns="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80087A19-3A72-4DCA-9299-1847B060B7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7697" y="4398748"/>
                <a:ext cx="592663" cy="6309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矩形 8">
            <a:extLst>
              <a:ext uri="{FF2B5EF4-FFF2-40B4-BE49-F238E27FC236}">
                <a16:creationId xmlns:a16="http://schemas.microsoft.com/office/drawing/2014/main" id="{ED7F0C99-C1A0-4994-8CEC-1524BB3FDFEB}"/>
              </a:ext>
            </a:extLst>
          </p:cNvPr>
          <p:cNvSpPr/>
          <p:nvPr/>
        </p:nvSpPr>
        <p:spPr>
          <a:xfrm>
            <a:off x="6548903" y="3392770"/>
            <a:ext cx="755200" cy="55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TW" sz="4000" dirty="0">
                <a:solidFill>
                  <a:schemeClr val="tx1"/>
                </a:solidFill>
                <a:cs typeface="Times New Roman" panose="02020603050405020304" pitchFamily="18" charset="0"/>
              </a:rPr>
              <a:t>ac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673C674-9BB7-4C22-B99C-96F650F2D748}"/>
              </a:ext>
            </a:extLst>
          </p:cNvPr>
          <p:cNvSpPr/>
          <p:nvPr/>
        </p:nvSpPr>
        <p:spPr>
          <a:xfrm>
            <a:off x="6962378" y="4470128"/>
            <a:ext cx="772535" cy="55023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dist"/>
            <a:r>
              <a:rPr lang="en-US" altLang="zh-TW" sz="4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gt</a:t>
            </a:r>
            <a:endParaRPr lang="zh-TW" altLang="en-US" dirty="0">
              <a:solidFill>
                <a:prstClr val="black"/>
              </a:solidFill>
            </a:endParaRPr>
          </a:p>
        </p:txBody>
      </p: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D725267B-5CEC-4905-8CA1-35452A147AD6}"/>
              </a:ext>
            </a:extLst>
          </p:cNvPr>
          <p:cNvCxnSpPr>
            <a:cxnSpLocks/>
          </p:cNvCxnSpPr>
          <p:nvPr/>
        </p:nvCxnSpPr>
        <p:spPr>
          <a:xfrm>
            <a:off x="6546302" y="3946211"/>
            <a:ext cx="1192946" cy="5119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4FA26EF5-345D-4C20-8744-125031545E98}"/>
              </a:ext>
            </a:extLst>
          </p:cNvPr>
          <p:cNvCxnSpPr>
            <a:cxnSpLocks/>
          </p:cNvCxnSpPr>
          <p:nvPr/>
        </p:nvCxnSpPr>
        <p:spPr>
          <a:xfrm flipH="1">
            <a:off x="6974964" y="3935404"/>
            <a:ext cx="314347" cy="5389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矩形 12">
            <a:extLst>
              <a:ext uri="{FF2B5EF4-FFF2-40B4-BE49-F238E27FC236}">
                <a16:creationId xmlns:a16="http://schemas.microsoft.com/office/drawing/2014/main" id="{F4E7856C-582C-4D3C-A027-1680492CA0A8}"/>
              </a:ext>
            </a:extLst>
          </p:cNvPr>
          <p:cNvSpPr/>
          <p:nvPr/>
        </p:nvSpPr>
        <p:spPr>
          <a:xfrm>
            <a:off x="5342877" y="3392770"/>
            <a:ext cx="1206027" cy="5502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dist"/>
            <a:r>
              <a:rPr lang="en-US" altLang="zh-TW" sz="4000" dirty="0">
                <a:solidFill>
                  <a:prstClr val="black"/>
                </a:solidFill>
                <a:cs typeface="Times New Roman" panose="02020603050405020304" pitchFamily="18" charset="0"/>
              </a:rPr>
              <a:t>aca</a:t>
            </a:r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642BD4CC-E49D-4745-BC7E-22C79831A8C8}"/>
              </a:ext>
            </a:extLst>
          </p:cNvPr>
          <p:cNvSpPr/>
          <p:nvPr/>
        </p:nvSpPr>
        <p:spPr>
          <a:xfrm>
            <a:off x="8072072" y="3381964"/>
            <a:ext cx="1959468" cy="5534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TW" sz="4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acaacc</a:t>
            </a:r>
            <a:endParaRPr lang="zh-TW" altLang="en-US" dirty="0">
              <a:solidFill>
                <a:schemeClr val="tx1"/>
              </a:solidFill>
            </a:endParaRPr>
          </a:p>
        </p:txBody>
      </p: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3E5EE69A-4682-4302-BE5F-3683F48A550F}"/>
              </a:ext>
            </a:extLst>
          </p:cNvPr>
          <p:cNvCxnSpPr>
            <a:cxnSpLocks/>
          </p:cNvCxnSpPr>
          <p:nvPr/>
        </p:nvCxnSpPr>
        <p:spPr>
          <a:xfrm>
            <a:off x="8072072" y="3948864"/>
            <a:ext cx="2150674" cy="488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D7676174-DDC5-4726-BC27-750168E077CD}"/>
              </a:ext>
            </a:extLst>
          </p:cNvPr>
          <p:cNvCxnSpPr>
            <a:cxnSpLocks/>
          </p:cNvCxnSpPr>
          <p:nvPr/>
        </p:nvCxnSpPr>
        <p:spPr>
          <a:xfrm flipH="1">
            <a:off x="8519480" y="3948864"/>
            <a:ext cx="1131481" cy="5150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矩形 18">
            <a:extLst>
              <a:ext uri="{FF2B5EF4-FFF2-40B4-BE49-F238E27FC236}">
                <a16:creationId xmlns:a16="http://schemas.microsoft.com/office/drawing/2014/main" id="{902B81D0-50F8-437A-BB68-27FCDAA5663D}"/>
              </a:ext>
            </a:extLst>
          </p:cNvPr>
          <p:cNvSpPr/>
          <p:nvPr/>
        </p:nvSpPr>
        <p:spPr>
          <a:xfrm>
            <a:off x="8512814" y="4456329"/>
            <a:ext cx="1709933" cy="55023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TW" sz="4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gttgt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66655291-85E0-4780-BAB4-C0F58BAB4433}"/>
              </a:ext>
            </a:extLst>
          </p:cNvPr>
          <p:cNvSpPr/>
          <p:nvPr/>
        </p:nvSpPr>
        <p:spPr>
          <a:xfrm>
            <a:off x="7289310" y="3392422"/>
            <a:ext cx="476183" cy="55242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dist"/>
            <a:r>
              <a:rPr lang="en-US" altLang="zh-TW" sz="4000" dirty="0">
                <a:solidFill>
                  <a:prstClr val="black"/>
                </a:solidFill>
                <a:cs typeface="Times New Roman" panose="02020603050405020304" pitchFamily="18" charset="0"/>
              </a:rPr>
              <a:t>a</a:t>
            </a:r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27F73829-014E-41C8-BCC5-10DC0F226371}"/>
              </a:ext>
            </a:extLst>
          </p:cNvPr>
          <p:cNvSpPr/>
          <p:nvPr/>
        </p:nvSpPr>
        <p:spPr>
          <a:xfrm>
            <a:off x="6504538" y="4471279"/>
            <a:ext cx="476183" cy="5502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dist"/>
            <a:r>
              <a:rPr lang="en-US" altLang="zh-TW" sz="4000" dirty="0">
                <a:solidFill>
                  <a:prstClr val="black"/>
                </a:solidFill>
                <a:cs typeface="Times New Roman" panose="02020603050405020304" pitchFamily="18" charset="0"/>
              </a:rPr>
              <a:t>t</a:t>
            </a:r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DF963E1F-8D43-4150-9B07-375508B6BDEB}"/>
              </a:ext>
            </a:extLst>
          </p:cNvPr>
          <p:cNvSpPr/>
          <p:nvPr/>
        </p:nvSpPr>
        <p:spPr>
          <a:xfrm>
            <a:off x="9690744" y="3381965"/>
            <a:ext cx="440305" cy="5502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dist"/>
            <a:r>
              <a:rPr lang="en-US" altLang="zh-TW" sz="4000" dirty="0">
                <a:solidFill>
                  <a:prstClr val="black"/>
                </a:solidFill>
                <a:cs typeface="Times New Roman" panose="02020603050405020304" pitchFamily="18" charset="0"/>
              </a:rPr>
              <a:t>a</a:t>
            </a:r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181E9AC8-D003-41E6-ADB9-0055B0E23BEA}"/>
              </a:ext>
            </a:extLst>
          </p:cNvPr>
          <p:cNvSpPr/>
          <p:nvPr/>
        </p:nvSpPr>
        <p:spPr>
          <a:xfrm>
            <a:off x="8093419" y="4455011"/>
            <a:ext cx="426060" cy="5502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dist"/>
            <a:r>
              <a:rPr lang="en-US" altLang="zh-TW" sz="4000" dirty="0">
                <a:solidFill>
                  <a:prstClr val="black"/>
                </a:solidFill>
                <a:cs typeface="Times New Roman" panose="02020603050405020304" pitchFamily="18" charset="0"/>
              </a:rPr>
              <a:t>t</a:t>
            </a:r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B3433652-6020-4E20-893C-DB3E2FA53BE4}"/>
              </a:ext>
            </a:extLst>
          </p:cNvPr>
          <p:cNvSpPr/>
          <p:nvPr/>
        </p:nvSpPr>
        <p:spPr>
          <a:xfrm>
            <a:off x="2742911" y="4464577"/>
            <a:ext cx="1796808" cy="5502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dist"/>
            <a:r>
              <a:rPr lang="en-US" altLang="zh-TW" sz="4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tgttg</a:t>
            </a:r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8EC24F7B-79EC-48FC-8D4B-1F71C82F18F8}"/>
              </a:ext>
            </a:extLst>
          </p:cNvPr>
          <p:cNvSpPr/>
          <p:nvPr/>
        </p:nvSpPr>
        <p:spPr>
          <a:xfrm>
            <a:off x="4468507" y="3388323"/>
            <a:ext cx="535689" cy="5502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TW" sz="4000" dirty="0">
                <a:solidFill>
                  <a:schemeClr val="tx1"/>
                </a:solidFill>
                <a:cs typeface="Times New Roman" panose="02020603050405020304" pitchFamily="18" charset="0"/>
              </a:rPr>
              <a:t>a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FDF377DF-665F-4FF0-ADF7-4982494A2749}"/>
              </a:ext>
            </a:extLst>
          </p:cNvPr>
          <p:cNvSpPr/>
          <p:nvPr/>
        </p:nvSpPr>
        <p:spPr>
          <a:xfrm>
            <a:off x="4539720" y="4464576"/>
            <a:ext cx="471885" cy="5502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dist"/>
            <a:r>
              <a:rPr lang="en-US" altLang="zh-TW" sz="4000" dirty="0">
                <a:solidFill>
                  <a:prstClr val="black"/>
                </a:solidFill>
                <a:cs typeface="Times New Roman" panose="02020603050405020304" pitchFamily="18" charset="0"/>
              </a:rPr>
              <a:t>t</a:t>
            </a:r>
            <a:endParaRPr lang="zh-TW" altLang="en-US" dirty="0">
              <a:solidFill>
                <a:prstClr val="black"/>
              </a:solidFill>
            </a:endParaRPr>
          </a:p>
        </p:txBody>
      </p: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9D5A2207-71FF-45CE-9959-164FBA7EC2CD}"/>
              </a:ext>
            </a:extLst>
          </p:cNvPr>
          <p:cNvCxnSpPr>
            <a:cxnSpLocks/>
          </p:cNvCxnSpPr>
          <p:nvPr/>
        </p:nvCxnSpPr>
        <p:spPr>
          <a:xfrm>
            <a:off x="4523604" y="3936302"/>
            <a:ext cx="477991" cy="5092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接點 48">
            <a:extLst>
              <a:ext uri="{FF2B5EF4-FFF2-40B4-BE49-F238E27FC236}">
                <a16:creationId xmlns:a16="http://schemas.microsoft.com/office/drawing/2014/main" id="{A4CBDAF3-87F3-4A5D-A7A9-352F7876086B}"/>
              </a:ext>
            </a:extLst>
          </p:cNvPr>
          <p:cNvCxnSpPr>
            <a:cxnSpLocks/>
          </p:cNvCxnSpPr>
          <p:nvPr/>
        </p:nvCxnSpPr>
        <p:spPr>
          <a:xfrm flipH="1">
            <a:off x="4529709" y="3936302"/>
            <a:ext cx="471886" cy="5217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矩形 49">
            <a:extLst>
              <a:ext uri="{FF2B5EF4-FFF2-40B4-BE49-F238E27FC236}">
                <a16:creationId xmlns:a16="http://schemas.microsoft.com/office/drawing/2014/main" id="{9EF59CE5-1992-4352-97CB-3FAD29D2CCAA}"/>
              </a:ext>
            </a:extLst>
          </p:cNvPr>
          <p:cNvSpPr/>
          <p:nvPr/>
        </p:nvSpPr>
        <p:spPr>
          <a:xfrm>
            <a:off x="2727514" y="3386068"/>
            <a:ext cx="1802196" cy="5502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dist"/>
            <a:r>
              <a:rPr lang="en-US" altLang="zh-TW" sz="4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acaac</a:t>
            </a:r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664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0C7549-9693-4089-8E39-AD1A97FAF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DP Formula for Distance Table </a:t>
            </a:r>
            <a:r>
              <a:rPr lang="en-US" altLang="zh-TW" i="1" dirty="0"/>
              <a:t>D</a:t>
            </a:r>
            <a:endParaRPr lang="zh-TW" altLang="en-US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B3345890-0081-433E-BC19-6897E66AC09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52650" y="1988457"/>
                <a:ext cx="7886700" cy="4367894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i="1" dirty="0" err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TW" i="1" dirty="0" err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TW" i="1" dirty="0" err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altLang="zh-TW" dirty="0"/>
                  <a:t>denotes the EDI 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..</m:t>
                        </m:r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TW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altLang="zh-TW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..</m:t>
                        </m:r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altLang="zh-TW" dirty="0"/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r>
                  <a:rPr lang="en-US" altLang="zh-TW" dirty="0"/>
                  <a:t>Time Complexity</a:t>
                </a:r>
                <a:r>
                  <a:rPr lang="zh-TW" altLang="en-US" dirty="0"/>
                  <a:t>：</a:t>
                </a:r>
                <a:r>
                  <a:rPr lang="en-US" altLang="zh-TW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O</m:t>
                    </m:r>
                    <m:r>
                      <a:rPr lang="en-US" altLang="zh-TW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altLang="zh-TW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B3345890-0081-433E-BC19-6897E66AC0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2650" y="1988457"/>
                <a:ext cx="7886700" cy="4367894"/>
              </a:xfrm>
              <a:blipFill>
                <a:blip r:embed="rId2"/>
                <a:stretch>
                  <a:fillRect l="-1391" t="-22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6802EFA-DE24-4EDF-BE97-DBBAF171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2135-880D-42A4-B287-41DA6592BB1E}" type="slidenum">
              <a:rPr lang="zh-TW" altLang="en-US" smtClean="0"/>
              <a:t>8</a:t>
            </a:fld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80F4375E-3A77-4CB0-81AE-BB28AB651D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6857" y="3149600"/>
            <a:ext cx="8595406" cy="190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477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>
                <a:extLst>
                  <a:ext uri="{FF2B5EF4-FFF2-40B4-BE49-F238E27FC236}">
                    <a16:creationId xmlns:a16="http://schemas.microsoft.com/office/drawing/2014/main" id="{508E65E9-FD86-42E1-AEBF-B43FDE37F16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199" y="365125"/>
                <a:ext cx="11152239" cy="1325563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dirty="0"/>
                  <a:t>Maximal, Minimal Inversion (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altLang="zh-TW" dirty="0"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b="0" i="1" smtClean="0">
                        <a:latin typeface="Cambria Math" panose="02040503050406030204" pitchFamily="18" charset="0"/>
                      </a:rPr>
                      <m:t>γ</m:t>
                    </m:r>
                  </m:oMath>
                </a14:m>
                <a:r>
                  <a:rPr lang="en-US" altLang="zh-TW" dirty="0"/>
                  <a:t> )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2" name="標題 1">
                <a:extLst>
                  <a:ext uri="{FF2B5EF4-FFF2-40B4-BE49-F238E27FC236}">
                    <a16:creationId xmlns:a16="http://schemas.microsoft.com/office/drawing/2014/main" id="{508E65E9-FD86-42E1-AEBF-B43FDE37F1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199" y="365125"/>
                <a:ext cx="11152239" cy="1325563"/>
              </a:xfrm>
              <a:blipFill>
                <a:blip r:embed="rId2"/>
                <a:stretch>
                  <a:fillRect l="-218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C63AA34A-6397-48EB-922F-195A4D30EE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52650" y="4141497"/>
                <a:ext cx="7886700" cy="221485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TW" i="1" dirty="0"/>
                  <a:t>                        	</a:t>
                </a:r>
                <a:endParaRPr lang="en-US" altLang="zh-TW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  <m:r>
                            <a:rPr lang="en-US" altLang="zh-TW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,6</m:t>
                          </m:r>
                        </m:sub>
                      </m:sSub>
                      <m:r>
                        <a:rPr lang="en-US" altLang="zh-TW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zh-TW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altLang="zh-TW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3,</m:t>
                          </m:r>
                          <m:r>
                            <a:rPr lang="en-US" altLang="zh-TW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altLang="zh-TW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e>
                      </m:d>
                      <m:r>
                        <a:rPr lang="zh-TW" altLang="en-US" dirty="0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altLang="zh-TW" b="0" i="1" dirty="0" smtClean="0">
                          <a:latin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altLang="zh-TW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dirty="0" smtClean="0">
                              <a:latin typeface="Cambria Math" panose="02040503050406030204" pitchFamily="18" charset="0"/>
                            </a:rPr>
                            <m:t>6, 6</m:t>
                          </m:r>
                        </m:e>
                      </m:d>
                      <m:r>
                        <a:rPr lang="en-US" altLang="zh-TW" b="0" i="1" dirty="0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altLang="zh-TW" b="0" dirty="0"/>
              </a:p>
              <a:p>
                <a:pPr marL="0" indent="0" algn="ctr">
                  <a:buNone/>
                </a:pPr>
                <a:r>
                  <a:rPr lang="zh-TW" altLang="en-US" dirty="0"/>
                  <a:t>                        </a:t>
                </a:r>
                <a14:m>
                  <m:oMath xmlns:m="http://schemas.openxmlformats.org/officeDocument/2006/math">
                    <m:r>
                      <a:rPr lang="zh-TW" altLang="en-US" dirty="0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𝛾</m:t>
                    </m:r>
                    <m:d>
                      <m:dPr>
                        <m:ctrlP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6, 6</m:t>
                        </m:r>
                      </m:e>
                    </m:d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zh-TW" altLang="en-US" dirty="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C63AA34A-6397-48EB-922F-195A4D30EE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2650" y="4141497"/>
                <a:ext cx="7886700" cy="2214852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5FDE9CC-EE08-4E5C-B30A-4F81D3581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2135-880D-42A4-B287-41DA6592BB1E}" type="slidenum">
              <a:rPr lang="zh-TW" altLang="en-US" smtClean="0"/>
              <a:t>9</a:t>
            </a:fld>
            <a:endParaRPr lang="zh-TW" altLang="en-US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77190127-C5A3-44AA-8F10-4EBCBE648A2C}"/>
              </a:ext>
            </a:extLst>
          </p:cNvPr>
          <p:cNvGrpSpPr/>
          <p:nvPr/>
        </p:nvGrpSpPr>
        <p:grpSpPr>
          <a:xfrm>
            <a:off x="2151910" y="2157741"/>
            <a:ext cx="8179272" cy="1769348"/>
            <a:chOff x="2013145" y="3130872"/>
            <a:chExt cx="8179272" cy="176934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文字方塊 5">
                  <a:extLst>
                    <a:ext uri="{FF2B5EF4-FFF2-40B4-BE49-F238E27FC236}">
                      <a16:creationId xmlns:a16="http://schemas.microsoft.com/office/drawing/2014/main" id="{22E6426B-F0D3-4F0D-A349-E7705538EFD7}"/>
                    </a:ext>
                  </a:extLst>
                </p:cNvPr>
                <p:cNvSpPr txBox="1"/>
                <p:nvPr/>
              </p:nvSpPr>
              <p:spPr>
                <a:xfrm>
                  <a:off x="2013145" y="3130872"/>
                  <a:ext cx="573747" cy="6309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500" i="1" dirty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zh-TW" altLang="en-US" sz="3500" dirty="0"/>
                </a:p>
              </p:txBody>
            </p:sp>
          </mc:Choice>
          <mc:Fallback xmlns="">
            <p:sp>
              <p:nvSpPr>
                <p:cNvPr id="6" name="文字方塊 5">
                  <a:extLst>
                    <a:ext uri="{FF2B5EF4-FFF2-40B4-BE49-F238E27FC236}">
                      <a16:creationId xmlns:a16="http://schemas.microsoft.com/office/drawing/2014/main" id="{22E6426B-F0D3-4F0D-A349-E7705538EFD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13145" y="3130872"/>
                  <a:ext cx="573747" cy="63094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B325DCF8-B618-4A90-8DB0-AA3891EF8C1A}"/>
                </a:ext>
              </a:extLst>
            </p:cNvPr>
            <p:cNvSpPr/>
            <p:nvPr/>
          </p:nvSpPr>
          <p:spPr>
            <a:xfrm>
              <a:off x="5447639" y="4257958"/>
              <a:ext cx="1198038" cy="5502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tgt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文字方塊 7">
                  <a:extLst>
                    <a:ext uri="{FF2B5EF4-FFF2-40B4-BE49-F238E27FC236}">
                      <a16:creationId xmlns:a16="http://schemas.microsoft.com/office/drawing/2014/main" id="{039FA8CF-A75D-45D1-A24F-8C28765579B5}"/>
                    </a:ext>
                  </a:extLst>
                </p:cNvPr>
                <p:cNvSpPr txBox="1"/>
                <p:nvPr/>
              </p:nvSpPr>
              <p:spPr>
                <a:xfrm>
                  <a:off x="2018530" y="4269278"/>
                  <a:ext cx="592663" cy="6309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500" i="1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zh-TW" altLang="en-US" sz="3500" dirty="0"/>
                </a:p>
              </p:txBody>
            </p:sp>
          </mc:Choice>
          <mc:Fallback xmlns="">
            <p:sp>
              <p:nvSpPr>
                <p:cNvPr id="8" name="文字方塊 7">
                  <a:extLst>
                    <a:ext uri="{FF2B5EF4-FFF2-40B4-BE49-F238E27FC236}">
                      <a16:creationId xmlns:a16="http://schemas.microsoft.com/office/drawing/2014/main" id="{039FA8CF-A75D-45D1-A24F-8C28765579B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18530" y="4269278"/>
                  <a:ext cx="592663" cy="63094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CF61DC73-C5D2-4DCA-ABDF-18C3DD87D7A9}"/>
                </a:ext>
              </a:extLst>
            </p:cNvPr>
            <p:cNvSpPr/>
            <p:nvPr/>
          </p:nvSpPr>
          <p:spPr>
            <a:xfrm>
              <a:off x="6648279" y="3197049"/>
              <a:ext cx="1070655" cy="55664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aca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52CCB460-477B-4DC0-A136-9BE8F953AB18}"/>
                </a:ext>
              </a:extLst>
            </p:cNvPr>
            <p:cNvSpPr/>
            <p:nvPr/>
          </p:nvSpPr>
          <p:spPr>
            <a:xfrm>
              <a:off x="6645678" y="4257957"/>
              <a:ext cx="1070655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tgt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11" name="直線接點 10">
              <a:extLst>
                <a:ext uri="{FF2B5EF4-FFF2-40B4-BE49-F238E27FC236}">
                  <a16:creationId xmlns:a16="http://schemas.microsoft.com/office/drawing/2014/main" id="{F641D9E9-1672-41AF-A133-0D10497F7A26}"/>
                </a:ext>
              </a:extLst>
            </p:cNvPr>
            <p:cNvCxnSpPr>
              <a:cxnSpLocks/>
            </p:cNvCxnSpPr>
            <p:nvPr/>
          </p:nvCxnSpPr>
          <p:spPr>
            <a:xfrm>
              <a:off x="6645678" y="3753698"/>
              <a:ext cx="1070654" cy="48819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71E45DB9-1B84-4315-A843-11DFBCF3D7F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2773" y="3761814"/>
              <a:ext cx="1103561" cy="48007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68F84D8A-AF78-4684-B7B2-DE890FE42C08}"/>
                </a:ext>
              </a:extLst>
            </p:cNvPr>
            <p:cNvSpPr/>
            <p:nvPr/>
          </p:nvSpPr>
          <p:spPr>
            <a:xfrm>
              <a:off x="5442253" y="3200256"/>
              <a:ext cx="1206027" cy="5502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aca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0C3D2E23-8234-447A-9418-DC0078705BC5}"/>
                </a:ext>
              </a:extLst>
            </p:cNvPr>
            <p:cNvSpPr/>
            <p:nvPr/>
          </p:nvSpPr>
          <p:spPr>
            <a:xfrm>
              <a:off x="8232948" y="3194915"/>
              <a:ext cx="1959468" cy="5534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acaaca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直線接點 16">
              <a:extLst>
                <a:ext uri="{FF2B5EF4-FFF2-40B4-BE49-F238E27FC236}">
                  <a16:creationId xmlns:a16="http://schemas.microsoft.com/office/drawing/2014/main" id="{3ED71F3F-E7E3-4A1A-A159-26A6201C1F62}"/>
                </a:ext>
              </a:extLst>
            </p:cNvPr>
            <p:cNvCxnSpPr>
              <a:cxnSpLocks/>
            </p:cNvCxnSpPr>
            <p:nvPr/>
          </p:nvCxnSpPr>
          <p:spPr>
            <a:xfrm>
              <a:off x="8232949" y="3761814"/>
              <a:ext cx="1940523" cy="5074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接點 17">
              <a:extLst>
                <a:ext uri="{FF2B5EF4-FFF2-40B4-BE49-F238E27FC236}">
                  <a16:creationId xmlns:a16="http://schemas.microsoft.com/office/drawing/2014/main" id="{1D1725EC-A2AB-4728-91A9-39C590F3812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30348" y="3761814"/>
              <a:ext cx="1962068" cy="49614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5DAB0F67-0E4F-42AA-9DE6-6DB9349FB3AB}"/>
                </a:ext>
              </a:extLst>
            </p:cNvPr>
            <p:cNvSpPr/>
            <p:nvPr/>
          </p:nvSpPr>
          <p:spPr>
            <a:xfrm>
              <a:off x="8232950" y="4269280"/>
              <a:ext cx="1959467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tgttgt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E5B3009D-DE60-4617-8951-C73DD9ECD971}"/>
                </a:ext>
              </a:extLst>
            </p:cNvPr>
            <p:cNvSpPr/>
            <p:nvPr/>
          </p:nvSpPr>
          <p:spPr>
            <a:xfrm>
              <a:off x="2756807" y="4281766"/>
              <a:ext cx="1796808" cy="5502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tgttg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A8896215-CB09-421F-BABB-2EFF88316C46}"/>
                </a:ext>
              </a:extLst>
            </p:cNvPr>
            <p:cNvSpPr/>
            <p:nvPr/>
          </p:nvSpPr>
          <p:spPr>
            <a:xfrm>
              <a:off x="4492413" y="3212031"/>
              <a:ext cx="535689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en-US" altLang="zh-TW" sz="4000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a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7458FC4-2DD6-4C58-ADB7-EFF165982C09}"/>
                </a:ext>
              </a:extLst>
            </p:cNvPr>
            <p:cNvSpPr/>
            <p:nvPr/>
          </p:nvSpPr>
          <p:spPr>
            <a:xfrm>
              <a:off x="4553616" y="4281765"/>
              <a:ext cx="471885" cy="5502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t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26" name="直線接點 25">
              <a:extLst>
                <a:ext uri="{FF2B5EF4-FFF2-40B4-BE49-F238E27FC236}">
                  <a16:creationId xmlns:a16="http://schemas.microsoft.com/office/drawing/2014/main" id="{8422C77B-9C12-4F7F-AAA3-B7E03BBE5297}"/>
                </a:ext>
              </a:extLst>
            </p:cNvPr>
            <p:cNvCxnSpPr>
              <a:cxnSpLocks/>
            </p:cNvCxnSpPr>
            <p:nvPr/>
          </p:nvCxnSpPr>
          <p:spPr>
            <a:xfrm>
              <a:off x="4547510" y="3760010"/>
              <a:ext cx="477991" cy="50926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線接點 26">
              <a:extLst>
                <a:ext uri="{FF2B5EF4-FFF2-40B4-BE49-F238E27FC236}">
                  <a16:creationId xmlns:a16="http://schemas.microsoft.com/office/drawing/2014/main" id="{A140986A-EC42-49AB-8BE7-A78ED22836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53615" y="3760010"/>
              <a:ext cx="471886" cy="52175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3AC823C5-D9E3-49CD-BB55-CB29A5514A6A}"/>
                </a:ext>
              </a:extLst>
            </p:cNvPr>
            <p:cNvSpPr/>
            <p:nvPr/>
          </p:nvSpPr>
          <p:spPr>
            <a:xfrm>
              <a:off x="2751420" y="3209776"/>
              <a:ext cx="1802196" cy="5502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/>
              <a:r>
                <a:rPr lang="en-US" altLang="zh-TW" sz="40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acaac</a:t>
              </a:r>
              <a:endParaRPr lang="zh-TW" alt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0143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5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2031</Words>
  <Application>Microsoft Office PowerPoint</Application>
  <PresentationFormat>寬螢幕</PresentationFormat>
  <Paragraphs>1087</Paragraphs>
  <Slides>31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37" baseType="lpstr">
      <vt:lpstr>標楷體</vt:lpstr>
      <vt:lpstr>Arial</vt:lpstr>
      <vt:lpstr>Calibri</vt:lpstr>
      <vt:lpstr>Cambria Math</vt:lpstr>
      <vt:lpstr>Times New Roman</vt:lpstr>
      <vt:lpstr>Office 佈景主題</vt:lpstr>
      <vt:lpstr>An Efficient Algorithm for Computing the Edit Distance with Non-overlapping Inversions</vt:lpstr>
      <vt:lpstr>Outline</vt:lpstr>
      <vt:lpstr>Edit (Levenshtein) Distance</vt:lpstr>
      <vt:lpstr>Inversion</vt:lpstr>
      <vt:lpstr>The Edit Distance with Non-overlapping Inversion (EDI) Problem</vt:lpstr>
      <vt:lpstr>Inversion Set I_(i,j)</vt:lpstr>
      <vt:lpstr>A Brute-force Algorithm </vt:lpstr>
      <vt:lpstr>DP Formula for Distance Table D</vt:lpstr>
      <vt:lpstr>Maximal, Minimal Inversion ( λ, γ )</vt:lpstr>
      <vt:lpstr>Longest Common Proper Prefix Suffix (δ)</vt:lpstr>
      <vt:lpstr>LCPPS (δ) Table</vt:lpstr>
      <vt:lpstr>Building Maximal Inversion Table</vt:lpstr>
      <vt:lpstr>DP Formula for Maximal Inversion Table </vt:lpstr>
      <vt:lpstr>Minimal Inversion Table</vt:lpstr>
      <vt:lpstr>Minimal Inversion Table </vt:lpstr>
      <vt:lpstr>Encoding All Minimal inversions</vt:lpstr>
      <vt:lpstr>Encoded Minimal Inversion Representation (SMIR)</vt:lpstr>
      <vt:lpstr>Palindromic Factor</vt:lpstr>
      <vt:lpstr>Why we need palindromic factorization？</vt:lpstr>
      <vt:lpstr>Suffix string S of SMIR is inversion iff  S is palindrome</vt:lpstr>
      <vt:lpstr>Suffix string S of SMIR is inversion iff  S is palindrome</vt:lpstr>
      <vt:lpstr>Encoded Minimal Inversion Representation (SMIR)</vt:lpstr>
      <vt:lpstr>Suffix Inversion </vt:lpstr>
      <vt:lpstr>Time Complexity</vt:lpstr>
      <vt:lpstr>PowerPoint 簡報</vt:lpstr>
      <vt:lpstr>Each inversion is palindrome</vt:lpstr>
      <vt:lpstr>Why we do this？</vt:lpstr>
      <vt:lpstr>Simple Quadratic Algorithm</vt:lpstr>
      <vt:lpstr>Group Suffix Palindrome</vt:lpstr>
      <vt:lpstr>PowerPoint 簡報</vt:lpstr>
      <vt:lpstr>Faster Factorization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Efficient Algorithm for Computing the Edit Distance with Non-overlapping Inversions</dc:title>
  <dc:creator>M073040002</dc:creator>
  <cp:lastModifiedBy>M073040002</cp:lastModifiedBy>
  <cp:revision>26</cp:revision>
  <dcterms:created xsi:type="dcterms:W3CDTF">2020-06-10T02:19:37Z</dcterms:created>
  <dcterms:modified xsi:type="dcterms:W3CDTF">2020-06-10T10:26:06Z</dcterms:modified>
</cp:coreProperties>
</file>