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9BCBF1-4F5B-45F9-B1C9-5FA012C8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6E2AFF-2F39-4E1C-97A7-191B8B3F4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28A243-1ADF-4349-8D01-DC63087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0A0794-33CD-4E9F-897E-CAC7ECD7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4333BC-F360-4217-ADD5-0926B365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1DE97F-837D-4A60-97B8-9AD3D7F7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C236EA4-0C66-48B8-B1A2-B47A430B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81DC07-EDB5-4EDA-8948-378B06A2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E7261E-9D2D-4FA5-84CF-41A3849F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1E4377-2D46-4A2B-AA6C-083C25D9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29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AB81CFD-7ACA-43A8-88BA-6FC9A57E8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50DBC4-4E1E-4D0E-8CE9-E09995C1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B4F208-A1BC-4531-B855-E08EE479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9BD80C-6A17-430D-BDD7-28BE82C0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E9FB4B-F826-409E-BF1B-04DC3D6E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1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F1319-35CF-4FAE-B280-5DAA3D02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0FAEEB-CE6D-43D1-B088-D8F106F1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6ED28A-2264-4BD8-8719-6A9A9FF1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48CE74-A00E-470E-B5AB-5AAC3823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A7FD59-B5EF-404A-B976-042B1511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9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19B147-1D7C-47A2-A7AA-D753C9AE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DE2B81-6311-4ABE-A619-B46EC95C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9B255A-634F-4EA9-B373-EF8DB5CA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74EFF8-9A7D-4C92-8EC6-F6B7FF73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4CECA7-36A5-4650-AEF1-5587B706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84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6DA5A6-73C9-4369-9614-9DED8DB3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816FAA-ECA9-4D19-B44C-BF04A9517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01BE12F-8FF3-4F9B-8813-8DAA320C9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63BB1B-F69F-4945-8089-DED6B8B0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25D086-2127-4AC1-A5EE-D061117E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03D20D-23EF-4961-8828-0DC08A1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29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98189-9B29-4EE5-ABCC-EDDFB983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A36421-6417-474E-A9F0-64A79AC13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BEA77B-9E70-42FE-B44C-591D5C08F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BEE6AB-EEC7-4F03-BE05-53812894A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B90DE5E-09FA-462B-838E-E307375DE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1C17F34-9F18-49EB-95A9-49647D16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30F289-8727-4676-9061-61B8A9D3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9B695DF-33B0-44F8-9E17-DABF2005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39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E65B6-AA25-4207-9859-C6B7596A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746A13-8428-4D84-A3E6-7B3A5247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F080F11-5056-4D2C-8AEC-785D4A22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079560D-269A-4443-809B-6532764C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61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2A233F-2D10-4CA4-B83F-92AA961D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326246-5931-4C4F-BCBE-EEC5383C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4A2520-5E6E-4607-8C4E-4D85A6E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88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4ECA94-DB02-45FC-B246-01F0CF19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B2DF77-DF73-440A-81BC-A8BBA1545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09F77E-741F-4B0D-A4B0-7FB272318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377C17-D2BE-446E-9411-8AB1379B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78C100-E4FB-4754-9A67-F5032D61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4D12DD-CE05-4519-8EA3-7540CE5B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46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53F8B-5326-499F-86DF-57EE6D64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F6BD0C1-5023-4ECA-A1CE-CB38977B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3C9E8C-72BE-4C92-9A76-DBD44462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50CB35-C1D7-4B76-A33A-E879CFC3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2BB3F5-F35E-4402-8589-9B4F56F8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7FC2F7-FAEC-470E-816D-41ED67F0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9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1152ED0-F56E-4D60-A6F3-82A40BB0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C713DA-EAEB-4B3C-8035-5A5E266A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91CEEE-144E-4681-A3CC-421F61919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F481-6CA8-419D-88EE-997CAD5D8174}" type="datetimeFigureOut">
              <a:rPr lang="zh-TW" altLang="en-US" smtClean="0"/>
              <a:t>2021/9/28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20803C-4F8F-4159-8162-34B32F7DB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3D4707-79DB-4D61-A1E6-ACCDB155A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68C2-755E-4A66-BDD8-3F114D5CE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7D2749-34A9-4042-856B-8E2919E5C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NAS</a:t>
            </a:r>
            <a:r>
              <a:rPr lang="zh-TW" altLang="en-US" dirty="0"/>
              <a:t>備份與同步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285534-2A86-4F6D-BE54-89046E69C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EE88BE-9CDB-428B-9A67-7FAD53C377A3}"/>
              </a:ext>
            </a:extLst>
          </p:cNvPr>
          <p:cNvSpPr txBox="1"/>
          <p:nvPr/>
        </p:nvSpPr>
        <p:spPr>
          <a:xfrm>
            <a:off x="8520826" y="5504804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Jing-Ping Jan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2429FF1-C9AD-4352-9022-4A9B5AE5927F}"/>
              </a:ext>
            </a:extLst>
          </p:cNvPr>
          <p:cNvSpPr txBox="1"/>
          <p:nvPr/>
        </p:nvSpPr>
        <p:spPr>
          <a:xfrm>
            <a:off x="8520826" y="6003260"/>
            <a:ext cx="261962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zh-TW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latin typeface="Times New Roman"/>
                <a:ea typeface="新細明體"/>
                <a:cs typeface="Times New Roman"/>
              </a:rPr>
              <a:t>Date: Sep. 28, 2021</a:t>
            </a:r>
            <a:endParaRPr lang="zh-TW" altLang="en-US" dirty="0"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24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B0C41-BE5A-4FA6-A90D-6C782CFB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 我接受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2B32F8C-E9B6-47EF-BDF4-D9D1B64E7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76" t="26650" r="34007" b="30910"/>
          <a:stretch/>
        </p:blipFill>
        <p:spPr>
          <a:xfrm>
            <a:off x="3648635" y="1615485"/>
            <a:ext cx="4894730" cy="3627030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6E2A88-0350-4986-905F-E38247A5FB47}"/>
              </a:ext>
            </a:extLst>
          </p:cNvPr>
          <p:cNvSpPr/>
          <p:nvPr/>
        </p:nvSpPr>
        <p:spPr>
          <a:xfrm>
            <a:off x="6866967" y="4839103"/>
            <a:ext cx="735104" cy="2887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00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0A463-F76D-4444-AED0-A7ABC5A1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 完成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5A0A31A-B8C2-4C1A-8C82-676502E11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76" t="26444" r="33891" b="31116"/>
          <a:stretch/>
        </p:blipFill>
        <p:spPr>
          <a:xfrm>
            <a:off x="3733799" y="1684865"/>
            <a:ext cx="4724401" cy="3488270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5C6CC36-5CD9-4C71-AE28-E31BE1197FE3}"/>
              </a:ext>
            </a:extLst>
          </p:cNvPr>
          <p:cNvSpPr/>
          <p:nvPr/>
        </p:nvSpPr>
        <p:spPr>
          <a:xfrm>
            <a:off x="6813177" y="4803243"/>
            <a:ext cx="735104" cy="2887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2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ED1CD8-3BC1-4F4E-A613-2D4DEB0C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執行 </a:t>
            </a:r>
            <a:r>
              <a:rPr lang="en-US" altLang="zh-TW" dirty="0"/>
              <a:t>Cloud Station Drive</a:t>
            </a:r>
            <a:br>
              <a:rPr lang="en-US" altLang="zh-TW" dirty="0"/>
            </a:br>
            <a:r>
              <a:rPr lang="zh-TW" altLang="en-US" dirty="0"/>
              <a:t>選擇立即開始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0FAF3A1-8EEF-4BBA-A360-1D6E37C3B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83" t="20057" r="30183" b="27819"/>
          <a:stretch/>
        </p:blipFill>
        <p:spPr>
          <a:xfrm>
            <a:off x="2933700" y="1690688"/>
            <a:ext cx="6145306" cy="4546090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EED3C-E489-4934-8FF1-56E41F5004B9}"/>
              </a:ext>
            </a:extLst>
          </p:cNvPr>
          <p:cNvSpPr/>
          <p:nvPr/>
        </p:nvSpPr>
        <p:spPr>
          <a:xfrm>
            <a:off x="5414682" y="5405719"/>
            <a:ext cx="1093693" cy="3406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92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DC5458C1-B09B-40A1-B4A5-1C77942EC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6" t="20469" r="29604" b="28025"/>
          <a:stretch/>
        </p:blipFill>
        <p:spPr>
          <a:xfrm>
            <a:off x="2823882" y="1900517"/>
            <a:ext cx="6544236" cy="467445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DD353B9-1EDB-4635-B620-CFBE5708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在第一個欄位輸入</a:t>
            </a:r>
            <a:r>
              <a:rPr lang="en-US" altLang="zh-TW" dirty="0"/>
              <a:t>NAS</a:t>
            </a:r>
            <a:r>
              <a:rPr lang="zh-TW" altLang="en-US" dirty="0"/>
              <a:t>的</a:t>
            </a:r>
            <a:r>
              <a:rPr lang="en-US" altLang="zh-TW" dirty="0"/>
              <a:t>IP</a:t>
            </a:r>
            <a:br>
              <a:rPr lang="en-US" altLang="zh-TW" dirty="0"/>
            </a:br>
            <a:r>
              <a:rPr lang="zh-TW" altLang="en-US" dirty="0"/>
              <a:t>接著輸入帳號密碼後點擊 下一步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FAD77E-6112-4248-B144-676DD6F97821}"/>
              </a:ext>
            </a:extLst>
          </p:cNvPr>
          <p:cNvSpPr/>
          <p:nvPr/>
        </p:nvSpPr>
        <p:spPr>
          <a:xfrm>
            <a:off x="3729318" y="4057250"/>
            <a:ext cx="4634753" cy="1124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FC7E45F-995A-4BE1-ADB7-28A66B3FAF68}"/>
              </a:ext>
            </a:extLst>
          </p:cNvPr>
          <p:cNvSpPr/>
          <p:nvPr/>
        </p:nvSpPr>
        <p:spPr>
          <a:xfrm>
            <a:off x="3666565" y="3594847"/>
            <a:ext cx="286870" cy="252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B7226ED-3C86-45BB-ACE2-584E9B2F42DF}"/>
              </a:ext>
            </a:extLst>
          </p:cNvPr>
          <p:cNvSpPr/>
          <p:nvPr/>
        </p:nvSpPr>
        <p:spPr>
          <a:xfrm>
            <a:off x="8543365" y="5844988"/>
            <a:ext cx="286870" cy="252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D8A64B-3C57-4456-A9E8-086905505F51}"/>
              </a:ext>
            </a:extLst>
          </p:cNvPr>
          <p:cNvSpPr/>
          <p:nvPr/>
        </p:nvSpPr>
        <p:spPr>
          <a:xfrm>
            <a:off x="8364070" y="6097561"/>
            <a:ext cx="896471" cy="3953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73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BD8FB-56E0-4BD0-8C8E-2A0EBEEE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 完成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7561697-D7AC-46A7-BF69-C753A42AB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51" t="20057" r="29604" b="27613"/>
          <a:stretch/>
        </p:blipFill>
        <p:spPr>
          <a:xfrm>
            <a:off x="2833619" y="1876234"/>
            <a:ext cx="6524761" cy="4748684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388C225-9F2C-423B-98DF-57712EFD12FF}"/>
              </a:ext>
            </a:extLst>
          </p:cNvPr>
          <p:cNvSpPr/>
          <p:nvPr/>
        </p:nvSpPr>
        <p:spPr>
          <a:xfrm>
            <a:off x="8364070" y="6097561"/>
            <a:ext cx="896471" cy="3953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23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674CF-3E37-4560-A77F-EFD32B5D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 確定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A03C130-42FC-4071-95FE-729EB6027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5" t="19439" r="29835" b="27613"/>
          <a:stretch/>
        </p:blipFill>
        <p:spPr>
          <a:xfrm>
            <a:off x="2738717" y="1690688"/>
            <a:ext cx="6714565" cy="4958747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CB094F7-3020-4D79-BDCA-2FE2BBEE0319}"/>
              </a:ext>
            </a:extLst>
          </p:cNvPr>
          <p:cNvSpPr/>
          <p:nvPr/>
        </p:nvSpPr>
        <p:spPr>
          <a:xfrm>
            <a:off x="5647763" y="5649326"/>
            <a:ext cx="896471" cy="3953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14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9D8F6-CFE9-4888-965C-B2909F77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NAS</a:t>
            </a:r>
            <a:r>
              <a:rPr lang="zh-TW" altLang="en-US" dirty="0"/>
              <a:t>網頁並登入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C18EDDB-F9A1-494A-8B9E-493D4268E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0224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4426E2-4D15-44D8-A8C2-D936739D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267"/>
            <a:ext cx="10515600" cy="1325563"/>
          </a:xfrm>
        </p:spPr>
        <p:txBody>
          <a:bodyPr/>
          <a:lstStyle/>
          <a:p>
            <a:r>
              <a:rPr lang="zh-TW" altLang="en-US" dirty="0"/>
              <a:t>點擊右上角的四個方塊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B002E6F-AD92-4B4B-B378-E69520723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ABCCA59-FC5D-4F85-BB28-54D1FCFA715E}"/>
              </a:ext>
            </a:extLst>
          </p:cNvPr>
          <p:cNvSpPr/>
          <p:nvPr/>
        </p:nvSpPr>
        <p:spPr>
          <a:xfrm>
            <a:off x="2339788" y="2330824"/>
            <a:ext cx="502024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0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95C43F-F3D6-4DC5-BEE4-11783694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選取 </a:t>
            </a:r>
            <a:r>
              <a:rPr lang="en-US" altLang="zh-TW" dirty="0"/>
              <a:t>Cloud Station Server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5208A5E-9AFF-43F1-9350-4EA1ADECB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61483"/>
            <a:ext cx="7735712" cy="435133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794E89E-E6D8-4ADF-9226-92D205F494F1}"/>
              </a:ext>
            </a:extLst>
          </p:cNvPr>
          <p:cNvSpPr/>
          <p:nvPr/>
        </p:nvSpPr>
        <p:spPr>
          <a:xfrm>
            <a:off x="5710518" y="2922494"/>
            <a:ext cx="770964" cy="663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23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A7229BC-02E9-48C6-8F4C-FD743A987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B95C43F-F3D6-4DC5-BEE4-11783694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 </a:t>
            </a:r>
            <a:r>
              <a:rPr lang="en-US" altLang="zh-TW" dirty="0"/>
              <a:t>Cloud Station Drive</a:t>
            </a:r>
            <a:r>
              <a:rPr lang="zh-TW" altLang="en-US" dirty="0"/>
              <a:t>的立即下載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94E89E-E6D8-4ADF-9226-92D205F494F1}"/>
              </a:ext>
            </a:extLst>
          </p:cNvPr>
          <p:cNvSpPr/>
          <p:nvPr/>
        </p:nvSpPr>
        <p:spPr>
          <a:xfrm>
            <a:off x="5387789" y="4267200"/>
            <a:ext cx="770964" cy="663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20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1B0C741-0CA4-4BF7-B118-AACC8FE33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B95C43F-F3D6-4DC5-BEE4-11783694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 下載</a:t>
            </a:r>
            <a:r>
              <a:rPr lang="en-US" altLang="zh-TW" dirty="0"/>
              <a:t>Cloud Station Drive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94E89E-E6D8-4ADF-9226-92D205F494F1}"/>
              </a:ext>
            </a:extLst>
          </p:cNvPr>
          <p:cNvSpPr/>
          <p:nvPr/>
        </p:nvSpPr>
        <p:spPr>
          <a:xfrm>
            <a:off x="6293225" y="3738282"/>
            <a:ext cx="1138516" cy="295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16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022D3C06-BCD4-4EE4-8419-4B9587020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56" t="21500" r="5962" b="29469"/>
          <a:stretch/>
        </p:blipFill>
        <p:spPr>
          <a:xfrm>
            <a:off x="2927600" y="2478741"/>
            <a:ext cx="6731249" cy="3110753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B95C43F-F3D6-4DC5-BEE4-11783694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打開剛剛下載的檔案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94E89E-E6D8-4ADF-9226-92D205F494F1}"/>
              </a:ext>
            </a:extLst>
          </p:cNvPr>
          <p:cNvSpPr/>
          <p:nvPr/>
        </p:nvSpPr>
        <p:spPr>
          <a:xfrm>
            <a:off x="5154708" y="2752164"/>
            <a:ext cx="609598" cy="806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52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971E0D-D514-4946-B55F-0F8113E4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選取要使用的語言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FDBF6E5-9DAF-45DF-86C5-B148FC8FF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82" t="39217" r="40729" b="42653"/>
          <a:stretch/>
        </p:blipFill>
        <p:spPr>
          <a:xfrm>
            <a:off x="3585881" y="2073842"/>
            <a:ext cx="5020237" cy="2710315"/>
          </a:xfrm>
        </p:spPr>
      </p:pic>
    </p:spTree>
    <p:extLst>
      <p:ext uri="{BB962C8B-B14F-4D97-AF65-F5344CB8AC3E}">
        <p14:creationId xmlns:p14="http://schemas.microsoft.com/office/powerpoint/2010/main" val="82284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B0E8E5-4D58-4145-9A40-AD0C68B7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下一步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53AC7AA-3024-4AA1-806E-D8F1139EA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44" t="26444" r="33312" b="31734"/>
          <a:stretch/>
        </p:blipFill>
        <p:spPr>
          <a:xfrm>
            <a:off x="3581400" y="1644161"/>
            <a:ext cx="5029200" cy="3569678"/>
          </a:xfrm>
        </p:spPr>
      </p:pic>
    </p:spTree>
    <p:extLst>
      <p:ext uri="{BB962C8B-B14F-4D97-AF65-F5344CB8AC3E}">
        <p14:creationId xmlns:p14="http://schemas.microsoft.com/office/powerpoint/2010/main" val="140218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96</Words>
  <Application>Microsoft Office PowerPoint</Application>
  <PresentationFormat>寬螢幕</PresentationFormat>
  <Paragraphs>19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佈景主題</vt:lpstr>
      <vt:lpstr>NAS備份與同步</vt:lpstr>
      <vt:lpstr>開啟NAS網頁並登入</vt:lpstr>
      <vt:lpstr>點擊右上角的四個方塊</vt:lpstr>
      <vt:lpstr>選取 Cloud Station Server</vt:lpstr>
      <vt:lpstr>點擊 Cloud Station Drive的立即下載</vt:lpstr>
      <vt:lpstr>點擊 下載Cloud Station Drive</vt:lpstr>
      <vt:lpstr>打開剛剛下載的檔案</vt:lpstr>
      <vt:lpstr>選取要使用的語言</vt:lpstr>
      <vt:lpstr>下一步</vt:lpstr>
      <vt:lpstr>選擇 我接受</vt:lpstr>
      <vt:lpstr>點擊 完成</vt:lpstr>
      <vt:lpstr>執行 Cloud Station Drive 選擇立即開始</vt:lpstr>
      <vt:lpstr>在第一個欄位輸入NAS的IP 接著輸入帳號密碼後點擊 下一步</vt:lpstr>
      <vt:lpstr>點擊 完成</vt:lpstr>
      <vt:lpstr>點擊 確定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NAS備份與同步</dc:title>
  <dc:creator>User</dc:creator>
  <cp:lastModifiedBy>User</cp:lastModifiedBy>
  <cp:revision>2</cp:revision>
  <dcterms:created xsi:type="dcterms:W3CDTF">2021-09-21T21:22:50Z</dcterms:created>
  <dcterms:modified xsi:type="dcterms:W3CDTF">2021-09-28T10:27:11Z</dcterms:modified>
</cp:coreProperties>
</file>