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81" r:id="rId3"/>
    <p:sldId id="301" r:id="rId4"/>
    <p:sldId id="267" r:id="rId5"/>
    <p:sldId id="313" r:id="rId6"/>
    <p:sldId id="302" r:id="rId7"/>
    <p:sldId id="304" r:id="rId8"/>
    <p:sldId id="314" r:id="rId9"/>
    <p:sldId id="305" r:id="rId10"/>
    <p:sldId id="303" r:id="rId11"/>
    <p:sldId id="315" r:id="rId12"/>
    <p:sldId id="316" r:id="rId13"/>
    <p:sldId id="317" r:id="rId14"/>
    <p:sldId id="282" r:id="rId15"/>
    <p:sldId id="299" r:id="rId16"/>
    <p:sldId id="321" r:id="rId17"/>
    <p:sldId id="306" r:id="rId18"/>
    <p:sldId id="307" r:id="rId19"/>
    <p:sldId id="309" r:id="rId20"/>
    <p:sldId id="310" r:id="rId21"/>
    <p:sldId id="311" r:id="rId22"/>
    <p:sldId id="312" r:id="rId23"/>
    <p:sldId id="308" r:id="rId24"/>
    <p:sldId id="318" r:id="rId25"/>
    <p:sldId id="319" r:id="rId26"/>
    <p:sldId id="320" r:id="rId2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66"/>
    <a:srgbClr val="FFFF00"/>
    <a:srgbClr val="4472C4"/>
    <a:srgbClr val="E2F2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290FA8-A7D4-44E9-ADF4-3783012E1A54}" v="73" dt="2021-07-27T06:09:15.622"/>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38" autoAdjust="0"/>
    <p:restoredTop sz="89985" autoAdjust="0"/>
  </p:normalViewPr>
  <p:slideViewPr>
    <p:cSldViewPr snapToGrid="0">
      <p:cViewPr varScale="1">
        <p:scale>
          <a:sx n="65" d="100"/>
          <a:sy n="65" d="100"/>
        </p:scale>
        <p:origin x="77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郁儒 廖" userId="189a1d031aa848d3" providerId="LiveId" clId="{CE290FA8-A7D4-44E9-ADF4-3783012E1A54}"/>
    <pc:docChg chg="undo custSel addSld delSld modSld sldOrd">
      <pc:chgData name="郁儒 廖" userId="189a1d031aa848d3" providerId="LiveId" clId="{CE290FA8-A7D4-44E9-ADF4-3783012E1A54}" dt="2021-07-27T06:09:43.438" v="630" actId="14100"/>
      <pc:docMkLst>
        <pc:docMk/>
      </pc:docMkLst>
      <pc:sldChg chg="modSp mod">
        <pc:chgData name="郁儒 廖" userId="189a1d031aa848d3" providerId="LiveId" clId="{CE290FA8-A7D4-44E9-ADF4-3783012E1A54}" dt="2021-07-27T05:27:42.104" v="599" actId="20577"/>
        <pc:sldMkLst>
          <pc:docMk/>
          <pc:sldMk cId="1310905560" sldId="256"/>
        </pc:sldMkLst>
        <pc:spChg chg="mod">
          <ac:chgData name="郁儒 廖" userId="189a1d031aa848d3" providerId="LiveId" clId="{CE290FA8-A7D4-44E9-ADF4-3783012E1A54}" dt="2021-07-27T05:26:44.346" v="588"/>
          <ac:spMkLst>
            <pc:docMk/>
            <pc:sldMk cId="1310905560" sldId="256"/>
            <ac:spMk id="2" creationId="{B963378F-50B2-45BD-A6DA-5CB61DB247F9}"/>
          </ac:spMkLst>
        </pc:spChg>
        <pc:spChg chg="mod">
          <ac:chgData name="郁儒 廖" userId="189a1d031aa848d3" providerId="LiveId" clId="{CE290FA8-A7D4-44E9-ADF4-3783012E1A54}" dt="2021-07-27T05:27:09.968" v="592" actId="20577"/>
          <ac:spMkLst>
            <pc:docMk/>
            <pc:sldMk cId="1310905560" sldId="256"/>
            <ac:spMk id="3" creationId="{71E7239B-5619-42E5-947E-7CC9BEF1FE52}"/>
          </ac:spMkLst>
        </pc:spChg>
        <pc:spChg chg="mod">
          <ac:chgData name="郁儒 廖" userId="189a1d031aa848d3" providerId="LiveId" clId="{CE290FA8-A7D4-44E9-ADF4-3783012E1A54}" dt="2021-07-27T05:27:42.104" v="599" actId="20577"/>
          <ac:spMkLst>
            <pc:docMk/>
            <pc:sldMk cId="1310905560" sldId="256"/>
            <ac:spMk id="5" creationId="{E943A7B3-D75F-42BE-987F-B5D29452E318}"/>
          </ac:spMkLst>
        </pc:spChg>
      </pc:sldChg>
      <pc:sldChg chg="del">
        <pc:chgData name="郁儒 廖" userId="189a1d031aa848d3" providerId="LiveId" clId="{CE290FA8-A7D4-44E9-ADF4-3783012E1A54}" dt="2021-07-18T06:04:38.733" v="247" actId="47"/>
        <pc:sldMkLst>
          <pc:docMk/>
          <pc:sldMk cId="2573059498" sldId="258"/>
        </pc:sldMkLst>
      </pc:sldChg>
      <pc:sldChg chg="del">
        <pc:chgData name="郁儒 廖" userId="189a1d031aa848d3" providerId="LiveId" clId="{CE290FA8-A7D4-44E9-ADF4-3783012E1A54}" dt="2021-07-18T06:04:37.419" v="246" actId="47"/>
        <pc:sldMkLst>
          <pc:docMk/>
          <pc:sldMk cId="3515119788" sldId="259"/>
        </pc:sldMkLst>
      </pc:sldChg>
      <pc:sldChg chg="del">
        <pc:chgData name="郁儒 廖" userId="189a1d031aa848d3" providerId="LiveId" clId="{CE290FA8-A7D4-44E9-ADF4-3783012E1A54}" dt="2021-07-18T06:04:30.791" v="242" actId="47"/>
        <pc:sldMkLst>
          <pc:docMk/>
          <pc:sldMk cId="3353010267" sldId="260"/>
        </pc:sldMkLst>
      </pc:sldChg>
      <pc:sldChg chg="del">
        <pc:chgData name="郁儒 廖" userId="189a1d031aa848d3" providerId="LiveId" clId="{CE290FA8-A7D4-44E9-ADF4-3783012E1A54}" dt="2021-07-18T06:04:31.598" v="243" actId="47"/>
        <pc:sldMkLst>
          <pc:docMk/>
          <pc:sldMk cId="3679457579" sldId="261"/>
        </pc:sldMkLst>
      </pc:sldChg>
      <pc:sldChg chg="del">
        <pc:chgData name="郁儒 廖" userId="189a1d031aa848d3" providerId="LiveId" clId="{CE290FA8-A7D4-44E9-ADF4-3783012E1A54}" dt="2021-07-18T06:04:33.411" v="244" actId="47"/>
        <pc:sldMkLst>
          <pc:docMk/>
          <pc:sldMk cId="2166195919" sldId="262"/>
        </pc:sldMkLst>
      </pc:sldChg>
      <pc:sldChg chg="del">
        <pc:chgData name="郁儒 廖" userId="189a1d031aa848d3" providerId="LiveId" clId="{CE290FA8-A7D4-44E9-ADF4-3783012E1A54}" dt="2021-07-18T06:04:39.808" v="248" actId="47"/>
        <pc:sldMkLst>
          <pc:docMk/>
          <pc:sldMk cId="3405566990" sldId="263"/>
        </pc:sldMkLst>
      </pc:sldChg>
      <pc:sldChg chg="del">
        <pc:chgData name="郁儒 廖" userId="189a1d031aa848d3" providerId="LiveId" clId="{CE290FA8-A7D4-44E9-ADF4-3783012E1A54}" dt="2021-07-18T06:04:41.167" v="249" actId="47"/>
        <pc:sldMkLst>
          <pc:docMk/>
          <pc:sldMk cId="1720717751" sldId="264"/>
        </pc:sldMkLst>
      </pc:sldChg>
      <pc:sldChg chg="modSp del mod">
        <pc:chgData name="郁儒 廖" userId="189a1d031aa848d3" providerId="LiveId" clId="{CE290FA8-A7D4-44E9-ADF4-3783012E1A54}" dt="2021-07-17T14:22:50.813" v="10" actId="47"/>
        <pc:sldMkLst>
          <pc:docMk/>
          <pc:sldMk cId="1214235823" sldId="265"/>
        </pc:sldMkLst>
        <pc:spChg chg="mod">
          <ac:chgData name="郁儒 廖" userId="189a1d031aa848d3" providerId="LiveId" clId="{CE290FA8-A7D4-44E9-ADF4-3783012E1A54}" dt="2021-07-17T14:22:47.176" v="9" actId="20577"/>
          <ac:spMkLst>
            <pc:docMk/>
            <pc:sldMk cId="1214235823" sldId="265"/>
            <ac:spMk id="3" creationId="{13A791DE-558D-404E-B9D6-E2E18467D5B7}"/>
          </ac:spMkLst>
        </pc:spChg>
      </pc:sldChg>
      <pc:sldChg chg="del">
        <pc:chgData name="郁儒 廖" userId="189a1d031aa848d3" providerId="LiveId" clId="{CE290FA8-A7D4-44E9-ADF4-3783012E1A54}" dt="2021-07-18T06:04:34.917" v="245" actId="47"/>
        <pc:sldMkLst>
          <pc:docMk/>
          <pc:sldMk cId="436955770" sldId="266"/>
        </pc:sldMkLst>
      </pc:sldChg>
      <pc:sldChg chg="addSp delSp modSp mod">
        <pc:chgData name="郁儒 廖" userId="189a1d031aa848d3" providerId="LiveId" clId="{CE290FA8-A7D4-44E9-ADF4-3783012E1A54}" dt="2021-07-27T06:09:43.438" v="630" actId="14100"/>
        <pc:sldMkLst>
          <pc:docMk/>
          <pc:sldMk cId="241416973" sldId="267"/>
        </pc:sldMkLst>
        <pc:spChg chg="mod">
          <ac:chgData name="郁儒 廖" userId="189a1d031aa848d3" providerId="LiveId" clId="{CE290FA8-A7D4-44E9-ADF4-3783012E1A54}" dt="2021-07-17T14:31:28.777" v="110" actId="20577"/>
          <ac:spMkLst>
            <pc:docMk/>
            <pc:sldMk cId="241416973" sldId="267"/>
            <ac:spMk id="2" creationId="{D6A8277B-EDA6-452C-9F3A-ACBBCEC32FC4}"/>
          </ac:spMkLst>
        </pc:spChg>
        <pc:spChg chg="add mod">
          <ac:chgData name="郁儒 廖" userId="189a1d031aa848d3" providerId="LiveId" clId="{CE290FA8-A7D4-44E9-ADF4-3783012E1A54}" dt="2021-07-27T06:09:38.914" v="628" actId="20577"/>
          <ac:spMkLst>
            <pc:docMk/>
            <pc:sldMk cId="241416973" sldId="267"/>
            <ac:spMk id="4" creationId="{F295903F-D2E5-48CE-8311-2AD281F8E88E}"/>
          </ac:spMkLst>
        </pc:spChg>
        <pc:spChg chg="add del mod">
          <ac:chgData name="郁儒 廖" userId="189a1d031aa848d3" providerId="LiveId" clId="{CE290FA8-A7D4-44E9-ADF4-3783012E1A54}" dt="2021-07-27T06:09:07.376" v="615" actId="478"/>
          <ac:spMkLst>
            <pc:docMk/>
            <pc:sldMk cId="241416973" sldId="267"/>
            <ac:spMk id="10" creationId="{8DA8BF74-FE9D-4519-8620-99AE75A2367E}"/>
          </ac:spMkLst>
        </pc:spChg>
        <pc:spChg chg="add del mod">
          <ac:chgData name="郁儒 廖" userId="189a1d031aa848d3" providerId="LiveId" clId="{CE290FA8-A7D4-44E9-ADF4-3783012E1A54}" dt="2021-07-27T06:09:10.493" v="616" actId="478"/>
          <ac:spMkLst>
            <pc:docMk/>
            <pc:sldMk cId="241416973" sldId="267"/>
            <ac:spMk id="11" creationId="{DCCFAB12-E387-4B75-909B-61F3577D6F05}"/>
          </ac:spMkLst>
        </pc:spChg>
        <pc:picChg chg="del">
          <ac:chgData name="郁儒 廖" userId="189a1d031aa848d3" providerId="LiveId" clId="{CE290FA8-A7D4-44E9-ADF4-3783012E1A54}" dt="2021-07-17T14:25:14.288" v="39" actId="478"/>
          <ac:picMkLst>
            <pc:docMk/>
            <pc:sldMk cId="241416973" sldId="267"/>
            <ac:picMk id="5" creationId="{3407E8DD-85EC-4C6E-A845-8088A23510E7}"/>
          </ac:picMkLst>
        </pc:picChg>
        <pc:picChg chg="del">
          <ac:chgData name="郁儒 廖" userId="189a1d031aa848d3" providerId="LiveId" clId="{CE290FA8-A7D4-44E9-ADF4-3783012E1A54}" dt="2021-07-17T14:25:13.738" v="38" actId="478"/>
          <ac:picMkLst>
            <pc:docMk/>
            <pc:sldMk cId="241416973" sldId="267"/>
            <ac:picMk id="7" creationId="{5C606B4B-5B79-496C-9B21-4C061E6C1E65}"/>
          </ac:picMkLst>
        </pc:picChg>
        <pc:picChg chg="add mod">
          <ac:chgData name="郁儒 廖" userId="189a1d031aa848d3" providerId="LiveId" clId="{CE290FA8-A7D4-44E9-ADF4-3783012E1A54}" dt="2021-07-27T06:09:15.622" v="619" actId="1076"/>
          <ac:picMkLst>
            <pc:docMk/>
            <pc:sldMk cId="241416973" sldId="267"/>
            <ac:picMk id="9" creationId="{8FE30836-4E34-4954-AF9F-42EC74B3FB2D}"/>
          </ac:picMkLst>
        </pc:picChg>
        <pc:picChg chg="add mod modCrop">
          <ac:chgData name="郁儒 廖" userId="189a1d031aa848d3" providerId="LiveId" clId="{CE290FA8-A7D4-44E9-ADF4-3783012E1A54}" dt="2021-07-27T06:09:43.438" v="630" actId="14100"/>
          <ac:picMkLst>
            <pc:docMk/>
            <pc:sldMk cId="241416973" sldId="267"/>
            <ac:picMk id="12" creationId="{C9E48EDE-4C35-494E-8EC4-E4F919E37AD6}"/>
          </ac:picMkLst>
        </pc:picChg>
        <pc:picChg chg="add del mod">
          <ac:chgData name="郁儒 廖" userId="189a1d031aa848d3" providerId="LiveId" clId="{CE290FA8-A7D4-44E9-ADF4-3783012E1A54}" dt="2021-07-27T06:09:04.569" v="613" actId="478"/>
          <ac:picMkLst>
            <pc:docMk/>
            <pc:sldMk cId="241416973" sldId="267"/>
            <ac:picMk id="1026" creationId="{248CCDC8-4F61-4FF3-8C60-E4A53D0FFD5F}"/>
          </ac:picMkLst>
        </pc:picChg>
        <pc:picChg chg="add del">
          <ac:chgData name="郁儒 廖" userId="189a1d031aa848d3" providerId="LiveId" clId="{CE290FA8-A7D4-44E9-ADF4-3783012E1A54}" dt="2021-07-17T14:35:45.190" v="139" actId="478"/>
          <ac:picMkLst>
            <pc:docMk/>
            <pc:sldMk cId="241416973" sldId="267"/>
            <ac:picMk id="1028" creationId="{E7FBCA58-D5BD-4EC5-BD03-9B28EA37243A}"/>
          </ac:picMkLst>
        </pc:picChg>
        <pc:cxnChg chg="add del mod">
          <ac:chgData name="郁儒 廖" userId="189a1d031aa848d3" providerId="LiveId" clId="{CE290FA8-A7D4-44E9-ADF4-3783012E1A54}" dt="2021-07-27T06:09:05.624" v="614" actId="478"/>
          <ac:cxnSpMkLst>
            <pc:docMk/>
            <pc:sldMk cId="241416973" sldId="267"/>
            <ac:cxnSpMk id="8" creationId="{395C5FB2-CB1A-43B2-BF33-8E1FDB248AC7}"/>
          </ac:cxnSpMkLst>
        </pc:cxnChg>
      </pc:sldChg>
      <pc:sldChg chg="addSp delSp modSp add mod">
        <pc:chgData name="郁儒 廖" userId="189a1d031aa848d3" providerId="LiveId" clId="{CE290FA8-A7D4-44E9-ADF4-3783012E1A54}" dt="2021-07-17T14:39:54.916" v="211" actId="1076"/>
        <pc:sldMkLst>
          <pc:docMk/>
          <pc:sldMk cId="3166609206" sldId="268"/>
        </pc:sldMkLst>
        <pc:spChg chg="mod">
          <ac:chgData name="郁儒 廖" userId="189a1d031aa848d3" providerId="LiveId" clId="{CE290FA8-A7D4-44E9-ADF4-3783012E1A54}" dt="2021-07-17T14:39:42.083" v="205" actId="20577"/>
          <ac:spMkLst>
            <pc:docMk/>
            <pc:sldMk cId="3166609206" sldId="268"/>
            <ac:spMk id="4" creationId="{F295903F-D2E5-48CE-8311-2AD281F8E88E}"/>
          </ac:spMkLst>
        </pc:spChg>
        <pc:spChg chg="del">
          <ac:chgData name="郁儒 廖" userId="189a1d031aa848d3" providerId="LiveId" clId="{CE290FA8-A7D4-44E9-ADF4-3783012E1A54}" dt="2021-07-17T14:36:03.655" v="149" actId="478"/>
          <ac:spMkLst>
            <pc:docMk/>
            <pc:sldMk cId="3166609206" sldId="268"/>
            <ac:spMk id="10" creationId="{8DA8BF74-FE9D-4519-8620-99AE75A2367E}"/>
          </ac:spMkLst>
        </pc:spChg>
        <pc:spChg chg="del mod">
          <ac:chgData name="郁儒 廖" userId="189a1d031aa848d3" providerId="LiveId" clId="{CE290FA8-A7D4-44E9-ADF4-3783012E1A54}" dt="2021-07-17T14:36:01.384" v="147" actId="478"/>
          <ac:spMkLst>
            <pc:docMk/>
            <pc:sldMk cId="3166609206" sldId="268"/>
            <ac:spMk id="11" creationId="{DCCFAB12-E387-4B75-909B-61F3577D6F05}"/>
          </ac:spMkLst>
        </pc:spChg>
        <pc:picChg chg="add del mod modCrop">
          <ac:chgData name="郁儒 廖" userId="189a1d031aa848d3" providerId="LiveId" clId="{CE290FA8-A7D4-44E9-ADF4-3783012E1A54}" dt="2021-07-17T14:38:01.120" v="164" actId="478"/>
          <ac:picMkLst>
            <pc:docMk/>
            <pc:sldMk cId="3166609206" sldId="268"/>
            <ac:picMk id="3" creationId="{5B82F403-D953-4A89-B479-DBBE1802B411}"/>
          </ac:picMkLst>
        </pc:picChg>
        <pc:picChg chg="add mod">
          <ac:chgData name="郁儒 廖" userId="189a1d031aa848d3" providerId="LiveId" clId="{CE290FA8-A7D4-44E9-ADF4-3783012E1A54}" dt="2021-07-17T14:39:52.713" v="210" actId="1076"/>
          <ac:picMkLst>
            <pc:docMk/>
            <pc:sldMk cId="3166609206" sldId="268"/>
            <ac:picMk id="5" creationId="{682F1B4C-7056-4721-8D1D-BD7EB72C0217}"/>
          </ac:picMkLst>
        </pc:picChg>
        <pc:picChg chg="add mod">
          <ac:chgData name="郁儒 廖" userId="189a1d031aa848d3" providerId="LiveId" clId="{CE290FA8-A7D4-44E9-ADF4-3783012E1A54}" dt="2021-07-17T14:39:54.916" v="211" actId="1076"/>
          <ac:picMkLst>
            <pc:docMk/>
            <pc:sldMk cId="3166609206" sldId="268"/>
            <ac:picMk id="6" creationId="{9FAC3BD5-CA98-40D5-9C8D-D85D5ABE788D}"/>
          </ac:picMkLst>
        </pc:picChg>
        <pc:picChg chg="del">
          <ac:chgData name="郁儒 廖" userId="189a1d031aa848d3" providerId="LiveId" clId="{CE290FA8-A7D4-44E9-ADF4-3783012E1A54}" dt="2021-07-17T14:35:57.335" v="142" actId="478"/>
          <ac:picMkLst>
            <pc:docMk/>
            <pc:sldMk cId="3166609206" sldId="268"/>
            <ac:picMk id="12" creationId="{C9E48EDE-4C35-494E-8EC4-E4F919E37AD6}"/>
          </ac:picMkLst>
        </pc:picChg>
        <pc:picChg chg="del">
          <ac:chgData name="郁儒 廖" userId="189a1d031aa848d3" providerId="LiveId" clId="{CE290FA8-A7D4-44E9-ADF4-3783012E1A54}" dt="2021-07-17T14:35:59.042" v="144" actId="478"/>
          <ac:picMkLst>
            <pc:docMk/>
            <pc:sldMk cId="3166609206" sldId="268"/>
            <ac:picMk id="1026" creationId="{248CCDC8-4F61-4FF3-8C60-E4A53D0FFD5F}"/>
          </ac:picMkLst>
        </pc:picChg>
        <pc:cxnChg chg="del">
          <ac:chgData name="郁儒 廖" userId="189a1d031aa848d3" providerId="LiveId" clId="{CE290FA8-A7D4-44E9-ADF4-3783012E1A54}" dt="2021-07-17T14:36:02.455" v="148" actId="478"/>
          <ac:cxnSpMkLst>
            <pc:docMk/>
            <pc:sldMk cId="3166609206" sldId="268"/>
            <ac:cxnSpMk id="8" creationId="{395C5FB2-CB1A-43B2-BF33-8E1FDB248AC7}"/>
          </ac:cxnSpMkLst>
        </pc:cxnChg>
      </pc:sldChg>
      <pc:sldChg chg="addSp delSp modSp add mod">
        <pc:chgData name="郁儒 廖" userId="189a1d031aa848d3" providerId="LiveId" clId="{CE290FA8-A7D4-44E9-ADF4-3783012E1A54}" dt="2021-07-24T18:03:51.813" v="388" actId="14100"/>
        <pc:sldMkLst>
          <pc:docMk/>
          <pc:sldMk cId="3730348283" sldId="269"/>
        </pc:sldMkLst>
        <pc:spChg chg="mod">
          <ac:chgData name="郁儒 廖" userId="189a1d031aa848d3" providerId="LiveId" clId="{CE290FA8-A7D4-44E9-ADF4-3783012E1A54}" dt="2021-07-17T14:40:32.535" v="230" actId="20577"/>
          <ac:spMkLst>
            <pc:docMk/>
            <pc:sldMk cId="3730348283" sldId="269"/>
            <ac:spMk id="2" creationId="{D6A8277B-EDA6-452C-9F3A-ACBBCEC32FC4}"/>
          </ac:spMkLst>
        </pc:spChg>
        <pc:spChg chg="add mod">
          <ac:chgData name="郁儒 廖" userId="189a1d031aa848d3" providerId="LiveId" clId="{CE290FA8-A7D4-44E9-ADF4-3783012E1A54}" dt="2021-07-23T11:28:53.612" v="270" actId="1076"/>
          <ac:spMkLst>
            <pc:docMk/>
            <pc:sldMk cId="3730348283" sldId="269"/>
            <ac:spMk id="3" creationId="{77054F84-D25D-409A-A373-1951079F871A}"/>
          </ac:spMkLst>
        </pc:spChg>
        <pc:spChg chg="add mod">
          <ac:chgData name="郁儒 廖" userId="189a1d031aa848d3" providerId="LiveId" clId="{CE290FA8-A7D4-44E9-ADF4-3783012E1A54}" dt="2021-07-24T18:03:51.813" v="388" actId="14100"/>
          <ac:spMkLst>
            <pc:docMk/>
            <pc:sldMk cId="3730348283" sldId="269"/>
            <ac:spMk id="4" creationId="{2E8CACBA-9080-420A-8A43-5AF30B4BE4AD}"/>
          </ac:spMkLst>
        </pc:spChg>
        <pc:spChg chg="del mod">
          <ac:chgData name="郁儒 廖" userId="189a1d031aa848d3" providerId="LiveId" clId="{CE290FA8-A7D4-44E9-ADF4-3783012E1A54}" dt="2021-07-17T14:40:40.212" v="235" actId="478"/>
          <ac:spMkLst>
            <pc:docMk/>
            <pc:sldMk cId="3730348283" sldId="269"/>
            <ac:spMk id="4" creationId="{F295903F-D2E5-48CE-8311-2AD281F8E88E}"/>
          </ac:spMkLst>
        </pc:spChg>
        <pc:spChg chg="add del mod">
          <ac:chgData name="郁儒 廖" userId="189a1d031aa848d3" providerId="LiveId" clId="{CE290FA8-A7D4-44E9-ADF4-3783012E1A54}" dt="2021-07-17T14:41:00.560" v="236"/>
          <ac:spMkLst>
            <pc:docMk/>
            <pc:sldMk cId="3730348283" sldId="269"/>
            <ac:spMk id="7" creationId="{0CA88C01-DCD3-4C79-A03D-3DE3AFEE3134}"/>
          </ac:spMkLst>
        </pc:spChg>
        <pc:picChg chg="del">
          <ac:chgData name="郁儒 廖" userId="189a1d031aa848d3" providerId="LiveId" clId="{CE290FA8-A7D4-44E9-ADF4-3783012E1A54}" dt="2021-07-17T14:40:34.490" v="231" actId="478"/>
          <ac:picMkLst>
            <pc:docMk/>
            <pc:sldMk cId="3730348283" sldId="269"/>
            <ac:picMk id="5" creationId="{682F1B4C-7056-4721-8D1D-BD7EB72C0217}"/>
          </ac:picMkLst>
        </pc:picChg>
        <pc:picChg chg="del mod">
          <ac:chgData name="郁儒 廖" userId="189a1d031aa848d3" providerId="LiveId" clId="{CE290FA8-A7D4-44E9-ADF4-3783012E1A54}" dt="2021-07-17T14:40:35.122" v="233" actId="478"/>
          <ac:picMkLst>
            <pc:docMk/>
            <pc:sldMk cId="3730348283" sldId="269"/>
            <ac:picMk id="6" creationId="{9FAC3BD5-CA98-40D5-9C8D-D85D5ABE788D}"/>
          </ac:picMkLst>
        </pc:picChg>
        <pc:picChg chg="add mod modCrop">
          <ac:chgData name="郁儒 廖" userId="189a1d031aa848d3" providerId="LiveId" clId="{CE290FA8-A7D4-44E9-ADF4-3783012E1A54}" dt="2021-07-23T11:26:54.547" v="252" actId="1076"/>
          <ac:picMkLst>
            <pc:docMk/>
            <pc:sldMk cId="3730348283" sldId="269"/>
            <ac:picMk id="8" creationId="{9F2F42F3-0BD4-4846-959C-F5713662D6D2}"/>
          </ac:picMkLst>
        </pc:picChg>
      </pc:sldChg>
      <pc:sldChg chg="addSp delSp modSp new mod">
        <pc:chgData name="郁儒 廖" userId="189a1d031aa848d3" providerId="LiveId" clId="{CE290FA8-A7D4-44E9-ADF4-3783012E1A54}" dt="2021-07-24T18:02:50.329" v="370" actId="22"/>
        <pc:sldMkLst>
          <pc:docMk/>
          <pc:sldMk cId="612480251" sldId="270"/>
        </pc:sldMkLst>
        <pc:spChg chg="mod">
          <ac:chgData name="郁儒 廖" userId="189a1d031aa848d3" providerId="LiveId" clId="{CE290FA8-A7D4-44E9-ADF4-3783012E1A54}" dt="2021-07-24T18:01:47.888" v="367"/>
          <ac:spMkLst>
            <pc:docMk/>
            <pc:sldMk cId="612480251" sldId="270"/>
            <ac:spMk id="2" creationId="{31EEA96D-6767-4A89-84BF-40B7D6C406DA}"/>
          </ac:spMkLst>
        </pc:spChg>
        <pc:spChg chg="del">
          <ac:chgData name="郁儒 廖" userId="189a1d031aa848d3" providerId="LiveId" clId="{CE290FA8-A7D4-44E9-ADF4-3783012E1A54}" dt="2021-07-24T17:46:07.348" v="272"/>
          <ac:spMkLst>
            <pc:docMk/>
            <pc:sldMk cId="612480251" sldId="270"/>
            <ac:spMk id="3" creationId="{B21077FF-8D2A-4E8F-A8B1-26CEF1D1936B}"/>
          </ac:spMkLst>
        </pc:spChg>
        <pc:spChg chg="add">
          <ac:chgData name="郁儒 廖" userId="189a1d031aa848d3" providerId="LiveId" clId="{CE290FA8-A7D4-44E9-ADF4-3783012E1A54}" dt="2021-07-24T18:02:50.329" v="370" actId="22"/>
          <ac:spMkLst>
            <pc:docMk/>
            <pc:sldMk cId="612480251" sldId="270"/>
            <ac:spMk id="6" creationId="{CD1529A4-63A1-45FB-B291-EDE108FE2E08}"/>
          </ac:spMkLst>
        </pc:spChg>
        <pc:picChg chg="add mod modCrop">
          <ac:chgData name="郁儒 廖" userId="189a1d031aa848d3" providerId="LiveId" clId="{CE290FA8-A7D4-44E9-ADF4-3783012E1A54}" dt="2021-07-24T18:02:19.869" v="369" actId="1076"/>
          <ac:picMkLst>
            <pc:docMk/>
            <pc:sldMk cId="612480251" sldId="270"/>
            <ac:picMk id="4" creationId="{490E72E3-BBC4-4F10-9503-FB8C7DA61056}"/>
          </ac:picMkLst>
        </pc:picChg>
      </pc:sldChg>
      <pc:sldChg chg="addSp delSp modSp add mod">
        <pc:chgData name="郁儒 廖" userId="189a1d031aa848d3" providerId="LiveId" clId="{CE290FA8-A7D4-44E9-ADF4-3783012E1A54}" dt="2021-07-24T18:00:47.661" v="366" actId="1076"/>
        <pc:sldMkLst>
          <pc:docMk/>
          <pc:sldMk cId="1643148301" sldId="271"/>
        </pc:sldMkLst>
        <pc:spChg chg="add del mod">
          <ac:chgData name="郁儒 廖" userId="189a1d031aa848d3" providerId="LiveId" clId="{CE290FA8-A7D4-44E9-ADF4-3783012E1A54}" dt="2021-07-24T17:48:03.412" v="293" actId="478"/>
          <ac:spMkLst>
            <pc:docMk/>
            <pc:sldMk cId="1643148301" sldId="271"/>
            <ac:spMk id="5" creationId="{26529FA3-3B21-41FC-B8C4-CF22A500FB24}"/>
          </ac:spMkLst>
        </pc:spChg>
        <pc:spChg chg="add mod">
          <ac:chgData name="郁儒 廖" userId="189a1d031aa848d3" providerId="LiveId" clId="{CE290FA8-A7D4-44E9-ADF4-3783012E1A54}" dt="2021-07-24T17:54:06.750" v="354" actId="208"/>
          <ac:spMkLst>
            <pc:docMk/>
            <pc:sldMk cId="1643148301" sldId="271"/>
            <ac:spMk id="6" creationId="{D062D2FA-3605-4209-9490-372C5A27D06F}"/>
          </ac:spMkLst>
        </pc:spChg>
        <pc:spChg chg="add mod">
          <ac:chgData name="郁儒 廖" userId="189a1d031aa848d3" providerId="LiveId" clId="{CE290FA8-A7D4-44E9-ADF4-3783012E1A54}" dt="2021-07-24T17:54:20.973" v="356" actId="1076"/>
          <ac:spMkLst>
            <pc:docMk/>
            <pc:sldMk cId="1643148301" sldId="271"/>
            <ac:spMk id="10" creationId="{819D7A24-47F2-4B36-9CFA-969CC90CC346}"/>
          </ac:spMkLst>
        </pc:spChg>
        <pc:spChg chg="add mod">
          <ac:chgData name="郁儒 廖" userId="189a1d031aa848d3" providerId="LiveId" clId="{CE290FA8-A7D4-44E9-ADF4-3783012E1A54}" dt="2021-07-24T18:00:47.661" v="366" actId="1076"/>
          <ac:spMkLst>
            <pc:docMk/>
            <pc:sldMk cId="1643148301" sldId="271"/>
            <ac:spMk id="13" creationId="{07FB3D3F-AF05-4609-B8CE-4FAB7B1E7DD6}"/>
          </ac:spMkLst>
        </pc:spChg>
        <pc:picChg chg="del">
          <ac:chgData name="郁儒 廖" userId="189a1d031aa848d3" providerId="LiveId" clId="{CE290FA8-A7D4-44E9-ADF4-3783012E1A54}" dt="2021-07-24T17:47:57.294" v="290" actId="478"/>
          <ac:picMkLst>
            <pc:docMk/>
            <pc:sldMk cId="1643148301" sldId="271"/>
            <ac:picMk id="4" creationId="{490E72E3-BBC4-4F10-9503-FB8C7DA61056}"/>
          </ac:picMkLst>
        </pc:picChg>
        <pc:picChg chg="add mod">
          <ac:chgData name="郁儒 廖" userId="189a1d031aa848d3" providerId="LiveId" clId="{CE290FA8-A7D4-44E9-ADF4-3783012E1A54}" dt="2021-07-24T17:53:16.909" v="346" actId="1076"/>
          <ac:picMkLst>
            <pc:docMk/>
            <pc:sldMk cId="1643148301" sldId="271"/>
            <ac:picMk id="8" creationId="{8D9D1387-BD00-4E2B-95D5-A495F8D46641}"/>
          </ac:picMkLst>
        </pc:picChg>
        <pc:picChg chg="add mod">
          <ac:chgData name="郁儒 廖" userId="189a1d031aa848d3" providerId="LiveId" clId="{CE290FA8-A7D4-44E9-ADF4-3783012E1A54}" dt="2021-07-24T18:00:30.365" v="362" actId="14100"/>
          <ac:picMkLst>
            <pc:docMk/>
            <pc:sldMk cId="1643148301" sldId="271"/>
            <ac:picMk id="9" creationId="{00422705-6A67-4E13-93DB-0357C07B6811}"/>
          </ac:picMkLst>
        </pc:picChg>
        <pc:picChg chg="add mod">
          <ac:chgData name="郁儒 廖" userId="189a1d031aa848d3" providerId="LiveId" clId="{CE290FA8-A7D4-44E9-ADF4-3783012E1A54}" dt="2021-07-24T18:00:25.084" v="360" actId="1076"/>
          <ac:picMkLst>
            <pc:docMk/>
            <pc:sldMk cId="1643148301" sldId="271"/>
            <ac:picMk id="1026" creationId="{2483219A-00C8-489E-A7F0-1F15452192AA}"/>
          </ac:picMkLst>
        </pc:picChg>
        <pc:picChg chg="add del mod">
          <ac:chgData name="郁儒 廖" userId="189a1d031aa848d3" providerId="LiveId" clId="{CE290FA8-A7D4-44E9-ADF4-3783012E1A54}" dt="2021-07-24T17:48:46.922" v="306" actId="478"/>
          <ac:picMkLst>
            <pc:docMk/>
            <pc:sldMk cId="1643148301" sldId="271"/>
            <ac:picMk id="1028" creationId="{C3390DAD-1C47-458D-BA83-E32470B7D5A3}"/>
          </ac:picMkLst>
        </pc:picChg>
      </pc:sldChg>
      <pc:sldChg chg="addSp delSp modSp new mod">
        <pc:chgData name="郁儒 廖" userId="189a1d031aa848d3" providerId="LiveId" clId="{CE290FA8-A7D4-44E9-ADF4-3783012E1A54}" dt="2021-07-24T17:52:15.037" v="336" actId="1076"/>
        <pc:sldMkLst>
          <pc:docMk/>
          <pc:sldMk cId="1708893990" sldId="272"/>
        </pc:sldMkLst>
        <pc:spChg chg="mod">
          <ac:chgData name="郁儒 廖" userId="189a1d031aa848d3" providerId="LiveId" clId="{CE290FA8-A7D4-44E9-ADF4-3783012E1A54}" dt="2021-07-24T17:51:20.979" v="319" actId="20577"/>
          <ac:spMkLst>
            <pc:docMk/>
            <pc:sldMk cId="1708893990" sldId="272"/>
            <ac:spMk id="2" creationId="{716E27F3-A6FF-4346-A231-DEA8C2F1A6F4}"/>
          </ac:spMkLst>
        </pc:spChg>
        <pc:spChg chg="del">
          <ac:chgData name="郁儒 廖" userId="189a1d031aa848d3" providerId="LiveId" clId="{CE290FA8-A7D4-44E9-ADF4-3783012E1A54}" dt="2021-07-24T17:51:18.819" v="316"/>
          <ac:spMkLst>
            <pc:docMk/>
            <pc:sldMk cId="1708893990" sldId="272"/>
            <ac:spMk id="3" creationId="{EFB150A1-F460-43AD-B8C2-A22B81E6BC5F}"/>
          </ac:spMkLst>
        </pc:spChg>
        <pc:spChg chg="add mod">
          <ac:chgData name="郁儒 廖" userId="189a1d031aa848d3" providerId="LiveId" clId="{CE290FA8-A7D4-44E9-ADF4-3783012E1A54}" dt="2021-07-24T17:52:15.037" v="336" actId="1076"/>
          <ac:spMkLst>
            <pc:docMk/>
            <pc:sldMk cId="1708893990" sldId="272"/>
            <ac:spMk id="4" creationId="{88337500-A4AC-4D18-826D-9F9279AA6B8A}"/>
          </ac:spMkLst>
        </pc:spChg>
        <pc:picChg chg="add mod">
          <ac:chgData name="郁儒 廖" userId="189a1d031aa848d3" providerId="LiveId" clId="{CE290FA8-A7D4-44E9-ADF4-3783012E1A54}" dt="2021-07-24T17:51:29.933" v="320" actId="1076"/>
          <ac:picMkLst>
            <pc:docMk/>
            <pc:sldMk cId="1708893990" sldId="272"/>
            <ac:picMk id="2050" creationId="{CD2C5727-6CF7-4166-B1FD-9A6B05E767B3}"/>
          </ac:picMkLst>
        </pc:picChg>
      </pc:sldChg>
      <pc:sldChg chg="delSp modSp add del ord">
        <pc:chgData name="郁儒 廖" userId="189a1d031aa848d3" providerId="LiveId" clId="{CE290FA8-A7D4-44E9-ADF4-3783012E1A54}" dt="2021-07-24T17:49:53.021" v="313" actId="47"/>
        <pc:sldMkLst>
          <pc:docMk/>
          <pc:sldMk cId="1758154840" sldId="272"/>
        </pc:sldMkLst>
        <pc:picChg chg="del">
          <ac:chgData name="郁儒 廖" userId="189a1d031aa848d3" providerId="LiveId" clId="{CE290FA8-A7D4-44E9-ADF4-3783012E1A54}" dt="2021-07-24T17:48:42.338" v="303" actId="478"/>
          <ac:picMkLst>
            <pc:docMk/>
            <pc:sldMk cId="1758154840" sldId="272"/>
            <ac:picMk id="1026" creationId="{2483219A-00C8-489E-A7F0-1F15452192AA}"/>
          </ac:picMkLst>
        </pc:picChg>
        <pc:picChg chg="mod">
          <ac:chgData name="郁儒 廖" userId="189a1d031aa848d3" providerId="LiveId" clId="{CE290FA8-A7D4-44E9-ADF4-3783012E1A54}" dt="2021-07-24T17:49:04.309" v="311" actId="14100"/>
          <ac:picMkLst>
            <pc:docMk/>
            <pc:sldMk cId="1758154840" sldId="272"/>
            <ac:picMk id="1028" creationId="{C3390DAD-1C47-458D-BA83-E32470B7D5A3}"/>
          </ac:picMkLst>
        </pc:picChg>
      </pc:sldChg>
      <pc:sldChg chg="add ord">
        <pc:chgData name="郁儒 廖" userId="189a1d031aa848d3" providerId="LiveId" clId="{CE290FA8-A7D4-44E9-ADF4-3783012E1A54}" dt="2021-07-24T17:52:37.838" v="339"/>
        <pc:sldMkLst>
          <pc:docMk/>
          <pc:sldMk cId="1569140240" sldId="273"/>
        </pc:sldMkLst>
      </pc:sldChg>
      <pc:sldChg chg="addSp delSp modSp new mod">
        <pc:chgData name="郁儒 廖" userId="189a1d031aa848d3" providerId="LiveId" clId="{CE290FA8-A7D4-44E9-ADF4-3783012E1A54}" dt="2021-07-25T03:07:16.414" v="581" actId="14100"/>
        <pc:sldMkLst>
          <pc:docMk/>
          <pc:sldMk cId="4060451678" sldId="274"/>
        </pc:sldMkLst>
        <pc:spChg chg="mod">
          <ac:chgData name="郁儒 廖" userId="189a1d031aa848d3" providerId="LiveId" clId="{CE290FA8-A7D4-44E9-ADF4-3783012E1A54}" dt="2021-07-24T18:03:05.773" v="380" actId="20577"/>
          <ac:spMkLst>
            <pc:docMk/>
            <pc:sldMk cId="4060451678" sldId="274"/>
            <ac:spMk id="2" creationId="{5F3DBE48-F582-4210-8455-88167B475D2E}"/>
          </ac:spMkLst>
        </pc:spChg>
        <pc:spChg chg="del">
          <ac:chgData name="郁儒 廖" userId="189a1d031aa848d3" providerId="LiveId" clId="{CE290FA8-A7D4-44E9-ADF4-3783012E1A54}" dt="2021-07-24T18:05:33.151" v="389"/>
          <ac:spMkLst>
            <pc:docMk/>
            <pc:sldMk cId="4060451678" sldId="274"/>
            <ac:spMk id="3" creationId="{82A49E8B-872F-48C9-9FBB-8B84A2FFA0EE}"/>
          </ac:spMkLst>
        </pc:spChg>
        <pc:spChg chg="add mod">
          <ac:chgData name="郁儒 廖" userId="189a1d031aa848d3" providerId="LiveId" clId="{CE290FA8-A7D4-44E9-ADF4-3783012E1A54}" dt="2021-07-24T18:10:30.356" v="414" actId="1076"/>
          <ac:spMkLst>
            <pc:docMk/>
            <pc:sldMk cId="4060451678" sldId="274"/>
            <ac:spMk id="5" creationId="{76FE55B1-B35E-43D9-8134-37E5A5237685}"/>
          </ac:spMkLst>
        </pc:spChg>
        <pc:spChg chg="add mod">
          <ac:chgData name="郁儒 廖" userId="189a1d031aa848d3" providerId="LiveId" clId="{CE290FA8-A7D4-44E9-ADF4-3783012E1A54}" dt="2021-07-24T18:10:40.300" v="416" actId="1076"/>
          <ac:spMkLst>
            <pc:docMk/>
            <pc:sldMk cId="4060451678" sldId="274"/>
            <ac:spMk id="10" creationId="{18228516-59B3-4FE2-A6D6-84A751C34D05}"/>
          </ac:spMkLst>
        </pc:spChg>
        <pc:picChg chg="add mod">
          <ac:chgData name="郁儒 廖" userId="189a1d031aa848d3" providerId="LiveId" clId="{CE290FA8-A7D4-44E9-ADF4-3783012E1A54}" dt="2021-07-24T18:10:35.653" v="415" actId="1076"/>
          <ac:picMkLst>
            <pc:docMk/>
            <pc:sldMk cId="4060451678" sldId="274"/>
            <ac:picMk id="4" creationId="{2156ABF1-55AF-4D86-A95D-78E14E556BA9}"/>
          </ac:picMkLst>
        </pc:picChg>
        <pc:picChg chg="add mod">
          <ac:chgData name="郁儒 廖" userId="189a1d031aa848d3" providerId="LiveId" clId="{CE290FA8-A7D4-44E9-ADF4-3783012E1A54}" dt="2021-07-24T18:10:48.517" v="419" actId="1076"/>
          <ac:picMkLst>
            <pc:docMk/>
            <pc:sldMk cId="4060451678" sldId="274"/>
            <ac:picMk id="12" creationId="{210F4CBB-ECC1-41BE-BB2E-63F7D6B8FA8E}"/>
          </ac:picMkLst>
        </pc:picChg>
        <pc:picChg chg="add mod">
          <ac:chgData name="郁儒 廖" userId="189a1d031aa848d3" providerId="LiveId" clId="{CE290FA8-A7D4-44E9-ADF4-3783012E1A54}" dt="2021-07-24T18:12:03.933" v="430" actId="1076"/>
          <ac:picMkLst>
            <pc:docMk/>
            <pc:sldMk cId="4060451678" sldId="274"/>
            <ac:picMk id="22" creationId="{EF213945-2A91-4CDF-9245-4505860F2713}"/>
          </ac:picMkLst>
        </pc:picChg>
        <pc:cxnChg chg="add mod">
          <ac:chgData name="郁儒 廖" userId="189a1d031aa848d3" providerId="LiveId" clId="{CE290FA8-A7D4-44E9-ADF4-3783012E1A54}" dt="2021-07-24T18:10:43.021" v="417" actId="1076"/>
          <ac:cxnSpMkLst>
            <pc:docMk/>
            <pc:sldMk cId="4060451678" sldId="274"/>
            <ac:cxnSpMk id="7" creationId="{6DE49F1A-36EB-4148-B8C6-92BC3E69D765}"/>
          </ac:cxnSpMkLst>
        </pc:cxnChg>
        <pc:cxnChg chg="add mod">
          <ac:chgData name="郁儒 廖" userId="189a1d031aa848d3" providerId="LiveId" clId="{CE290FA8-A7D4-44E9-ADF4-3783012E1A54}" dt="2021-07-24T18:10:46.157" v="418" actId="1076"/>
          <ac:cxnSpMkLst>
            <pc:docMk/>
            <pc:sldMk cId="4060451678" sldId="274"/>
            <ac:cxnSpMk id="8" creationId="{B860984A-1D1A-4AC4-94C7-2809DD1E4C0C}"/>
          </ac:cxnSpMkLst>
        </pc:cxnChg>
        <pc:cxnChg chg="add mod">
          <ac:chgData name="郁儒 廖" userId="189a1d031aa848d3" providerId="LiveId" clId="{CE290FA8-A7D4-44E9-ADF4-3783012E1A54}" dt="2021-07-25T03:07:16.414" v="581" actId="14100"/>
          <ac:cxnSpMkLst>
            <pc:docMk/>
            <pc:sldMk cId="4060451678" sldId="274"/>
            <ac:cxnSpMk id="14" creationId="{0ED46792-2684-4FCF-86E9-EE07AEECF7D3}"/>
          </ac:cxnSpMkLst>
        </pc:cxnChg>
      </pc:sldChg>
      <pc:sldChg chg="addSp delSp modSp add mod">
        <pc:chgData name="郁儒 廖" userId="189a1d031aa848d3" providerId="LiveId" clId="{CE290FA8-A7D4-44E9-ADF4-3783012E1A54}" dt="2021-07-24T18:17:19.363" v="491" actId="478"/>
        <pc:sldMkLst>
          <pc:docMk/>
          <pc:sldMk cId="4088539193" sldId="275"/>
        </pc:sldMkLst>
        <pc:spChg chg="mod">
          <ac:chgData name="郁儒 廖" userId="189a1d031aa848d3" providerId="LiveId" clId="{CE290FA8-A7D4-44E9-ADF4-3783012E1A54}" dt="2021-07-24T18:15:08.763" v="453" actId="20577"/>
          <ac:spMkLst>
            <pc:docMk/>
            <pc:sldMk cId="4088539193" sldId="275"/>
            <ac:spMk id="2" creationId="{5F3DBE48-F582-4210-8455-88167B475D2E}"/>
          </ac:spMkLst>
        </pc:spChg>
        <pc:spChg chg="del">
          <ac:chgData name="郁儒 廖" userId="189a1d031aa848d3" providerId="LiveId" clId="{CE290FA8-A7D4-44E9-ADF4-3783012E1A54}" dt="2021-07-24T18:13:57.884" v="435" actId="478"/>
          <ac:spMkLst>
            <pc:docMk/>
            <pc:sldMk cId="4088539193" sldId="275"/>
            <ac:spMk id="5" creationId="{76FE55B1-B35E-43D9-8134-37E5A5237685}"/>
          </ac:spMkLst>
        </pc:spChg>
        <pc:spChg chg="add del mod">
          <ac:chgData name="郁儒 廖" userId="189a1d031aa848d3" providerId="LiveId" clId="{CE290FA8-A7D4-44E9-ADF4-3783012E1A54}" dt="2021-07-24T18:13:57.884" v="435" actId="478"/>
          <ac:spMkLst>
            <pc:docMk/>
            <pc:sldMk cId="4088539193" sldId="275"/>
            <ac:spMk id="6" creationId="{35F27EF8-2BBB-4FD8-B5F7-BAE78EBC4C40}"/>
          </ac:spMkLst>
        </pc:spChg>
        <pc:spChg chg="del">
          <ac:chgData name="郁儒 廖" userId="189a1d031aa848d3" providerId="LiveId" clId="{CE290FA8-A7D4-44E9-ADF4-3783012E1A54}" dt="2021-07-24T18:13:57.884" v="435" actId="478"/>
          <ac:spMkLst>
            <pc:docMk/>
            <pc:sldMk cId="4088539193" sldId="275"/>
            <ac:spMk id="10" creationId="{18228516-59B3-4FE2-A6D6-84A751C34D05}"/>
          </ac:spMkLst>
        </pc:spChg>
        <pc:spChg chg="add mod">
          <ac:chgData name="郁儒 廖" userId="189a1d031aa848d3" providerId="LiveId" clId="{CE290FA8-A7D4-44E9-ADF4-3783012E1A54}" dt="2021-07-24T18:16:44.013" v="474" actId="14100"/>
          <ac:spMkLst>
            <pc:docMk/>
            <pc:sldMk cId="4088539193" sldId="275"/>
            <ac:spMk id="20" creationId="{A9E9C65A-9533-4F3E-8868-36DA0C1D5308}"/>
          </ac:spMkLst>
        </pc:spChg>
        <pc:spChg chg="add mod">
          <ac:chgData name="郁儒 廖" userId="189a1d031aa848d3" providerId="LiveId" clId="{CE290FA8-A7D4-44E9-ADF4-3783012E1A54}" dt="2021-07-24T18:16:54.395" v="480" actId="20577"/>
          <ac:spMkLst>
            <pc:docMk/>
            <pc:sldMk cId="4088539193" sldId="275"/>
            <ac:spMk id="23" creationId="{12E12CF4-EB5A-435C-902B-52B004EEAAF8}"/>
          </ac:spMkLst>
        </pc:spChg>
        <pc:spChg chg="add mod">
          <ac:chgData name="郁儒 廖" userId="189a1d031aa848d3" providerId="LiveId" clId="{CE290FA8-A7D4-44E9-ADF4-3783012E1A54}" dt="2021-07-24T18:17:08.521" v="489" actId="20577"/>
          <ac:spMkLst>
            <pc:docMk/>
            <pc:sldMk cId="4088539193" sldId="275"/>
            <ac:spMk id="24" creationId="{A8E74644-2461-45A4-8D84-34730FC66438}"/>
          </ac:spMkLst>
        </pc:spChg>
        <pc:picChg chg="del">
          <ac:chgData name="郁儒 廖" userId="189a1d031aa848d3" providerId="LiveId" clId="{CE290FA8-A7D4-44E9-ADF4-3783012E1A54}" dt="2021-07-24T18:13:49.018" v="433" actId="478"/>
          <ac:picMkLst>
            <pc:docMk/>
            <pc:sldMk cId="4088539193" sldId="275"/>
            <ac:picMk id="4" creationId="{2156ABF1-55AF-4D86-A95D-78E14E556BA9}"/>
          </ac:picMkLst>
        </pc:picChg>
        <pc:picChg chg="add del mod">
          <ac:chgData name="郁儒 廖" userId="189a1d031aa848d3" providerId="LiveId" clId="{CE290FA8-A7D4-44E9-ADF4-3783012E1A54}" dt="2021-07-24T18:17:19.363" v="491" actId="478"/>
          <ac:picMkLst>
            <pc:docMk/>
            <pc:sldMk cId="4088539193" sldId="275"/>
            <ac:picMk id="11" creationId="{23427283-8C26-4B6E-A445-C57B1FDB559E}"/>
          </ac:picMkLst>
        </pc:picChg>
        <pc:picChg chg="del">
          <ac:chgData name="郁儒 廖" userId="189a1d031aa848d3" providerId="LiveId" clId="{CE290FA8-A7D4-44E9-ADF4-3783012E1A54}" dt="2021-07-24T18:13:53.049" v="434" actId="478"/>
          <ac:picMkLst>
            <pc:docMk/>
            <pc:sldMk cId="4088539193" sldId="275"/>
            <ac:picMk id="12" creationId="{210F4CBB-ECC1-41BE-BB2E-63F7D6B8FA8E}"/>
          </ac:picMkLst>
        </pc:picChg>
        <pc:picChg chg="add mod">
          <ac:chgData name="郁儒 廖" userId="189a1d031aa848d3" providerId="LiveId" clId="{CE290FA8-A7D4-44E9-ADF4-3783012E1A54}" dt="2021-07-24T18:15:53.165" v="459" actId="1076"/>
          <ac:picMkLst>
            <pc:docMk/>
            <pc:sldMk cId="4088539193" sldId="275"/>
            <ac:picMk id="15" creationId="{7816074C-61F1-48A5-BFA0-2A19A0E2804C}"/>
          </ac:picMkLst>
        </pc:picChg>
        <pc:picChg chg="add mod">
          <ac:chgData name="郁儒 廖" userId="189a1d031aa848d3" providerId="LiveId" clId="{CE290FA8-A7D4-44E9-ADF4-3783012E1A54}" dt="2021-07-24T18:15:55.789" v="460" actId="1076"/>
          <ac:picMkLst>
            <pc:docMk/>
            <pc:sldMk cId="4088539193" sldId="275"/>
            <ac:picMk id="17" creationId="{0AFCE2B6-3338-4E90-9275-8EF897D20035}"/>
          </ac:picMkLst>
        </pc:picChg>
        <pc:picChg chg="add mod">
          <ac:chgData name="郁儒 廖" userId="189a1d031aa848d3" providerId="LiveId" clId="{CE290FA8-A7D4-44E9-ADF4-3783012E1A54}" dt="2021-07-24T18:16:22.773" v="462" actId="1076"/>
          <ac:picMkLst>
            <pc:docMk/>
            <pc:sldMk cId="4088539193" sldId="275"/>
            <ac:picMk id="19" creationId="{AAA49C79-6DB8-494C-9F04-83235636C9D5}"/>
          </ac:picMkLst>
        </pc:picChg>
        <pc:picChg chg="del">
          <ac:chgData name="郁儒 廖" userId="189a1d031aa848d3" providerId="LiveId" clId="{CE290FA8-A7D4-44E9-ADF4-3783012E1A54}" dt="2021-07-24T18:13:57.884" v="435" actId="478"/>
          <ac:picMkLst>
            <pc:docMk/>
            <pc:sldMk cId="4088539193" sldId="275"/>
            <ac:picMk id="22" creationId="{EF213945-2A91-4CDF-9245-4505860F2713}"/>
          </ac:picMkLst>
        </pc:picChg>
        <pc:cxnChg chg="del">
          <ac:chgData name="郁儒 廖" userId="189a1d031aa848d3" providerId="LiveId" clId="{CE290FA8-A7D4-44E9-ADF4-3783012E1A54}" dt="2021-07-24T18:13:57.884" v="435" actId="478"/>
          <ac:cxnSpMkLst>
            <pc:docMk/>
            <pc:sldMk cId="4088539193" sldId="275"/>
            <ac:cxnSpMk id="7" creationId="{6DE49F1A-36EB-4148-B8C6-92BC3E69D765}"/>
          </ac:cxnSpMkLst>
        </pc:cxnChg>
        <pc:cxnChg chg="del">
          <ac:chgData name="郁儒 廖" userId="189a1d031aa848d3" providerId="LiveId" clId="{CE290FA8-A7D4-44E9-ADF4-3783012E1A54}" dt="2021-07-24T18:13:57.884" v="435" actId="478"/>
          <ac:cxnSpMkLst>
            <pc:docMk/>
            <pc:sldMk cId="4088539193" sldId="275"/>
            <ac:cxnSpMk id="8" creationId="{B860984A-1D1A-4AC4-94C7-2809DD1E4C0C}"/>
          </ac:cxnSpMkLst>
        </pc:cxnChg>
        <pc:cxnChg chg="del">
          <ac:chgData name="郁儒 廖" userId="189a1d031aa848d3" providerId="LiveId" clId="{CE290FA8-A7D4-44E9-ADF4-3783012E1A54}" dt="2021-07-24T18:13:57.884" v="435" actId="478"/>
          <ac:cxnSpMkLst>
            <pc:docMk/>
            <pc:sldMk cId="4088539193" sldId="275"/>
            <ac:cxnSpMk id="14" creationId="{0ED46792-2684-4FCF-86E9-EE07AEECF7D3}"/>
          </ac:cxnSpMkLst>
        </pc:cxnChg>
      </pc:sldChg>
      <pc:sldChg chg="addSp delSp modSp add mod">
        <pc:chgData name="郁儒 廖" userId="189a1d031aa848d3" providerId="LiveId" clId="{CE290FA8-A7D4-44E9-ADF4-3783012E1A54}" dt="2021-07-24T18:20:26.635" v="536"/>
        <pc:sldMkLst>
          <pc:docMk/>
          <pc:sldMk cId="895972717" sldId="276"/>
        </pc:sldMkLst>
        <pc:spChg chg="mod">
          <ac:chgData name="郁儒 廖" userId="189a1d031aa848d3" providerId="LiveId" clId="{CE290FA8-A7D4-44E9-ADF4-3783012E1A54}" dt="2021-07-24T18:18:04.609" v="492"/>
          <ac:spMkLst>
            <pc:docMk/>
            <pc:sldMk cId="895972717" sldId="276"/>
            <ac:spMk id="2" creationId="{5F3DBE48-F582-4210-8455-88167B475D2E}"/>
          </ac:spMkLst>
        </pc:spChg>
        <pc:spChg chg="add mod">
          <ac:chgData name="郁儒 廖" userId="189a1d031aa848d3" providerId="LiveId" clId="{CE290FA8-A7D4-44E9-ADF4-3783012E1A54}" dt="2021-07-24T18:20:26.635" v="536"/>
          <ac:spMkLst>
            <pc:docMk/>
            <pc:sldMk cId="895972717" sldId="276"/>
            <ac:spMk id="5" creationId="{2997800A-4C16-41C5-A09B-D4C483B1FF9D}"/>
          </ac:spMkLst>
        </pc:spChg>
        <pc:spChg chg="del">
          <ac:chgData name="郁儒 廖" userId="189a1d031aa848d3" providerId="LiveId" clId="{CE290FA8-A7D4-44E9-ADF4-3783012E1A54}" dt="2021-07-24T18:18:10.396" v="498" actId="478"/>
          <ac:spMkLst>
            <pc:docMk/>
            <pc:sldMk cId="895972717" sldId="276"/>
            <ac:spMk id="20" creationId="{A9E9C65A-9533-4F3E-8868-36DA0C1D5308}"/>
          </ac:spMkLst>
        </pc:spChg>
        <pc:spChg chg="del">
          <ac:chgData name="郁儒 廖" userId="189a1d031aa848d3" providerId="LiveId" clId="{CE290FA8-A7D4-44E9-ADF4-3783012E1A54}" dt="2021-07-24T18:18:09.210" v="497" actId="478"/>
          <ac:spMkLst>
            <pc:docMk/>
            <pc:sldMk cId="895972717" sldId="276"/>
            <ac:spMk id="23" creationId="{12E12CF4-EB5A-435C-902B-52B004EEAAF8}"/>
          </ac:spMkLst>
        </pc:spChg>
        <pc:spChg chg="del">
          <ac:chgData name="郁儒 廖" userId="189a1d031aa848d3" providerId="LiveId" clId="{CE290FA8-A7D4-44E9-ADF4-3783012E1A54}" dt="2021-07-24T18:18:08.157" v="496" actId="478"/>
          <ac:spMkLst>
            <pc:docMk/>
            <pc:sldMk cId="895972717" sldId="276"/>
            <ac:spMk id="24" creationId="{A8E74644-2461-45A4-8D84-34730FC66438}"/>
          </ac:spMkLst>
        </pc:spChg>
        <pc:picChg chg="add mod">
          <ac:chgData name="郁儒 廖" userId="189a1d031aa848d3" providerId="LiveId" clId="{CE290FA8-A7D4-44E9-ADF4-3783012E1A54}" dt="2021-07-24T18:18:30.413" v="502" actId="1076"/>
          <ac:picMkLst>
            <pc:docMk/>
            <pc:sldMk cId="895972717" sldId="276"/>
            <ac:picMk id="4" creationId="{84FC0F8C-F0C8-4FED-879D-7025B28442DF}"/>
          </ac:picMkLst>
        </pc:picChg>
        <pc:picChg chg="mod">
          <ac:chgData name="郁儒 廖" userId="189a1d031aa848d3" providerId="LiveId" clId="{CE290FA8-A7D4-44E9-ADF4-3783012E1A54}" dt="2021-07-24T18:18:36.693" v="504" actId="1076"/>
          <ac:picMkLst>
            <pc:docMk/>
            <pc:sldMk cId="895972717" sldId="276"/>
            <ac:picMk id="11" creationId="{23427283-8C26-4B6E-A445-C57B1FDB559E}"/>
          </ac:picMkLst>
        </pc:picChg>
        <pc:picChg chg="del">
          <ac:chgData name="郁儒 廖" userId="189a1d031aa848d3" providerId="LiveId" clId="{CE290FA8-A7D4-44E9-ADF4-3783012E1A54}" dt="2021-07-24T18:18:06.466" v="494" actId="478"/>
          <ac:picMkLst>
            <pc:docMk/>
            <pc:sldMk cId="895972717" sldId="276"/>
            <ac:picMk id="15" creationId="{7816074C-61F1-48A5-BFA0-2A19A0E2804C}"/>
          </ac:picMkLst>
        </pc:picChg>
        <pc:picChg chg="del">
          <ac:chgData name="郁儒 廖" userId="189a1d031aa848d3" providerId="LiveId" clId="{CE290FA8-A7D4-44E9-ADF4-3783012E1A54}" dt="2021-07-24T18:18:05.896" v="493" actId="478"/>
          <ac:picMkLst>
            <pc:docMk/>
            <pc:sldMk cId="895972717" sldId="276"/>
            <ac:picMk id="17" creationId="{0AFCE2B6-3338-4E90-9275-8EF897D20035}"/>
          </ac:picMkLst>
        </pc:picChg>
        <pc:picChg chg="del">
          <ac:chgData name="郁儒 廖" userId="189a1d031aa848d3" providerId="LiveId" clId="{CE290FA8-A7D4-44E9-ADF4-3783012E1A54}" dt="2021-07-24T18:18:06.958" v="495" actId="478"/>
          <ac:picMkLst>
            <pc:docMk/>
            <pc:sldMk cId="895972717" sldId="276"/>
            <ac:picMk id="19" creationId="{AAA49C79-6DB8-494C-9F04-83235636C9D5}"/>
          </ac:picMkLst>
        </pc:picChg>
      </pc:sldChg>
      <pc:sldChg chg="addSp delSp modSp add mod modShow">
        <pc:chgData name="郁儒 廖" userId="189a1d031aa848d3" providerId="LiveId" clId="{CE290FA8-A7D4-44E9-ADF4-3783012E1A54}" dt="2021-07-27T05:28:19.635" v="608" actId="729"/>
        <pc:sldMkLst>
          <pc:docMk/>
          <pc:sldMk cId="986427882" sldId="277"/>
        </pc:sldMkLst>
        <pc:spChg chg="mod">
          <ac:chgData name="郁儒 廖" userId="189a1d031aa848d3" providerId="LiveId" clId="{CE290FA8-A7D4-44E9-ADF4-3783012E1A54}" dt="2021-07-24T18:23:06.896" v="538"/>
          <ac:spMkLst>
            <pc:docMk/>
            <pc:sldMk cId="986427882" sldId="277"/>
            <ac:spMk id="2" creationId="{5F3DBE48-F582-4210-8455-88167B475D2E}"/>
          </ac:spMkLst>
        </pc:spChg>
        <pc:spChg chg="mod">
          <ac:chgData name="郁儒 廖" userId="189a1d031aa848d3" providerId="LiveId" clId="{CE290FA8-A7D4-44E9-ADF4-3783012E1A54}" dt="2021-07-24T18:23:36.580" v="544" actId="1076"/>
          <ac:spMkLst>
            <pc:docMk/>
            <pc:sldMk cId="986427882" sldId="277"/>
            <ac:spMk id="5" creationId="{2997800A-4C16-41C5-A09B-D4C483B1FF9D}"/>
          </ac:spMkLst>
        </pc:spChg>
        <pc:picChg chg="del">
          <ac:chgData name="郁儒 廖" userId="189a1d031aa848d3" providerId="LiveId" clId="{CE290FA8-A7D4-44E9-ADF4-3783012E1A54}" dt="2021-07-24T18:23:23.957" v="539" actId="478"/>
          <ac:picMkLst>
            <pc:docMk/>
            <pc:sldMk cId="986427882" sldId="277"/>
            <ac:picMk id="4" creationId="{84FC0F8C-F0C8-4FED-879D-7025B28442DF}"/>
          </ac:picMkLst>
        </pc:picChg>
        <pc:picChg chg="add mod">
          <ac:chgData name="郁儒 廖" userId="189a1d031aa848d3" providerId="LiveId" clId="{CE290FA8-A7D4-44E9-ADF4-3783012E1A54}" dt="2021-07-24T18:23:41.364" v="547" actId="1076"/>
          <ac:picMkLst>
            <pc:docMk/>
            <pc:sldMk cId="986427882" sldId="277"/>
            <ac:picMk id="6" creationId="{B6C10702-40EF-4024-8C46-9FE9DE7D1195}"/>
          </ac:picMkLst>
        </pc:picChg>
        <pc:picChg chg="del">
          <ac:chgData name="郁儒 廖" userId="189a1d031aa848d3" providerId="LiveId" clId="{CE290FA8-A7D4-44E9-ADF4-3783012E1A54}" dt="2021-07-24T18:23:24.819" v="540" actId="478"/>
          <ac:picMkLst>
            <pc:docMk/>
            <pc:sldMk cId="986427882" sldId="277"/>
            <ac:picMk id="11" creationId="{23427283-8C26-4B6E-A445-C57B1FDB559E}"/>
          </ac:picMkLst>
        </pc:picChg>
      </pc:sldChg>
      <pc:sldChg chg="addSp delSp modSp add mod modShow">
        <pc:chgData name="郁儒 廖" userId="189a1d031aa848d3" providerId="LiveId" clId="{CE290FA8-A7D4-44E9-ADF4-3783012E1A54}" dt="2021-07-27T05:28:15.834" v="607" actId="729"/>
        <pc:sldMkLst>
          <pc:docMk/>
          <pc:sldMk cId="2549370280" sldId="278"/>
        </pc:sldMkLst>
        <pc:spChg chg="mod">
          <ac:chgData name="郁儒 廖" userId="189a1d031aa848d3" providerId="LiveId" clId="{CE290FA8-A7D4-44E9-ADF4-3783012E1A54}" dt="2021-07-24T18:26:46.629" v="553" actId="20577"/>
          <ac:spMkLst>
            <pc:docMk/>
            <pc:sldMk cId="2549370280" sldId="278"/>
            <ac:spMk id="2" creationId="{5F3DBE48-F582-4210-8455-88167B475D2E}"/>
          </ac:spMkLst>
        </pc:spChg>
        <pc:picChg chg="add mod">
          <ac:chgData name="郁儒 廖" userId="189a1d031aa848d3" providerId="LiveId" clId="{CE290FA8-A7D4-44E9-ADF4-3783012E1A54}" dt="2021-07-24T18:27:11.796" v="560" actId="1076"/>
          <ac:picMkLst>
            <pc:docMk/>
            <pc:sldMk cId="2549370280" sldId="278"/>
            <ac:picMk id="4" creationId="{C9E58167-DC45-4F55-AF9B-4E740B477C38}"/>
          </ac:picMkLst>
        </pc:picChg>
        <pc:picChg chg="del">
          <ac:chgData name="郁儒 廖" userId="189a1d031aa848d3" providerId="LiveId" clId="{CE290FA8-A7D4-44E9-ADF4-3783012E1A54}" dt="2021-07-24T18:26:48.467" v="554" actId="478"/>
          <ac:picMkLst>
            <pc:docMk/>
            <pc:sldMk cId="2549370280" sldId="278"/>
            <ac:picMk id="6" creationId="{B6C10702-40EF-4024-8C46-9FE9DE7D1195}"/>
          </ac:picMkLst>
        </pc:picChg>
      </pc:sldChg>
      <pc:sldChg chg="addSp delSp modSp add del mod modShow">
        <pc:chgData name="郁儒 廖" userId="189a1d031aa848d3" providerId="LiveId" clId="{CE290FA8-A7D4-44E9-ADF4-3783012E1A54}" dt="2021-07-27T06:06:42.266" v="612" actId="47"/>
        <pc:sldMkLst>
          <pc:docMk/>
          <pc:sldMk cId="4289364975" sldId="279"/>
        </pc:sldMkLst>
        <pc:spChg chg="mod">
          <ac:chgData name="郁儒 廖" userId="189a1d031aa848d3" providerId="LiveId" clId="{CE290FA8-A7D4-44E9-ADF4-3783012E1A54}" dt="2021-07-24T18:30:23.203" v="566" actId="20577"/>
          <ac:spMkLst>
            <pc:docMk/>
            <pc:sldMk cId="4289364975" sldId="279"/>
            <ac:spMk id="2" creationId="{5F3DBE48-F582-4210-8455-88167B475D2E}"/>
          </ac:spMkLst>
        </pc:spChg>
        <pc:picChg chg="del">
          <ac:chgData name="郁儒 廖" userId="189a1d031aa848d3" providerId="LiveId" clId="{CE290FA8-A7D4-44E9-ADF4-3783012E1A54}" dt="2021-07-24T18:30:25.880" v="567" actId="478"/>
          <ac:picMkLst>
            <pc:docMk/>
            <pc:sldMk cId="4289364975" sldId="279"/>
            <ac:picMk id="4" creationId="{C9E58167-DC45-4F55-AF9B-4E740B477C38}"/>
          </ac:picMkLst>
        </pc:picChg>
        <pc:picChg chg="add mod">
          <ac:chgData name="郁儒 廖" userId="189a1d031aa848d3" providerId="LiveId" clId="{CE290FA8-A7D4-44E9-ADF4-3783012E1A54}" dt="2021-07-24T18:30:44.948" v="571" actId="1076"/>
          <ac:picMkLst>
            <pc:docMk/>
            <pc:sldMk cId="4289364975" sldId="279"/>
            <ac:picMk id="6" creationId="{9C668F7F-9D09-494C-9EDF-C36E6189F463}"/>
          </ac:picMkLst>
        </pc:picChg>
      </pc:sldChg>
      <pc:sldChg chg="add del mod modShow">
        <pc:chgData name="郁儒 廖" userId="189a1d031aa848d3" providerId="LiveId" clId="{CE290FA8-A7D4-44E9-ADF4-3783012E1A54}" dt="2021-07-27T06:06:38.674" v="611" actId="47"/>
        <pc:sldMkLst>
          <pc:docMk/>
          <pc:sldMk cId="3461190198" sldId="280"/>
        </pc:sldMkLst>
      </pc:sldChg>
      <pc:sldChg chg="modSp new mod">
        <pc:chgData name="郁儒 廖" userId="189a1d031aa848d3" providerId="LiveId" clId="{CE290FA8-A7D4-44E9-ADF4-3783012E1A54}" dt="2021-07-27T05:27:51.573" v="600" actId="5793"/>
        <pc:sldMkLst>
          <pc:docMk/>
          <pc:sldMk cId="1339591712" sldId="281"/>
        </pc:sldMkLst>
        <pc:spChg chg="mod">
          <ac:chgData name="郁儒 廖" userId="189a1d031aa848d3" providerId="LiveId" clId="{CE290FA8-A7D4-44E9-ADF4-3783012E1A54}" dt="2021-07-25T05:53:20.406" v="585"/>
          <ac:spMkLst>
            <pc:docMk/>
            <pc:sldMk cId="1339591712" sldId="281"/>
            <ac:spMk id="2" creationId="{D3BF29CD-F8CF-4F47-92BE-649B84536DD9}"/>
          </ac:spMkLst>
        </pc:spChg>
        <pc:spChg chg="mod">
          <ac:chgData name="郁儒 廖" userId="189a1d031aa848d3" providerId="LiveId" clId="{CE290FA8-A7D4-44E9-ADF4-3783012E1A54}" dt="2021-07-27T05:27:51.573" v="600" actId="5793"/>
          <ac:spMkLst>
            <pc:docMk/>
            <pc:sldMk cId="1339591712" sldId="281"/>
            <ac:spMk id="3" creationId="{5444A68A-3CE0-4A7F-9A14-0740120E091F}"/>
          </ac:spMkLst>
        </pc:spChg>
      </pc:sldChg>
    </pc:docChg>
  </pc:docChgLst>
  <pc:docChgLst>
    <pc:chgData name="郁儒 廖" userId="189a1d031aa848d3" providerId="LiveId" clId="{F7E03734-E1EE-48DE-9C2C-A02502A248C3}"/>
    <pc:docChg chg="undo custSel addSld modSld sldOrd">
      <pc:chgData name="郁儒 廖" userId="189a1d031aa848d3" providerId="LiveId" clId="{F7E03734-E1EE-48DE-9C2C-A02502A248C3}" dt="2021-06-29T06:27:05.226" v="405" actId="20577"/>
      <pc:docMkLst>
        <pc:docMk/>
      </pc:docMkLst>
      <pc:sldChg chg="addSp delSp modSp mod">
        <pc:chgData name="郁儒 廖" userId="189a1d031aa848d3" providerId="LiveId" clId="{F7E03734-E1EE-48DE-9C2C-A02502A248C3}" dt="2021-06-29T06:27:05.226" v="405" actId="20577"/>
        <pc:sldMkLst>
          <pc:docMk/>
          <pc:sldMk cId="1310905560" sldId="256"/>
        </pc:sldMkLst>
        <pc:spChg chg="mod">
          <ac:chgData name="郁儒 廖" userId="189a1d031aa848d3" providerId="LiveId" clId="{F7E03734-E1EE-48DE-9C2C-A02502A248C3}" dt="2021-06-26T16:01:18.582" v="272" actId="1076"/>
          <ac:spMkLst>
            <pc:docMk/>
            <pc:sldMk cId="1310905560" sldId="256"/>
            <ac:spMk id="2" creationId="{B963378F-50B2-45BD-A6DA-5CB61DB247F9}"/>
          </ac:spMkLst>
        </pc:spChg>
        <pc:spChg chg="mod">
          <ac:chgData name="郁儒 廖" userId="189a1d031aa848d3" providerId="LiveId" clId="{F7E03734-E1EE-48DE-9C2C-A02502A248C3}" dt="2021-06-26T16:01:33.256" v="278" actId="1036"/>
          <ac:spMkLst>
            <pc:docMk/>
            <pc:sldMk cId="1310905560" sldId="256"/>
            <ac:spMk id="3" creationId="{71E7239B-5619-42E5-947E-7CC9BEF1FE52}"/>
          </ac:spMkLst>
        </pc:spChg>
        <pc:spChg chg="add del mod">
          <ac:chgData name="郁儒 廖" userId="189a1d031aa848d3" providerId="LiveId" clId="{F7E03734-E1EE-48DE-9C2C-A02502A248C3}" dt="2021-06-26T15:59:48.174" v="258" actId="478"/>
          <ac:spMkLst>
            <pc:docMk/>
            <pc:sldMk cId="1310905560" sldId="256"/>
            <ac:spMk id="4" creationId="{ACE1550D-4A56-4151-A627-51590743053C}"/>
          </ac:spMkLst>
        </pc:spChg>
        <pc:spChg chg="add mod">
          <ac:chgData name="郁儒 廖" userId="189a1d031aa848d3" providerId="LiveId" clId="{F7E03734-E1EE-48DE-9C2C-A02502A248C3}" dt="2021-06-29T06:27:05.226" v="405" actId="20577"/>
          <ac:spMkLst>
            <pc:docMk/>
            <pc:sldMk cId="1310905560" sldId="256"/>
            <ac:spMk id="5" creationId="{E943A7B3-D75F-42BE-987F-B5D29452E318}"/>
          </ac:spMkLst>
        </pc:spChg>
      </pc:sldChg>
      <pc:sldChg chg="modSp mod">
        <pc:chgData name="郁儒 廖" userId="189a1d031aa848d3" providerId="LiveId" clId="{F7E03734-E1EE-48DE-9C2C-A02502A248C3}" dt="2021-06-27T14:20:55.197" v="382" actId="20577"/>
        <pc:sldMkLst>
          <pc:docMk/>
          <pc:sldMk cId="2573059498" sldId="258"/>
        </pc:sldMkLst>
        <pc:spChg chg="mod">
          <ac:chgData name="郁儒 廖" userId="189a1d031aa848d3" providerId="LiveId" clId="{F7E03734-E1EE-48DE-9C2C-A02502A248C3}" dt="2021-06-26T16:03:35.398" v="301" actId="108"/>
          <ac:spMkLst>
            <pc:docMk/>
            <pc:sldMk cId="2573059498" sldId="258"/>
            <ac:spMk id="2" creationId="{47AB24D3-3C1B-4033-BC50-76F4ABFC7748}"/>
          </ac:spMkLst>
        </pc:spChg>
        <pc:spChg chg="mod">
          <ac:chgData name="郁儒 廖" userId="189a1d031aa848d3" providerId="LiveId" clId="{F7E03734-E1EE-48DE-9C2C-A02502A248C3}" dt="2021-06-26T16:04:08.224" v="310" actId="113"/>
          <ac:spMkLst>
            <pc:docMk/>
            <pc:sldMk cId="2573059498" sldId="258"/>
            <ac:spMk id="6" creationId="{0F99D5B4-A2E2-4A60-9E54-A84D4DC5F055}"/>
          </ac:spMkLst>
        </pc:spChg>
        <pc:spChg chg="mod">
          <ac:chgData name="郁儒 廖" userId="189a1d031aa848d3" providerId="LiveId" clId="{F7E03734-E1EE-48DE-9C2C-A02502A248C3}" dt="2021-06-26T16:04:37.092" v="311" actId="2711"/>
          <ac:spMkLst>
            <pc:docMk/>
            <pc:sldMk cId="2573059498" sldId="258"/>
            <ac:spMk id="7" creationId="{54B50B5B-0771-4250-8A8E-75209CA49F4B}"/>
          </ac:spMkLst>
        </pc:spChg>
        <pc:spChg chg="mod">
          <ac:chgData name="郁儒 廖" userId="189a1d031aa848d3" providerId="LiveId" clId="{F7E03734-E1EE-48DE-9C2C-A02502A248C3}" dt="2021-06-27T14:20:55.197" v="382" actId="20577"/>
          <ac:spMkLst>
            <pc:docMk/>
            <pc:sldMk cId="2573059498" sldId="258"/>
            <ac:spMk id="8" creationId="{E88579BE-F294-484D-BDCD-7FD9728485CA}"/>
          </ac:spMkLst>
        </pc:spChg>
        <pc:spChg chg="mod">
          <ac:chgData name="郁儒 廖" userId="189a1d031aa848d3" providerId="LiveId" clId="{F7E03734-E1EE-48DE-9C2C-A02502A248C3}" dt="2021-06-26T16:04:54.375" v="313" actId="2711"/>
          <ac:spMkLst>
            <pc:docMk/>
            <pc:sldMk cId="2573059498" sldId="258"/>
            <ac:spMk id="9" creationId="{25E96A07-4275-4C3A-B0F3-9FAC6D8FED6F}"/>
          </ac:spMkLst>
        </pc:spChg>
        <pc:spChg chg="mod">
          <ac:chgData name="郁儒 廖" userId="189a1d031aa848d3" providerId="LiveId" clId="{F7E03734-E1EE-48DE-9C2C-A02502A248C3}" dt="2021-06-26T16:04:59.061" v="314" actId="2711"/>
          <ac:spMkLst>
            <pc:docMk/>
            <pc:sldMk cId="2573059498" sldId="258"/>
            <ac:spMk id="10" creationId="{DA5D15EC-FB11-4EAF-A240-F4881E5EA7A8}"/>
          </ac:spMkLst>
        </pc:spChg>
      </pc:sldChg>
      <pc:sldChg chg="modSp mod ord">
        <pc:chgData name="郁儒 廖" userId="189a1d031aa848d3" providerId="LiveId" clId="{F7E03734-E1EE-48DE-9C2C-A02502A248C3}" dt="2021-06-27T14:11:18.442" v="322"/>
        <pc:sldMkLst>
          <pc:docMk/>
          <pc:sldMk cId="3515119788" sldId="259"/>
        </pc:sldMkLst>
        <pc:spChg chg="mod">
          <ac:chgData name="郁儒 廖" userId="189a1d031aa848d3" providerId="LiveId" clId="{F7E03734-E1EE-48DE-9C2C-A02502A248C3}" dt="2021-06-26T16:02:09.590" v="281" actId="108"/>
          <ac:spMkLst>
            <pc:docMk/>
            <pc:sldMk cId="3515119788" sldId="259"/>
            <ac:spMk id="2" creationId="{46D4B5A4-2E12-4B48-997F-0A3F6BB8E5EE}"/>
          </ac:spMkLst>
        </pc:spChg>
      </pc:sldChg>
      <pc:sldChg chg="modSp mod">
        <pc:chgData name="郁儒 廖" userId="189a1d031aa848d3" providerId="LiveId" clId="{F7E03734-E1EE-48DE-9C2C-A02502A248C3}" dt="2021-06-27T14:23:26.793" v="384" actId="20577"/>
        <pc:sldMkLst>
          <pc:docMk/>
          <pc:sldMk cId="3353010267" sldId="260"/>
        </pc:sldMkLst>
        <pc:spChg chg="mod">
          <ac:chgData name="郁儒 廖" userId="189a1d031aa848d3" providerId="LiveId" clId="{F7E03734-E1EE-48DE-9C2C-A02502A248C3}" dt="2021-06-27T14:23:26.793" v="384" actId="20577"/>
          <ac:spMkLst>
            <pc:docMk/>
            <pc:sldMk cId="3353010267" sldId="260"/>
            <ac:spMk id="2" creationId="{46D4B5A4-2E12-4B48-997F-0A3F6BB8E5EE}"/>
          </ac:spMkLst>
        </pc:spChg>
        <pc:spChg chg="mod">
          <ac:chgData name="郁儒 廖" userId="189a1d031aa848d3" providerId="LiveId" clId="{F7E03734-E1EE-48DE-9C2C-A02502A248C3}" dt="2021-06-27T14:17:05.809" v="356" actId="20577"/>
          <ac:spMkLst>
            <pc:docMk/>
            <pc:sldMk cId="3353010267" sldId="260"/>
            <ac:spMk id="6" creationId="{56B442F7-5136-4E93-9FE2-2CAC213991C3}"/>
          </ac:spMkLst>
        </pc:spChg>
        <pc:graphicFrameChg chg="modGraphic">
          <ac:chgData name="郁儒 廖" userId="189a1d031aa848d3" providerId="LiveId" clId="{F7E03734-E1EE-48DE-9C2C-A02502A248C3}" dt="2021-06-27T14:16:58.756" v="353" actId="20577"/>
          <ac:graphicFrameMkLst>
            <pc:docMk/>
            <pc:sldMk cId="3353010267" sldId="260"/>
            <ac:graphicFrameMk id="8" creationId="{006AF39E-8E64-46EE-89F2-035694BC962B}"/>
          </ac:graphicFrameMkLst>
        </pc:graphicFrameChg>
      </pc:sldChg>
      <pc:sldChg chg="addSp delSp modSp mod">
        <pc:chgData name="郁儒 廖" userId="189a1d031aa848d3" providerId="LiveId" clId="{F7E03734-E1EE-48DE-9C2C-A02502A248C3}" dt="2021-06-27T14:23:30.041" v="385" actId="20577"/>
        <pc:sldMkLst>
          <pc:docMk/>
          <pc:sldMk cId="3679457579" sldId="261"/>
        </pc:sldMkLst>
        <pc:spChg chg="del">
          <ac:chgData name="郁儒 廖" userId="189a1d031aa848d3" providerId="LiveId" clId="{F7E03734-E1EE-48DE-9C2C-A02502A248C3}" dt="2021-06-26T16:03:01.460" v="290" actId="478"/>
          <ac:spMkLst>
            <pc:docMk/>
            <pc:sldMk cId="3679457579" sldId="261"/>
            <ac:spMk id="2" creationId="{46D4B5A4-2E12-4B48-997F-0A3F6BB8E5EE}"/>
          </ac:spMkLst>
        </pc:spChg>
        <pc:spChg chg="mod">
          <ac:chgData name="郁儒 廖" userId="189a1d031aa848d3" providerId="LiveId" clId="{F7E03734-E1EE-48DE-9C2C-A02502A248C3}" dt="2021-06-27T14:16:49.767" v="350" actId="20577"/>
          <ac:spMkLst>
            <pc:docMk/>
            <pc:sldMk cId="3679457579" sldId="261"/>
            <ac:spMk id="6" creationId="{56B442F7-5136-4E93-9FE2-2CAC213991C3}"/>
          </ac:spMkLst>
        </pc:spChg>
        <pc:spChg chg="add del mod">
          <ac:chgData name="郁儒 廖" userId="189a1d031aa848d3" providerId="LiveId" clId="{F7E03734-E1EE-48DE-9C2C-A02502A248C3}" dt="2021-06-26T16:03:03.573" v="291" actId="478"/>
          <ac:spMkLst>
            <pc:docMk/>
            <pc:sldMk cId="3679457579" sldId="261"/>
            <ac:spMk id="9" creationId="{96B04D9E-B30D-4A69-A4C1-C72C313A1153}"/>
          </ac:spMkLst>
        </pc:spChg>
        <pc:spChg chg="add mod">
          <ac:chgData name="郁儒 廖" userId="189a1d031aa848d3" providerId="LiveId" clId="{F7E03734-E1EE-48DE-9C2C-A02502A248C3}" dt="2021-06-27T14:23:30.041" v="385" actId="20577"/>
          <ac:spMkLst>
            <pc:docMk/>
            <pc:sldMk cId="3679457579" sldId="261"/>
            <ac:spMk id="10" creationId="{31815381-98AE-4F5B-9A6C-08961D44B59B}"/>
          </ac:spMkLst>
        </pc:spChg>
        <pc:graphicFrameChg chg="modGraphic">
          <ac:chgData name="郁儒 廖" userId="189a1d031aa848d3" providerId="LiveId" clId="{F7E03734-E1EE-48DE-9C2C-A02502A248C3}" dt="2021-06-27T14:16:40.230" v="347" actId="20577"/>
          <ac:graphicFrameMkLst>
            <pc:docMk/>
            <pc:sldMk cId="3679457579" sldId="261"/>
            <ac:graphicFrameMk id="8" creationId="{006AF39E-8E64-46EE-89F2-035694BC962B}"/>
          </ac:graphicFrameMkLst>
        </pc:graphicFrameChg>
      </pc:sldChg>
      <pc:sldChg chg="addSp delSp modSp mod">
        <pc:chgData name="郁儒 廖" userId="189a1d031aa848d3" providerId="LiveId" clId="{F7E03734-E1EE-48DE-9C2C-A02502A248C3}" dt="2021-06-27T14:23:34.001" v="386" actId="20577"/>
        <pc:sldMkLst>
          <pc:docMk/>
          <pc:sldMk cId="2166195919" sldId="262"/>
        </pc:sldMkLst>
        <pc:spChg chg="del">
          <ac:chgData name="郁儒 廖" userId="189a1d031aa848d3" providerId="LiveId" clId="{F7E03734-E1EE-48DE-9C2C-A02502A248C3}" dt="2021-06-26T16:03:07.212" v="293" actId="478"/>
          <ac:spMkLst>
            <pc:docMk/>
            <pc:sldMk cId="2166195919" sldId="262"/>
            <ac:spMk id="2" creationId="{46D4B5A4-2E12-4B48-997F-0A3F6BB8E5EE}"/>
          </ac:spMkLst>
        </pc:spChg>
        <pc:spChg chg="mod">
          <ac:chgData name="郁儒 廖" userId="189a1d031aa848d3" providerId="LiveId" clId="{F7E03734-E1EE-48DE-9C2C-A02502A248C3}" dt="2021-06-27T14:16:24.522" v="344" actId="20577"/>
          <ac:spMkLst>
            <pc:docMk/>
            <pc:sldMk cId="2166195919" sldId="262"/>
            <ac:spMk id="6" creationId="{56B442F7-5136-4E93-9FE2-2CAC213991C3}"/>
          </ac:spMkLst>
        </pc:spChg>
        <pc:spChg chg="add del mod">
          <ac:chgData name="郁儒 廖" userId="189a1d031aa848d3" providerId="LiveId" clId="{F7E03734-E1EE-48DE-9C2C-A02502A248C3}" dt="2021-06-26T16:03:09.405" v="294" actId="478"/>
          <ac:spMkLst>
            <pc:docMk/>
            <pc:sldMk cId="2166195919" sldId="262"/>
            <ac:spMk id="10" creationId="{70BBB809-686D-4CEC-93AA-D5B3B2B35460}"/>
          </ac:spMkLst>
        </pc:spChg>
        <pc:spChg chg="add mod">
          <ac:chgData name="郁儒 廖" userId="189a1d031aa848d3" providerId="LiveId" clId="{F7E03734-E1EE-48DE-9C2C-A02502A248C3}" dt="2021-06-27T14:23:34.001" v="386" actId="20577"/>
          <ac:spMkLst>
            <pc:docMk/>
            <pc:sldMk cId="2166195919" sldId="262"/>
            <ac:spMk id="11" creationId="{63D33D3B-20F9-481F-AF36-DDE7CAA21EDD}"/>
          </ac:spMkLst>
        </pc:spChg>
        <pc:graphicFrameChg chg="modGraphic">
          <ac:chgData name="郁儒 廖" userId="189a1d031aa848d3" providerId="LiveId" clId="{F7E03734-E1EE-48DE-9C2C-A02502A248C3}" dt="2021-06-27T14:16:17.852" v="342" actId="20577"/>
          <ac:graphicFrameMkLst>
            <pc:docMk/>
            <pc:sldMk cId="2166195919" sldId="262"/>
            <ac:graphicFrameMk id="8" creationId="{006AF39E-8E64-46EE-89F2-035694BC962B}"/>
          </ac:graphicFrameMkLst>
        </pc:graphicFrameChg>
      </pc:sldChg>
      <pc:sldChg chg="addSp delSp modSp new mod">
        <pc:chgData name="郁儒 廖" userId="189a1d031aa848d3" providerId="LiveId" clId="{F7E03734-E1EE-48DE-9C2C-A02502A248C3}" dt="2021-06-27T14:22:51.561" v="383" actId="1076"/>
        <pc:sldMkLst>
          <pc:docMk/>
          <pc:sldMk cId="3405566990" sldId="263"/>
        </pc:sldMkLst>
        <pc:spChg chg="mod">
          <ac:chgData name="郁儒 廖" userId="189a1d031aa848d3" providerId="LiveId" clId="{F7E03734-E1EE-48DE-9C2C-A02502A248C3}" dt="2021-06-26T16:05:32.214" v="315" actId="108"/>
          <ac:spMkLst>
            <pc:docMk/>
            <pc:sldMk cId="3405566990" sldId="263"/>
            <ac:spMk id="2" creationId="{871DA2CC-86CE-43D0-9AA4-0B9F02AB7E2C}"/>
          </ac:spMkLst>
        </pc:spChg>
        <pc:spChg chg="del">
          <ac:chgData name="郁儒 廖" userId="189a1d031aa848d3" providerId="LiveId" clId="{F7E03734-E1EE-48DE-9C2C-A02502A248C3}" dt="2021-06-26T15:06:27.054" v="1"/>
          <ac:spMkLst>
            <pc:docMk/>
            <pc:sldMk cId="3405566990" sldId="263"/>
            <ac:spMk id="3" creationId="{1092DADC-AC3B-4153-8FB2-F51F9B6DF0FB}"/>
          </ac:spMkLst>
        </pc:spChg>
        <pc:spChg chg="add del mod">
          <ac:chgData name="郁儒 廖" userId="189a1d031aa848d3" providerId="LiveId" clId="{F7E03734-E1EE-48DE-9C2C-A02502A248C3}" dt="2021-06-26T15:08:45.936" v="12"/>
          <ac:spMkLst>
            <pc:docMk/>
            <pc:sldMk cId="3405566990" sldId="263"/>
            <ac:spMk id="8" creationId="{328596ED-DC25-421B-9587-A92F160C842A}"/>
          </ac:spMkLst>
        </pc:spChg>
        <pc:picChg chg="add del mod">
          <ac:chgData name="郁儒 廖" userId="189a1d031aa848d3" providerId="LiveId" clId="{F7E03734-E1EE-48DE-9C2C-A02502A248C3}" dt="2021-06-26T15:08:24.112" v="11" actId="478"/>
          <ac:picMkLst>
            <pc:docMk/>
            <pc:sldMk cId="3405566990" sldId="263"/>
            <ac:picMk id="4" creationId="{C149A7D8-DE8D-4A0C-9507-66EB6F680343}"/>
          </ac:picMkLst>
        </pc:picChg>
        <pc:picChg chg="add mod modCrop">
          <ac:chgData name="郁儒 廖" userId="189a1d031aa848d3" providerId="LiveId" clId="{F7E03734-E1EE-48DE-9C2C-A02502A248C3}" dt="2021-06-26T15:09:22.960" v="16" actId="1076"/>
          <ac:picMkLst>
            <pc:docMk/>
            <pc:sldMk cId="3405566990" sldId="263"/>
            <ac:picMk id="6" creationId="{E354104B-0801-4CA0-98FD-552E1846872B}"/>
          </ac:picMkLst>
        </pc:picChg>
        <pc:picChg chg="add mod">
          <ac:chgData name="郁儒 廖" userId="189a1d031aa848d3" providerId="LiveId" clId="{F7E03734-E1EE-48DE-9C2C-A02502A248C3}" dt="2021-06-27T14:22:51.561" v="383" actId="1076"/>
          <ac:picMkLst>
            <pc:docMk/>
            <pc:sldMk cId="3405566990" sldId="263"/>
            <ac:picMk id="10" creationId="{F18BFCA9-F27F-4774-AB88-724DD1ACE7E9}"/>
          </ac:picMkLst>
        </pc:picChg>
        <pc:picChg chg="add del mod modCrop">
          <ac:chgData name="郁儒 廖" userId="189a1d031aa848d3" providerId="LiveId" clId="{F7E03734-E1EE-48DE-9C2C-A02502A248C3}" dt="2021-06-26T15:09:32.831" v="18" actId="478"/>
          <ac:picMkLst>
            <pc:docMk/>
            <pc:sldMk cId="3405566990" sldId="263"/>
            <ac:picMk id="12" creationId="{F6E5B030-3DC8-4FED-84DB-3E594A744DF5}"/>
          </ac:picMkLst>
        </pc:picChg>
      </pc:sldChg>
      <pc:sldChg chg="addSp delSp modSp add mod">
        <pc:chgData name="郁儒 廖" userId="189a1d031aa848d3" providerId="LiveId" clId="{F7E03734-E1EE-48DE-9C2C-A02502A248C3}" dt="2021-06-26T16:05:39.869" v="317" actId="1076"/>
        <pc:sldMkLst>
          <pc:docMk/>
          <pc:sldMk cId="1720717751" sldId="264"/>
        </pc:sldMkLst>
        <pc:spChg chg="mod">
          <ac:chgData name="郁儒 廖" userId="189a1d031aa848d3" providerId="LiveId" clId="{F7E03734-E1EE-48DE-9C2C-A02502A248C3}" dt="2021-06-26T16:05:38.279" v="316" actId="108"/>
          <ac:spMkLst>
            <pc:docMk/>
            <pc:sldMk cId="1720717751" sldId="264"/>
            <ac:spMk id="2" creationId="{871DA2CC-86CE-43D0-9AA4-0B9F02AB7E2C}"/>
          </ac:spMkLst>
        </pc:spChg>
        <pc:spChg chg="add del mod">
          <ac:chgData name="郁儒 廖" userId="189a1d031aa848d3" providerId="LiveId" clId="{F7E03734-E1EE-48DE-9C2C-A02502A248C3}" dt="2021-06-26T15:09:52.239" v="35" actId="478"/>
          <ac:spMkLst>
            <pc:docMk/>
            <pc:sldMk cId="1720717751" sldId="264"/>
            <ac:spMk id="4" creationId="{F31D7F13-9E3B-4905-BD5C-9F756C7A82B5}"/>
          </ac:spMkLst>
        </pc:spChg>
        <pc:picChg chg="del">
          <ac:chgData name="郁儒 廖" userId="189a1d031aa848d3" providerId="LiveId" clId="{F7E03734-E1EE-48DE-9C2C-A02502A248C3}" dt="2021-06-26T15:09:53.321" v="36" actId="478"/>
          <ac:picMkLst>
            <pc:docMk/>
            <pc:sldMk cId="1720717751" sldId="264"/>
            <ac:picMk id="6" creationId="{E354104B-0801-4CA0-98FD-552E1846872B}"/>
          </ac:picMkLst>
        </pc:picChg>
        <pc:picChg chg="del">
          <ac:chgData name="郁儒 廖" userId="189a1d031aa848d3" providerId="LiveId" clId="{F7E03734-E1EE-48DE-9C2C-A02502A248C3}" dt="2021-06-26T15:09:49.855" v="33" actId="478"/>
          <ac:picMkLst>
            <pc:docMk/>
            <pc:sldMk cId="1720717751" sldId="264"/>
            <ac:picMk id="10" creationId="{F18BFCA9-F27F-4774-AB88-724DD1ACE7E9}"/>
          </ac:picMkLst>
        </pc:picChg>
        <pc:picChg chg="mod">
          <ac:chgData name="郁儒 廖" userId="189a1d031aa848d3" providerId="LiveId" clId="{F7E03734-E1EE-48DE-9C2C-A02502A248C3}" dt="2021-06-26T16:05:39.869" v="317" actId="1076"/>
          <ac:picMkLst>
            <pc:docMk/>
            <pc:sldMk cId="1720717751" sldId="264"/>
            <ac:picMk id="12" creationId="{F6E5B030-3DC8-4FED-84DB-3E594A744DF5}"/>
          </ac:picMkLst>
        </pc:picChg>
      </pc:sldChg>
      <pc:sldChg chg="modSp new mod">
        <pc:chgData name="郁儒 廖" userId="189a1d031aa848d3" providerId="LiveId" clId="{F7E03734-E1EE-48DE-9C2C-A02502A248C3}" dt="2021-06-26T16:01:50.347" v="280" actId="2711"/>
        <pc:sldMkLst>
          <pc:docMk/>
          <pc:sldMk cId="1214235823" sldId="265"/>
        </pc:sldMkLst>
        <pc:spChg chg="mod">
          <ac:chgData name="郁儒 廖" userId="189a1d031aa848d3" providerId="LiveId" clId="{F7E03734-E1EE-48DE-9C2C-A02502A248C3}" dt="2021-06-26T16:01:44.347" v="279" actId="2711"/>
          <ac:spMkLst>
            <pc:docMk/>
            <pc:sldMk cId="1214235823" sldId="265"/>
            <ac:spMk id="2" creationId="{C45B4BC6-4778-44D8-BC43-38E9FA09807D}"/>
          </ac:spMkLst>
        </pc:spChg>
        <pc:spChg chg="mod">
          <ac:chgData name="郁儒 廖" userId="189a1d031aa848d3" providerId="LiveId" clId="{F7E03734-E1EE-48DE-9C2C-A02502A248C3}" dt="2021-06-26T16:01:50.347" v="280" actId="2711"/>
          <ac:spMkLst>
            <pc:docMk/>
            <pc:sldMk cId="1214235823" sldId="265"/>
            <ac:spMk id="3" creationId="{13A791DE-558D-404E-B9D6-E2E18467D5B7}"/>
          </ac:spMkLst>
        </pc:spChg>
      </pc:sldChg>
      <pc:sldChg chg="addSp delSp modSp add mod">
        <pc:chgData name="郁儒 廖" userId="189a1d031aa848d3" providerId="LiveId" clId="{F7E03734-E1EE-48DE-9C2C-A02502A248C3}" dt="2021-06-27T14:23:37.521" v="387" actId="20577"/>
        <pc:sldMkLst>
          <pc:docMk/>
          <pc:sldMk cId="436955770" sldId="266"/>
        </pc:sldMkLst>
        <pc:spChg chg="del">
          <ac:chgData name="郁儒 廖" userId="189a1d031aa848d3" providerId="LiveId" clId="{F7E03734-E1EE-48DE-9C2C-A02502A248C3}" dt="2021-06-26T16:03:18.299" v="296" actId="478"/>
          <ac:spMkLst>
            <pc:docMk/>
            <pc:sldMk cId="436955770" sldId="266"/>
            <ac:spMk id="2" creationId="{46D4B5A4-2E12-4B48-997F-0A3F6BB8E5EE}"/>
          </ac:spMkLst>
        </pc:spChg>
        <pc:spChg chg="mod">
          <ac:chgData name="郁儒 廖" userId="189a1d031aa848d3" providerId="LiveId" clId="{F7E03734-E1EE-48DE-9C2C-A02502A248C3}" dt="2021-06-27T14:16:09.160" v="338" actId="20577"/>
          <ac:spMkLst>
            <pc:docMk/>
            <pc:sldMk cId="436955770" sldId="266"/>
            <ac:spMk id="6" creationId="{56B442F7-5136-4E93-9FE2-2CAC213991C3}"/>
          </ac:spMkLst>
        </pc:spChg>
        <pc:spChg chg="mod">
          <ac:chgData name="郁儒 廖" userId="189a1d031aa848d3" providerId="LiveId" clId="{F7E03734-E1EE-48DE-9C2C-A02502A248C3}" dt="2021-06-26T15:57:25.583" v="240" actId="20577"/>
          <ac:spMkLst>
            <pc:docMk/>
            <pc:sldMk cId="436955770" sldId="266"/>
            <ac:spMk id="7" creationId="{3C66C7FC-85B6-4F14-9AE1-6CD346D7F60C}"/>
          </ac:spMkLst>
        </pc:spChg>
        <pc:spChg chg="add del mod">
          <ac:chgData name="郁儒 廖" userId="189a1d031aa848d3" providerId="LiveId" clId="{F7E03734-E1EE-48DE-9C2C-A02502A248C3}" dt="2021-06-26T16:03:19.669" v="297" actId="478"/>
          <ac:spMkLst>
            <pc:docMk/>
            <pc:sldMk cId="436955770" sldId="266"/>
            <ac:spMk id="9" creationId="{EACDEBF3-A8A0-4D6F-ADEF-DF968F522A00}"/>
          </ac:spMkLst>
        </pc:spChg>
        <pc:spChg chg="add mod">
          <ac:chgData name="郁儒 廖" userId="189a1d031aa848d3" providerId="LiveId" clId="{F7E03734-E1EE-48DE-9C2C-A02502A248C3}" dt="2021-06-27T14:23:37.521" v="387" actId="20577"/>
          <ac:spMkLst>
            <pc:docMk/>
            <pc:sldMk cId="436955770" sldId="266"/>
            <ac:spMk id="10" creationId="{1EE41A3C-529C-4A3F-BE05-CD65AF5791C2}"/>
          </ac:spMkLst>
        </pc:spChg>
        <pc:graphicFrameChg chg="modGraphic">
          <ac:chgData name="郁儒 廖" userId="189a1d031aa848d3" providerId="LiveId" clId="{F7E03734-E1EE-48DE-9C2C-A02502A248C3}" dt="2021-06-26T17:36:46.386" v="318" actId="2084"/>
          <ac:graphicFrameMkLst>
            <pc:docMk/>
            <pc:sldMk cId="436955770" sldId="266"/>
            <ac:graphicFrameMk id="8" creationId="{006AF39E-8E64-46EE-89F2-035694BC962B}"/>
          </ac:graphicFrameMkLst>
        </pc:graphicFrameChg>
      </pc:sldChg>
      <pc:sldChg chg="addSp delSp modSp new mod">
        <pc:chgData name="郁儒 廖" userId="189a1d031aa848d3" providerId="LiveId" clId="{F7E03734-E1EE-48DE-9C2C-A02502A248C3}" dt="2021-06-29T05:07:12.884" v="403" actId="1035"/>
        <pc:sldMkLst>
          <pc:docMk/>
          <pc:sldMk cId="241416973" sldId="267"/>
        </pc:sldMkLst>
        <pc:spChg chg="mod">
          <ac:chgData name="郁儒 廖" userId="189a1d031aa848d3" providerId="LiveId" clId="{F7E03734-E1EE-48DE-9C2C-A02502A248C3}" dt="2021-06-27T14:19:51.970" v="374" actId="108"/>
          <ac:spMkLst>
            <pc:docMk/>
            <pc:sldMk cId="241416973" sldId="267"/>
            <ac:spMk id="2" creationId="{D6A8277B-EDA6-452C-9F3A-ACBBCEC32FC4}"/>
          </ac:spMkLst>
        </pc:spChg>
        <pc:spChg chg="del">
          <ac:chgData name="郁儒 廖" userId="189a1d031aa848d3" providerId="LiveId" clId="{F7E03734-E1EE-48DE-9C2C-A02502A248C3}" dt="2021-06-27T14:18:27.624" v="358"/>
          <ac:spMkLst>
            <pc:docMk/>
            <pc:sldMk cId="241416973" sldId="267"/>
            <ac:spMk id="3" creationId="{0CC80AB5-D57B-4FE1-A7E8-BC00F6DC7E0D}"/>
          </ac:spMkLst>
        </pc:spChg>
        <pc:picChg chg="add mod ord">
          <ac:chgData name="郁儒 廖" userId="189a1d031aa848d3" providerId="LiveId" clId="{F7E03734-E1EE-48DE-9C2C-A02502A248C3}" dt="2021-06-27T14:20:08.969" v="380" actId="1076"/>
          <ac:picMkLst>
            <pc:docMk/>
            <pc:sldMk cId="241416973" sldId="267"/>
            <ac:picMk id="5" creationId="{3407E8DD-85EC-4C6E-A845-8088A23510E7}"/>
          </ac:picMkLst>
        </pc:picChg>
        <pc:picChg chg="add mod modCrop">
          <ac:chgData name="郁儒 廖" userId="189a1d031aa848d3" providerId="LiveId" clId="{F7E03734-E1EE-48DE-9C2C-A02502A248C3}" dt="2021-06-29T05:07:12.884" v="403" actId="1035"/>
          <ac:picMkLst>
            <pc:docMk/>
            <pc:sldMk cId="241416973" sldId="267"/>
            <ac:picMk id="7" creationId="{5C606B4B-5B79-496C-9B21-4C061E6C1E65}"/>
          </ac:picMkLst>
        </pc:pic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3T02:48:19.496"/>
    </inkml:context>
    <inkml:brush xml:id="br0">
      <inkml:brushProperty name="width" value="0.05" units="cm"/>
      <inkml:brushProperty name="height" value="0.05" units="cm"/>
      <inkml:brushProperty name="color" value="#E71224"/>
    </inkml:brush>
  </inkml:definitions>
  <inkml:trace contextRef="#ctx0" brushRef="#br0">0 0 24575,'2385'0'-1365,"-2362"0"-5461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3T02:49:22.005"/>
    </inkml:context>
    <inkml:brush xml:id="br0">
      <inkml:brushProperty name="width" value="0.05" units="cm"/>
      <inkml:brushProperty name="height" value="0.05" units="cm"/>
      <inkml:brushProperty name="color" value="#E71224"/>
    </inkml:brush>
  </inkml:definitions>
  <inkml:trace contextRef="#ctx0" brushRef="#br0">737 157 24575,'-127'2'0,"-140"-4"0,239-2 0,-54-14 0,63 13 0,0 0 0,1 1 0,-1 1 0,-1 1 0,1 1 0,-31 1 0,-12 8 0,56-9 0,20-5 0,25-5 0,143-38 120,0-1-1605,-152 44-5341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3T02:48:21.696"/>
    </inkml:context>
    <inkml:brush xml:id="br0">
      <inkml:brushProperty name="width" value="0.05" units="cm"/>
      <inkml:brushProperty name="height" value="0.05" units="cm"/>
      <inkml:brushProperty name="color" value="#E71224"/>
    </inkml:brush>
  </inkml:definitions>
  <inkml:trace contextRef="#ctx0" brushRef="#br0">0 22 24575,'1'-2'0,"-1"1"0,0 0 0,1 0 0,-1 0 0,1 0 0,-1 0 0,1 0 0,-1 0 0,1 0 0,0 1 0,-1-1 0,1 0 0,0 0 0,0 0 0,0 1 0,-1-1 0,1 0 0,0 1 0,0-1 0,0 1 0,0-1 0,0 1 0,0-1 0,0 1 0,0 0 0,1-1 0,-1 1 0,0 0 0,0 0 0,0 0 0,0 0 0,0 0 0,0 0 0,2 1 0,41 3 0,-43-4 0,17 5 0,0 0 0,0 2 0,-1 0 0,0 1 0,25 15 0,17 8 0,-49-26 0,1 1 0,-1 0 0,0 1 0,0 0 0,-1 1 0,0 0 0,0 0 0,7 10 0,-14-16 0,0 0 0,0 0 0,0 1 0,0-1 0,-1 1 0,1-1 0,-1 1 0,0-1 0,0 1 0,0 0 0,0 0 0,0 0 0,-1-1 0,1 1 0,-1 0 0,0 0 0,1 0 0,-1 0 0,-1 0 0,1 0 0,0 0 0,-1 0 0,1-1 0,-1 1 0,0 0 0,0 0 0,0-1 0,0 1 0,-1 0 0,1-1 0,-1 1 0,0-1 0,1 0 0,-1 1 0,0-1 0,0 0 0,-3 2 0,-8 5-34,0 0-1,-1-1 0,0-1 1,0 0-1,0-1 0,-1 0 0,-18 4 1,2 0-1054,3 0-5738</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3T02:48:24.333"/>
    </inkml:context>
    <inkml:brush xml:id="br0">
      <inkml:brushProperty name="width" value="0.05" units="cm"/>
      <inkml:brushProperty name="height" value="0.05" units="cm"/>
      <inkml:brushProperty name="color" value="#E71224"/>
    </inkml:brush>
  </inkml:definitions>
  <inkml:trace contextRef="#ctx0" brushRef="#br0">1 0 24575,'1432'0'0,"-1406"1"0,1 2 0,29 6 0,-29-4 0,55 4 0,-59-7 0,0 1 0,0 1 0,0 1 0,-1 1 0,39 15 0,-30-9 0,59 13 0,106 2 0,-57-2 0,-100-16 0,-1-2 0,52 4 0,264-10 85,-169-3-1535,-162 2-5376</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3T02:48:25.706"/>
    </inkml:context>
    <inkml:brush xml:id="br0">
      <inkml:brushProperty name="width" value="0.05" units="cm"/>
      <inkml:brushProperty name="height" value="0.05" units="cm"/>
      <inkml:brushProperty name="color" value="#E71224"/>
    </inkml:brush>
  </inkml:definitions>
  <inkml:trace contextRef="#ctx0" brushRef="#br0">1 0 24575,'30'1'0,"0"2"0,0 0 0,0 2 0,-1 2 0,0 0 0,0 2 0,0 1 0,34 18 0,-4-10 0,-49-16 0,-1 0 0,1 0 0,-1 1 0,0 1 0,0-1 0,0 2 0,-1-1 0,15 10 0,-22-12 0,1 0 0,-1 0 0,1 0 0,-1 0 0,0 1 0,1-1 0,-1 0 0,-1 1 0,1-1 0,0 0 0,0 1 0,-1-1 0,1 1 0,-1-1 0,0 1 0,0-1 0,0 1 0,0-1 0,0 1 0,-1-1 0,1 1 0,-1-1 0,1 1 0,-1-1 0,0 0 0,0 1 0,0-1 0,0 0 0,-1 0 0,1 1 0,-1-1 0,1 0 0,-3 2 0,-6 9 0,-1 0 0,0-1 0,-21 18 0,30-29 0,-121 93-1365,98-74-5461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3T02:48:46.319"/>
    </inkml:context>
    <inkml:brush xml:id="br0">
      <inkml:brushProperty name="width" value="0.05" units="cm"/>
      <inkml:brushProperty name="height" value="0.05" units="cm"/>
      <inkml:brushProperty name="color" value="#FFC114"/>
    </inkml:brush>
  </inkml:definitions>
  <inkml:trace contextRef="#ctx0" brushRef="#br0">2157 29 24575,'-17'-1'0,"1"-1"0,-34-8 0,-17-2 0,-284 8 0,197 6 0,124-1 0,0 1 0,0 1 0,0 2 0,1 1 0,-1 1 0,-55 23 0,67-24 0,-1 0 0,0-2 0,-1 0 0,1-1 0,-1-1 0,0 0 0,-29-3 0,21 1 0,-1 1 0,-44 8 0,-96 15 0,78-12 0,20-5 39,-135-6 0,152-4-327,-1 3-1,1 2 0,0 2 1,-87 18-1,113-14-6537</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3T02:48:48.072"/>
    </inkml:context>
    <inkml:brush xml:id="br0">
      <inkml:brushProperty name="width" value="0.05" units="cm"/>
      <inkml:brushProperty name="height" value="0.05" units="cm"/>
      <inkml:brushProperty name="color" value="#FFC114"/>
    </inkml:brush>
  </inkml:definitions>
  <inkml:trace contextRef="#ctx0" brushRef="#br0">496 0 24575,'-32'3'0,"0"1"0,0 2 0,0 1 0,-50 19 0,62-20 0,-4 2 0,0 0 0,0 1 0,1 2 0,0 0 0,1 2 0,0 0 0,1 1 0,0 2 0,-21 20 0,40-35 0,1 0 0,-1 1 0,1-1 0,-1 1 0,1-1 0,0 1 0,0 0 0,-1-1 0,1 1 0,1 0 0,-1 0 0,0 0 0,0 0 0,1 0 0,-1 0 0,1 0 0,-1 0 0,1 0 0,0 0 0,0 0 0,0 0 0,0 0 0,0 0 0,0 0 0,1 0 0,-1 0 0,1 0 0,-1 0 0,1 0 0,0 0 0,0 0 0,-1 0 0,2-1 0,-1 1 0,0 0 0,0-1 0,0 1 0,1-1 0,-1 1 0,1-1 0,-1 1 0,1-1 0,0 0 0,-1 0 0,4 1 0,10 7 0,0-1 0,1-1 0,0-1 0,26 8 0,-18-7 0,17 7 0,80 30 0,-106-38 0,-1 1 0,0 1 0,0 0 0,0 1 0,19 17 0,-26-19-127,-1 1 0,-1-1-1,0 1 1,0 0 0,0 0 0,-1 1-1,6 16 1,-8-21-220,10 26-6479</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3T02:48:50.386"/>
    </inkml:context>
    <inkml:brush xml:id="br0">
      <inkml:brushProperty name="width" value="0.05" units="cm"/>
      <inkml:brushProperty name="height" value="0.05" units="cm"/>
      <inkml:brushProperty name="color" value="#FFC114"/>
    </inkml:brush>
  </inkml:definitions>
  <inkml:trace contextRef="#ctx0" brushRef="#br0">0 130 24575,'207'3'0,"221"-7"0,-217-21 0,-138 13 0,137-3 0,-127 16 0,141-17 0,-130 8 0,181 6 0,-4 1 0,-227-4 67,62-15-1,17-2-1564,-88 19-5328</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3T02:48:52.353"/>
    </inkml:context>
    <inkml:brush xml:id="br0">
      <inkml:brushProperty name="width" value="0.05" units="cm"/>
      <inkml:brushProperty name="height" value="0.05" units="cm"/>
      <inkml:brushProperty name="color" value="#FFC114"/>
    </inkml:brush>
  </inkml:definitions>
  <inkml:trace contextRef="#ctx0" brushRef="#br0">397 1 24575,'-12'17'0,"0"-1"0,-1 0 0,-1 0 0,0-1 0,-1-1 0,-24 18 0,9-6 0,-114 85 0,68-54 0,73-56 0,1 0 0,0 1 0,1 0 0,-1-1 0,0 1 0,0 0 0,1 0 0,-1 0 0,1 0 0,-1 0 0,1 0 0,0 1 0,0-1 0,0 0 0,0 1 0,0-1 0,1 1 0,-1-1 0,1 1 0,0-1 0,-1 1 0,1-1 0,0 1 0,1-1 0,-1 1 0,0-1 0,1 1 0,-1-1 0,1 0 0,0 1 0,0-1 0,-1 1 0,2-1 0,-1 0 0,0 0 0,0 0 0,1 0 0,-1 0 0,1 0 0,3 3 0,7 8 0,1-1 0,0 0 0,1 0 0,23 13 0,-36-24 0,88 53 0,-57-36 0,-1 2 0,49 38 0,-68-45-1365,-3-2-5461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3T02:49:19.647"/>
    </inkml:context>
    <inkml:brush xml:id="br0">
      <inkml:brushProperty name="width" value="0.05" units="cm"/>
      <inkml:brushProperty name="height" value="0.05" units="cm"/>
      <inkml:brushProperty name="color" value="#E71224"/>
    </inkml:brush>
  </inkml:definitions>
  <inkml:trace contextRef="#ctx0" brushRef="#br0">0 0 24575,'706'0'-1365,"-682"0"-5461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8093E5-9E32-46CB-9BD1-CF3DC61B1798}" type="datetimeFigureOut">
              <a:rPr lang="zh-TW" altLang="en-US" smtClean="0"/>
              <a:t>2021/10/6</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21738E-A880-49BD-B814-06B562C38314}" type="slidenum">
              <a:rPr lang="zh-TW" altLang="en-US" smtClean="0"/>
              <a:t>‹#›</a:t>
            </a:fld>
            <a:endParaRPr lang="zh-TW" altLang="en-US"/>
          </a:p>
        </p:txBody>
      </p:sp>
    </p:spTree>
    <p:extLst>
      <p:ext uri="{BB962C8B-B14F-4D97-AF65-F5344CB8AC3E}">
        <p14:creationId xmlns:p14="http://schemas.microsoft.com/office/powerpoint/2010/main" val="476411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2</a:t>
            </a:fld>
            <a:endParaRPr lang="zh-TW" altLang="en-US"/>
          </a:p>
        </p:txBody>
      </p:sp>
    </p:spTree>
    <p:extLst>
      <p:ext uri="{BB962C8B-B14F-4D97-AF65-F5344CB8AC3E}">
        <p14:creationId xmlns:p14="http://schemas.microsoft.com/office/powerpoint/2010/main" val="4012989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11</a:t>
            </a:fld>
            <a:endParaRPr lang="zh-TW" altLang="en-US"/>
          </a:p>
        </p:txBody>
      </p:sp>
    </p:spTree>
    <p:extLst>
      <p:ext uri="{BB962C8B-B14F-4D97-AF65-F5344CB8AC3E}">
        <p14:creationId xmlns:p14="http://schemas.microsoft.com/office/powerpoint/2010/main" val="2972406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12</a:t>
            </a:fld>
            <a:endParaRPr lang="zh-TW" altLang="en-US"/>
          </a:p>
        </p:txBody>
      </p:sp>
    </p:spTree>
    <p:extLst>
      <p:ext uri="{BB962C8B-B14F-4D97-AF65-F5344CB8AC3E}">
        <p14:creationId xmlns:p14="http://schemas.microsoft.com/office/powerpoint/2010/main" val="18163176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13</a:t>
            </a:fld>
            <a:endParaRPr lang="zh-TW" altLang="en-US"/>
          </a:p>
        </p:txBody>
      </p:sp>
    </p:spTree>
    <p:extLst>
      <p:ext uri="{BB962C8B-B14F-4D97-AF65-F5344CB8AC3E}">
        <p14:creationId xmlns:p14="http://schemas.microsoft.com/office/powerpoint/2010/main" val="235742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14</a:t>
            </a:fld>
            <a:endParaRPr lang="zh-TW" altLang="en-US"/>
          </a:p>
        </p:txBody>
      </p:sp>
    </p:spTree>
    <p:extLst>
      <p:ext uri="{BB962C8B-B14F-4D97-AF65-F5344CB8AC3E}">
        <p14:creationId xmlns:p14="http://schemas.microsoft.com/office/powerpoint/2010/main" val="7018642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15</a:t>
            </a:fld>
            <a:endParaRPr lang="zh-TW" altLang="en-US"/>
          </a:p>
        </p:txBody>
      </p:sp>
    </p:spTree>
    <p:extLst>
      <p:ext uri="{BB962C8B-B14F-4D97-AF65-F5344CB8AC3E}">
        <p14:creationId xmlns:p14="http://schemas.microsoft.com/office/powerpoint/2010/main" val="2440108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16</a:t>
            </a:fld>
            <a:endParaRPr lang="zh-TW" altLang="en-US"/>
          </a:p>
        </p:txBody>
      </p:sp>
    </p:spTree>
    <p:extLst>
      <p:ext uri="{BB962C8B-B14F-4D97-AF65-F5344CB8AC3E}">
        <p14:creationId xmlns:p14="http://schemas.microsoft.com/office/powerpoint/2010/main" val="26709730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17</a:t>
            </a:fld>
            <a:endParaRPr lang="zh-TW" altLang="en-US"/>
          </a:p>
        </p:txBody>
      </p:sp>
    </p:spTree>
    <p:extLst>
      <p:ext uri="{BB962C8B-B14F-4D97-AF65-F5344CB8AC3E}">
        <p14:creationId xmlns:p14="http://schemas.microsoft.com/office/powerpoint/2010/main" val="23818275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18</a:t>
            </a:fld>
            <a:endParaRPr lang="zh-TW" altLang="en-US"/>
          </a:p>
        </p:txBody>
      </p:sp>
    </p:spTree>
    <p:extLst>
      <p:ext uri="{BB962C8B-B14F-4D97-AF65-F5344CB8AC3E}">
        <p14:creationId xmlns:p14="http://schemas.microsoft.com/office/powerpoint/2010/main" val="2022630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19</a:t>
            </a:fld>
            <a:endParaRPr lang="zh-TW" altLang="en-US"/>
          </a:p>
        </p:txBody>
      </p:sp>
    </p:spTree>
    <p:extLst>
      <p:ext uri="{BB962C8B-B14F-4D97-AF65-F5344CB8AC3E}">
        <p14:creationId xmlns:p14="http://schemas.microsoft.com/office/powerpoint/2010/main" val="10246625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20</a:t>
            </a:fld>
            <a:endParaRPr lang="zh-TW" altLang="en-US"/>
          </a:p>
        </p:txBody>
      </p:sp>
    </p:spTree>
    <p:extLst>
      <p:ext uri="{BB962C8B-B14F-4D97-AF65-F5344CB8AC3E}">
        <p14:creationId xmlns:p14="http://schemas.microsoft.com/office/powerpoint/2010/main" val="1239961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3</a:t>
            </a:fld>
            <a:endParaRPr lang="zh-TW" altLang="en-US"/>
          </a:p>
        </p:txBody>
      </p:sp>
    </p:spTree>
    <p:extLst>
      <p:ext uri="{BB962C8B-B14F-4D97-AF65-F5344CB8AC3E}">
        <p14:creationId xmlns:p14="http://schemas.microsoft.com/office/powerpoint/2010/main" val="14523284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21</a:t>
            </a:fld>
            <a:endParaRPr lang="zh-TW" altLang="en-US"/>
          </a:p>
        </p:txBody>
      </p:sp>
    </p:spTree>
    <p:extLst>
      <p:ext uri="{BB962C8B-B14F-4D97-AF65-F5344CB8AC3E}">
        <p14:creationId xmlns:p14="http://schemas.microsoft.com/office/powerpoint/2010/main" val="28053666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22</a:t>
            </a:fld>
            <a:endParaRPr lang="zh-TW" altLang="en-US"/>
          </a:p>
        </p:txBody>
      </p:sp>
    </p:spTree>
    <p:extLst>
      <p:ext uri="{BB962C8B-B14F-4D97-AF65-F5344CB8AC3E}">
        <p14:creationId xmlns:p14="http://schemas.microsoft.com/office/powerpoint/2010/main" val="40709352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23</a:t>
            </a:fld>
            <a:endParaRPr lang="zh-TW" altLang="en-US"/>
          </a:p>
        </p:txBody>
      </p:sp>
    </p:spTree>
    <p:extLst>
      <p:ext uri="{BB962C8B-B14F-4D97-AF65-F5344CB8AC3E}">
        <p14:creationId xmlns:p14="http://schemas.microsoft.com/office/powerpoint/2010/main" val="2140455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24</a:t>
            </a:fld>
            <a:endParaRPr lang="zh-TW" altLang="en-US"/>
          </a:p>
        </p:txBody>
      </p:sp>
    </p:spTree>
    <p:extLst>
      <p:ext uri="{BB962C8B-B14F-4D97-AF65-F5344CB8AC3E}">
        <p14:creationId xmlns:p14="http://schemas.microsoft.com/office/powerpoint/2010/main" val="26349673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25</a:t>
            </a:fld>
            <a:endParaRPr lang="zh-TW" altLang="en-US"/>
          </a:p>
        </p:txBody>
      </p:sp>
    </p:spTree>
    <p:extLst>
      <p:ext uri="{BB962C8B-B14F-4D97-AF65-F5344CB8AC3E}">
        <p14:creationId xmlns:p14="http://schemas.microsoft.com/office/powerpoint/2010/main" val="23100932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=&gt;</a:t>
            </a:r>
            <a:r>
              <a:rPr lang="pl-PL" altLang="zh-TW" sz="1200" dirty="0"/>
              <a:t>v</a:t>
            </a:r>
            <a:r>
              <a:rPr lang="pl-PL" altLang="zh-TW" sz="1200" baseline="-25000" dirty="0"/>
              <a:t>0,</a:t>
            </a:r>
            <a:r>
              <a:rPr lang="en-US" altLang="zh-TW" sz="1200" baseline="-25000" dirty="0"/>
              <a:t>3</a:t>
            </a:r>
            <a:r>
              <a:rPr lang="pl-PL" altLang="zh-TW" sz="1200" baseline="-25000" dirty="0"/>
              <a:t> </a:t>
            </a:r>
            <a:r>
              <a:rPr lang="pl-PL" altLang="zh-TW" sz="1200" dirty="0"/>
              <a:t>to v</a:t>
            </a:r>
            <a:r>
              <a:rPr lang="en-US" altLang="zh-TW" sz="1200" baseline="-25000" dirty="0"/>
              <a:t>4,9</a:t>
            </a:r>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26</a:t>
            </a:fld>
            <a:endParaRPr lang="zh-TW" altLang="en-US"/>
          </a:p>
        </p:txBody>
      </p:sp>
    </p:spTree>
    <p:extLst>
      <p:ext uri="{BB962C8B-B14F-4D97-AF65-F5344CB8AC3E}">
        <p14:creationId xmlns:p14="http://schemas.microsoft.com/office/powerpoint/2010/main" val="2270890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4</a:t>
            </a:fld>
            <a:endParaRPr lang="zh-TW" altLang="en-US"/>
          </a:p>
        </p:txBody>
      </p:sp>
    </p:spTree>
    <p:extLst>
      <p:ext uri="{BB962C8B-B14F-4D97-AF65-F5344CB8AC3E}">
        <p14:creationId xmlns:p14="http://schemas.microsoft.com/office/powerpoint/2010/main" val="3971451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5</a:t>
            </a:fld>
            <a:endParaRPr lang="zh-TW" altLang="en-US"/>
          </a:p>
        </p:txBody>
      </p:sp>
    </p:spTree>
    <p:extLst>
      <p:ext uri="{BB962C8B-B14F-4D97-AF65-F5344CB8AC3E}">
        <p14:creationId xmlns:p14="http://schemas.microsoft.com/office/powerpoint/2010/main" val="972594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6</a:t>
            </a:fld>
            <a:endParaRPr lang="zh-TW" altLang="en-US"/>
          </a:p>
        </p:txBody>
      </p:sp>
    </p:spTree>
    <p:extLst>
      <p:ext uri="{BB962C8B-B14F-4D97-AF65-F5344CB8AC3E}">
        <p14:creationId xmlns:p14="http://schemas.microsoft.com/office/powerpoint/2010/main" val="2897386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7</a:t>
            </a:fld>
            <a:endParaRPr lang="zh-TW" altLang="en-US"/>
          </a:p>
        </p:txBody>
      </p:sp>
    </p:spTree>
    <p:extLst>
      <p:ext uri="{BB962C8B-B14F-4D97-AF65-F5344CB8AC3E}">
        <p14:creationId xmlns:p14="http://schemas.microsoft.com/office/powerpoint/2010/main" val="1684145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8</a:t>
            </a:fld>
            <a:endParaRPr lang="zh-TW" altLang="en-US"/>
          </a:p>
        </p:txBody>
      </p:sp>
    </p:spTree>
    <p:extLst>
      <p:ext uri="{BB962C8B-B14F-4D97-AF65-F5344CB8AC3E}">
        <p14:creationId xmlns:p14="http://schemas.microsoft.com/office/powerpoint/2010/main" val="3878739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9</a:t>
            </a:fld>
            <a:endParaRPr lang="zh-TW" altLang="en-US"/>
          </a:p>
        </p:txBody>
      </p:sp>
    </p:spTree>
    <p:extLst>
      <p:ext uri="{BB962C8B-B14F-4D97-AF65-F5344CB8AC3E}">
        <p14:creationId xmlns:p14="http://schemas.microsoft.com/office/powerpoint/2010/main" val="3605844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721738E-A880-49BD-B814-06B562C38314}" type="slidenum">
              <a:rPr lang="zh-TW" altLang="en-US" smtClean="0"/>
              <a:t>10</a:t>
            </a:fld>
            <a:endParaRPr lang="zh-TW" altLang="en-US"/>
          </a:p>
        </p:txBody>
      </p:sp>
    </p:spTree>
    <p:extLst>
      <p:ext uri="{BB962C8B-B14F-4D97-AF65-F5344CB8AC3E}">
        <p14:creationId xmlns:p14="http://schemas.microsoft.com/office/powerpoint/2010/main" val="440959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63AABAC-6B8E-458B-87A9-FC95DF0B8F57}"/>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C71B5578-F299-4881-8B5B-102DDAA799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A84E2F50-9F48-4153-B7FB-AE89C9F8F345}"/>
              </a:ext>
            </a:extLst>
          </p:cNvPr>
          <p:cNvSpPr>
            <a:spLocks noGrp="1"/>
          </p:cNvSpPr>
          <p:nvPr>
            <p:ph type="dt" sz="half" idx="10"/>
          </p:nvPr>
        </p:nvSpPr>
        <p:spPr/>
        <p:txBody>
          <a:bodyPr/>
          <a:lstStyle/>
          <a:p>
            <a:fld id="{7A2423A0-705C-4784-8939-75A5005BCEE5}" type="datetimeFigureOut">
              <a:rPr lang="zh-TW" altLang="en-US" smtClean="0"/>
              <a:t>2021/10/6</a:t>
            </a:fld>
            <a:endParaRPr lang="zh-TW" altLang="en-US"/>
          </a:p>
        </p:txBody>
      </p:sp>
      <p:sp>
        <p:nvSpPr>
          <p:cNvPr id="5" name="頁尾版面配置區 4">
            <a:extLst>
              <a:ext uri="{FF2B5EF4-FFF2-40B4-BE49-F238E27FC236}">
                <a16:creationId xmlns:a16="http://schemas.microsoft.com/office/drawing/2014/main" id="{FC8BE511-9E7D-4A66-B9D9-10D3819E00C9}"/>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DB5E1956-0432-4163-B095-BE9592A1B4BD}"/>
              </a:ext>
            </a:extLst>
          </p:cNvPr>
          <p:cNvSpPr>
            <a:spLocks noGrp="1"/>
          </p:cNvSpPr>
          <p:nvPr>
            <p:ph type="sldNum" sz="quarter" idx="12"/>
          </p:nvPr>
        </p:nvSpPr>
        <p:spPr/>
        <p:txBody>
          <a:bodyPr/>
          <a:lstStyle/>
          <a:p>
            <a:fld id="{C5B5E96E-5A4E-4A33-ACA9-CDB82D96BC12}" type="slidenum">
              <a:rPr lang="zh-TW" altLang="en-US" smtClean="0"/>
              <a:t>‹#›</a:t>
            </a:fld>
            <a:endParaRPr lang="zh-TW" altLang="en-US"/>
          </a:p>
        </p:txBody>
      </p:sp>
    </p:spTree>
    <p:extLst>
      <p:ext uri="{BB962C8B-B14F-4D97-AF65-F5344CB8AC3E}">
        <p14:creationId xmlns:p14="http://schemas.microsoft.com/office/powerpoint/2010/main" val="288326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18D3A47-B576-4E78-AFD8-969CE5C37500}"/>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7C8E1B31-5433-408D-83C5-7E7E3A0C1D56}"/>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70BA576-DD3F-4D3F-A1E4-8C2C20E3DDF7}"/>
              </a:ext>
            </a:extLst>
          </p:cNvPr>
          <p:cNvSpPr>
            <a:spLocks noGrp="1"/>
          </p:cNvSpPr>
          <p:nvPr>
            <p:ph type="dt" sz="half" idx="10"/>
          </p:nvPr>
        </p:nvSpPr>
        <p:spPr/>
        <p:txBody>
          <a:bodyPr/>
          <a:lstStyle/>
          <a:p>
            <a:fld id="{7A2423A0-705C-4784-8939-75A5005BCEE5}" type="datetimeFigureOut">
              <a:rPr lang="zh-TW" altLang="en-US" smtClean="0"/>
              <a:t>2021/10/6</a:t>
            </a:fld>
            <a:endParaRPr lang="zh-TW" altLang="en-US"/>
          </a:p>
        </p:txBody>
      </p:sp>
      <p:sp>
        <p:nvSpPr>
          <p:cNvPr id="5" name="頁尾版面配置區 4">
            <a:extLst>
              <a:ext uri="{FF2B5EF4-FFF2-40B4-BE49-F238E27FC236}">
                <a16:creationId xmlns:a16="http://schemas.microsoft.com/office/drawing/2014/main" id="{A1A458E2-B47E-4BFC-9417-D71FB1D999A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DF4CA44-F054-4C5E-A20D-66475D27A45C}"/>
              </a:ext>
            </a:extLst>
          </p:cNvPr>
          <p:cNvSpPr>
            <a:spLocks noGrp="1"/>
          </p:cNvSpPr>
          <p:nvPr>
            <p:ph type="sldNum" sz="quarter" idx="12"/>
          </p:nvPr>
        </p:nvSpPr>
        <p:spPr/>
        <p:txBody>
          <a:bodyPr/>
          <a:lstStyle/>
          <a:p>
            <a:fld id="{C5B5E96E-5A4E-4A33-ACA9-CDB82D96BC12}" type="slidenum">
              <a:rPr lang="zh-TW" altLang="en-US" smtClean="0"/>
              <a:t>‹#›</a:t>
            </a:fld>
            <a:endParaRPr lang="zh-TW" altLang="en-US"/>
          </a:p>
        </p:txBody>
      </p:sp>
    </p:spTree>
    <p:extLst>
      <p:ext uri="{BB962C8B-B14F-4D97-AF65-F5344CB8AC3E}">
        <p14:creationId xmlns:p14="http://schemas.microsoft.com/office/powerpoint/2010/main" val="1260075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0B695474-749B-46ED-8421-5CF8F3E5060C}"/>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E5F59AFC-9F25-4896-8342-7C00D9907ACA}"/>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2B817EC-97FE-4024-9A6C-38E83AD796E1}"/>
              </a:ext>
            </a:extLst>
          </p:cNvPr>
          <p:cNvSpPr>
            <a:spLocks noGrp="1"/>
          </p:cNvSpPr>
          <p:nvPr>
            <p:ph type="dt" sz="half" idx="10"/>
          </p:nvPr>
        </p:nvSpPr>
        <p:spPr/>
        <p:txBody>
          <a:bodyPr/>
          <a:lstStyle/>
          <a:p>
            <a:fld id="{7A2423A0-705C-4784-8939-75A5005BCEE5}" type="datetimeFigureOut">
              <a:rPr lang="zh-TW" altLang="en-US" smtClean="0"/>
              <a:t>2021/10/6</a:t>
            </a:fld>
            <a:endParaRPr lang="zh-TW" altLang="en-US"/>
          </a:p>
        </p:txBody>
      </p:sp>
      <p:sp>
        <p:nvSpPr>
          <p:cNvPr id="5" name="頁尾版面配置區 4">
            <a:extLst>
              <a:ext uri="{FF2B5EF4-FFF2-40B4-BE49-F238E27FC236}">
                <a16:creationId xmlns:a16="http://schemas.microsoft.com/office/drawing/2014/main" id="{78A8F477-E65E-481A-B117-0C96774C7B8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2AA5132-440A-428F-B04E-D89094DD18A9}"/>
              </a:ext>
            </a:extLst>
          </p:cNvPr>
          <p:cNvSpPr>
            <a:spLocks noGrp="1"/>
          </p:cNvSpPr>
          <p:nvPr>
            <p:ph type="sldNum" sz="quarter" idx="12"/>
          </p:nvPr>
        </p:nvSpPr>
        <p:spPr/>
        <p:txBody>
          <a:bodyPr/>
          <a:lstStyle/>
          <a:p>
            <a:fld id="{C5B5E96E-5A4E-4A33-ACA9-CDB82D96BC12}" type="slidenum">
              <a:rPr lang="zh-TW" altLang="en-US" smtClean="0"/>
              <a:t>‹#›</a:t>
            </a:fld>
            <a:endParaRPr lang="zh-TW" altLang="en-US"/>
          </a:p>
        </p:txBody>
      </p:sp>
    </p:spTree>
    <p:extLst>
      <p:ext uri="{BB962C8B-B14F-4D97-AF65-F5344CB8AC3E}">
        <p14:creationId xmlns:p14="http://schemas.microsoft.com/office/powerpoint/2010/main" val="3902750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5724DBA-E9AB-4458-8D72-D12468563E15}"/>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492CF5B-48D0-486D-BDE5-702510CF3892}"/>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1C1CA7C-731F-42D8-9E66-E55ACB51AD33}"/>
              </a:ext>
            </a:extLst>
          </p:cNvPr>
          <p:cNvSpPr>
            <a:spLocks noGrp="1"/>
          </p:cNvSpPr>
          <p:nvPr>
            <p:ph type="dt" sz="half" idx="10"/>
          </p:nvPr>
        </p:nvSpPr>
        <p:spPr/>
        <p:txBody>
          <a:bodyPr/>
          <a:lstStyle/>
          <a:p>
            <a:fld id="{7A2423A0-705C-4784-8939-75A5005BCEE5}" type="datetimeFigureOut">
              <a:rPr lang="zh-TW" altLang="en-US" smtClean="0"/>
              <a:t>2021/10/6</a:t>
            </a:fld>
            <a:endParaRPr lang="zh-TW" altLang="en-US"/>
          </a:p>
        </p:txBody>
      </p:sp>
      <p:sp>
        <p:nvSpPr>
          <p:cNvPr id="5" name="頁尾版面配置區 4">
            <a:extLst>
              <a:ext uri="{FF2B5EF4-FFF2-40B4-BE49-F238E27FC236}">
                <a16:creationId xmlns:a16="http://schemas.microsoft.com/office/drawing/2014/main" id="{70B2252B-3157-43F1-BDB9-D5E06E5E12B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C48BD8F-585C-4901-AAD4-C8A30024AD36}"/>
              </a:ext>
            </a:extLst>
          </p:cNvPr>
          <p:cNvSpPr>
            <a:spLocks noGrp="1"/>
          </p:cNvSpPr>
          <p:nvPr>
            <p:ph type="sldNum" sz="quarter" idx="12"/>
          </p:nvPr>
        </p:nvSpPr>
        <p:spPr/>
        <p:txBody>
          <a:bodyPr/>
          <a:lstStyle/>
          <a:p>
            <a:fld id="{C5B5E96E-5A4E-4A33-ACA9-CDB82D96BC12}" type="slidenum">
              <a:rPr lang="zh-TW" altLang="en-US" smtClean="0"/>
              <a:t>‹#›</a:t>
            </a:fld>
            <a:endParaRPr lang="zh-TW" altLang="en-US"/>
          </a:p>
        </p:txBody>
      </p:sp>
    </p:spTree>
    <p:extLst>
      <p:ext uri="{BB962C8B-B14F-4D97-AF65-F5344CB8AC3E}">
        <p14:creationId xmlns:p14="http://schemas.microsoft.com/office/powerpoint/2010/main" val="1140992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BF83A60-D16F-4B0A-A2D5-0CF74289D201}"/>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F3B30B74-D6CF-41E7-894C-2E9D290BEF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33F89CFB-10FA-4ABB-BBE0-5D82B49781DB}"/>
              </a:ext>
            </a:extLst>
          </p:cNvPr>
          <p:cNvSpPr>
            <a:spLocks noGrp="1"/>
          </p:cNvSpPr>
          <p:nvPr>
            <p:ph type="dt" sz="half" idx="10"/>
          </p:nvPr>
        </p:nvSpPr>
        <p:spPr/>
        <p:txBody>
          <a:bodyPr/>
          <a:lstStyle/>
          <a:p>
            <a:fld id="{7A2423A0-705C-4784-8939-75A5005BCEE5}" type="datetimeFigureOut">
              <a:rPr lang="zh-TW" altLang="en-US" smtClean="0"/>
              <a:t>2021/10/6</a:t>
            </a:fld>
            <a:endParaRPr lang="zh-TW" altLang="en-US"/>
          </a:p>
        </p:txBody>
      </p:sp>
      <p:sp>
        <p:nvSpPr>
          <p:cNvPr id="5" name="頁尾版面配置區 4">
            <a:extLst>
              <a:ext uri="{FF2B5EF4-FFF2-40B4-BE49-F238E27FC236}">
                <a16:creationId xmlns:a16="http://schemas.microsoft.com/office/drawing/2014/main" id="{38B75838-7C4B-414C-AB5A-D6E9CC0163A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0D81BAC-02FA-43D7-82F7-37BA220AC21E}"/>
              </a:ext>
            </a:extLst>
          </p:cNvPr>
          <p:cNvSpPr>
            <a:spLocks noGrp="1"/>
          </p:cNvSpPr>
          <p:nvPr>
            <p:ph type="sldNum" sz="quarter" idx="12"/>
          </p:nvPr>
        </p:nvSpPr>
        <p:spPr/>
        <p:txBody>
          <a:bodyPr/>
          <a:lstStyle/>
          <a:p>
            <a:fld id="{C5B5E96E-5A4E-4A33-ACA9-CDB82D96BC12}" type="slidenum">
              <a:rPr lang="zh-TW" altLang="en-US" smtClean="0"/>
              <a:t>‹#›</a:t>
            </a:fld>
            <a:endParaRPr lang="zh-TW" altLang="en-US"/>
          </a:p>
        </p:txBody>
      </p:sp>
    </p:spTree>
    <p:extLst>
      <p:ext uri="{BB962C8B-B14F-4D97-AF65-F5344CB8AC3E}">
        <p14:creationId xmlns:p14="http://schemas.microsoft.com/office/powerpoint/2010/main" val="1923255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C1A3CAF-2D56-4F31-A4DA-4ACE1AD65B52}"/>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B5323DF0-8F79-43AF-B6B1-5DDBDE61B2F9}"/>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17CE4B7C-31E0-4994-BDB4-7E3D7D0AA69B}"/>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491FD789-2003-43D6-A165-5FB527BB3D04}"/>
              </a:ext>
            </a:extLst>
          </p:cNvPr>
          <p:cNvSpPr>
            <a:spLocks noGrp="1"/>
          </p:cNvSpPr>
          <p:nvPr>
            <p:ph type="dt" sz="half" idx="10"/>
          </p:nvPr>
        </p:nvSpPr>
        <p:spPr/>
        <p:txBody>
          <a:bodyPr/>
          <a:lstStyle/>
          <a:p>
            <a:fld id="{7A2423A0-705C-4784-8939-75A5005BCEE5}" type="datetimeFigureOut">
              <a:rPr lang="zh-TW" altLang="en-US" smtClean="0"/>
              <a:t>2021/10/6</a:t>
            </a:fld>
            <a:endParaRPr lang="zh-TW" altLang="en-US"/>
          </a:p>
        </p:txBody>
      </p:sp>
      <p:sp>
        <p:nvSpPr>
          <p:cNvPr id="6" name="頁尾版面配置區 5">
            <a:extLst>
              <a:ext uri="{FF2B5EF4-FFF2-40B4-BE49-F238E27FC236}">
                <a16:creationId xmlns:a16="http://schemas.microsoft.com/office/drawing/2014/main" id="{33C5753D-B95D-4D58-AE0C-17ABA6690FFB}"/>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4E2808E-C4E2-4D43-B0F8-AF225F342A16}"/>
              </a:ext>
            </a:extLst>
          </p:cNvPr>
          <p:cNvSpPr>
            <a:spLocks noGrp="1"/>
          </p:cNvSpPr>
          <p:nvPr>
            <p:ph type="sldNum" sz="quarter" idx="12"/>
          </p:nvPr>
        </p:nvSpPr>
        <p:spPr/>
        <p:txBody>
          <a:bodyPr/>
          <a:lstStyle/>
          <a:p>
            <a:fld id="{C5B5E96E-5A4E-4A33-ACA9-CDB82D96BC12}" type="slidenum">
              <a:rPr lang="zh-TW" altLang="en-US" smtClean="0"/>
              <a:t>‹#›</a:t>
            </a:fld>
            <a:endParaRPr lang="zh-TW" altLang="en-US"/>
          </a:p>
        </p:txBody>
      </p:sp>
    </p:spTree>
    <p:extLst>
      <p:ext uri="{BB962C8B-B14F-4D97-AF65-F5344CB8AC3E}">
        <p14:creationId xmlns:p14="http://schemas.microsoft.com/office/powerpoint/2010/main" val="1732698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070C2EE-D1F1-4E59-BC1D-45244DBBBC12}"/>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56272FEA-976A-46B4-80CB-B4F073C068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1DB90053-F827-46C2-8CA9-C4803CF676AA}"/>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C6A95FC0-310C-435C-A28E-2349643C89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82137BD6-A73C-48CF-AF8E-BADAFDA98EAB}"/>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CE8CB200-2405-4077-AF2B-BB45D6A8CFBF}"/>
              </a:ext>
            </a:extLst>
          </p:cNvPr>
          <p:cNvSpPr>
            <a:spLocks noGrp="1"/>
          </p:cNvSpPr>
          <p:nvPr>
            <p:ph type="dt" sz="half" idx="10"/>
          </p:nvPr>
        </p:nvSpPr>
        <p:spPr/>
        <p:txBody>
          <a:bodyPr/>
          <a:lstStyle/>
          <a:p>
            <a:fld id="{7A2423A0-705C-4784-8939-75A5005BCEE5}" type="datetimeFigureOut">
              <a:rPr lang="zh-TW" altLang="en-US" smtClean="0"/>
              <a:t>2021/10/6</a:t>
            </a:fld>
            <a:endParaRPr lang="zh-TW" altLang="en-US"/>
          </a:p>
        </p:txBody>
      </p:sp>
      <p:sp>
        <p:nvSpPr>
          <p:cNvPr id="8" name="頁尾版面配置區 7">
            <a:extLst>
              <a:ext uri="{FF2B5EF4-FFF2-40B4-BE49-F238E27FC236}">
                <a16:creationId xmlns:a16="http://schemas.microsoft.com/office/drawing/2014/main" id="{2553B3E4-697D-4346-A4F6-25009467430B}"/>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33603104-FBBC-47F6-B186-4B034EE53F14}"/>
              </a:ext>
            </a:extLst>
          </p:cNvPr>
          <p:cNvSpPr>
            <a:spLocks noGrp="1"/>
          </p:cNvSpPr>
          <p:nvPr>
            <p:ph type="sldNum" sz="quarter" idx="12"/>
          </p:nvPr>
        </p:nvSpPr>
        <p:spPr/>
        <p:txBody>
          <a:bodyPr/>
          <a:lstStyle/>
          <a:p>
            <a:fld id="{C5B5E96E-5A4E-4A33-ACA9-CDB82D96BC12}" type="slidenum">
              <a:rPr lang="zh-TW" altLang="en-US" smtClean="0"/>
              <a:t>‹#›</a:t>
            </a:fld>
            <a:endParaRPr lang="zh-TW" altLang="en-US"/>
          </a:p>
        </p:txBody>
      </p:sp>
    </p:spTree>
    <p:extLst>
      <p:ext uri="{BB962C8B-B14F-4D97-AF65-F5344CB8AC3E}">
        <p14:creationId xmlns:p14="http://schemas.microsoft.com/office/powerpoint/2010/main" val="1214607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20AB8C-172F-4256-912D-2ABF696763C3}"/>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215EC422-CFDD-4192-8D7B-E749FC8C9A9C}"/>
              </a:ext>
            </a:extLst>
          </p:cNvPr>
          <p:cNvSpPr>
            <a:spLocks noGrp="1"/>
          </p:cNvSpPr>
          <p:nvPr>
            <p:ph type="dt" sz="half" idx="10"/>
          </p:nvPr>
        </p:nvSpPr>
        <p:spPr/>
        <p:txBody>
          <a:bodyPr/>
          <a:lstStyle/>
          <a:p>
            <a:fld id="{7A2423A0-705C-4784-8939-75A5005BCEE5}" type="datetimeFigureOut">
              <a:rPr lang="zh-TW" altLang="en-US" smtClean="0"/>
              <a:t>2021/10/6</a:t>
            </a:fld>
            <a:endParaRPr lang="zh-TW" altLang="en-US"/>
          </a:p>
        </p:txBody>
      </p:sp>
      <p:sp>
        <p:nvSpPr>
          <p:cNvPr id="4" name="頁尾版面配置區 3">
            <a:extLst>
              <a:ext uri="{FF2B5EF4-FFF2-40B4-BE49-F238E27FC236}">
                <a16:creationId xmlns:a16="http://schemas.microsoft.com/office/drawing/2014/main" id="{6B379ACF-F041-4A75-88E9-844E576F7B2E}"/>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96303947-7C54-46F8-8A6C-9740764B4EED}"/>
              </a:ext>
            </a:extLst>
          </p:cNvPr>
          <p:cNvSpPr>
            <a:spLocks noGrp="1"/>
          </p:cNvSpPr>
          <p:nvPr>
            <p:ph type="sldNum" sz="quarter" idx="12"/>
          </p:nvPr>
        </p:nvSpPr>
        <p:spPr/>
        <p:txBody>
          <a:bodyPr/>
          <a:lstStyle/>
          <a:p>
            <a:fld id="{C5B5E96E-5A4E-4A33-ACA9-CDB82D96BC12}" type="slidenum">
              <a:rPr lang="zh-TW" altLang="en-US" smtClean="0"/>
              <a:t>‹#›</a:t>
            </a:fld>
            <a:endParaRPr lang="zh-TW" altLang="en-US"/>
          </a:p>
        </p:txBody>
      </p:sp>
    </p:spTree>
    <p:extLst>
      <p:ext uri="{BB962C8B-B14F-4D97-AF65-F5344CB8AC3E}">
        <p14:creationId xmlns:p14="http://schemas.microsoft.com/office/powerpoint/2010/main" val="2627959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18F5FEF2-1B25-499E-ADEF-336142F06CF7}"/>
              </a:ext>
            </a:extLst>
          </p:cNvPr>
          <p:cNvSpPr>
            <a:spLocks noGrp="1"/>
          </p:cNvSpPr>
          <p:nvPr>
            <p:ph type="dt" sz="half" idx="10"/>
          </p:nvPr>
        </p:nvSpPr>
        <p:spPr/>
        <p:txBody>
          <a:bodyPr/>
          <a:lstStyle/>
          <a:p>
            <a:fld id="{7A2423A0-705C-4784-8939-75A5005BCEE5}" type="datetimeFigureOut">
              <a:rPr lang="zh-TW" altLang="en-US" smtClean="0"/>
              <a:t>2021/10/6</a:t>
            </a:fld>
            <a:endParaRPr lang="zh-TW" altLang="en-US"/>
          </a:p>
        </p:txBody>
      </p:sp>
      <p:sp>
        <p:nvSpPr>
          <p:cNvPr id="3" name="頁尾版面配置區 2">
            <a:extLst>
              <a:ext uri="{FF2B5EF4-FFF2-40B4-BE49-F238E27FC236}">
                <a16:creationId xmlns:a16="http://schemas.microsoft.com/office/drawing/2014/main" id="{AC534BB4-23D8-4326-A942-3A40EDC88F0B}"/>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9A862594-5ADB-4578-BBBC-DA6FD707FC2B}"/>
              </a:ext>
            </a:extLst>
          </p:cNvPr>
          <p:cNvSpPr>
            <a:spLocks noGrp="1"/>
          </p:cNvSpPr>
          <p:nvPr>
            <p:ph type="sldNum" sz="quarter" idx="12"/>
          </p:nvPr>
        </p:nvSpPr>
        <p:spPr/>
        <p:txBody>
          <a:bodyPr/>
          <a:lstStyle/>
          <a:p>
            <a:fld id="{C5B5E96E-5A4E-4A33-ACA9-CDB82D96BC12}" type="slidenum">
              <a:rPr lang="zh-TW" altLang="en-US" smtClean="0"/>
              <a:t>‹#›</a:t>
            </a:fld>
            <a:endParaRPr lang="zh-TW" altLang="en-US"/>
          </a:p>
        </p:txBody>
      </p:sp>
    </p:spTree>
    <p:extLst>
      <p:ext uri="{BB962C8B-B14F-4D97-AF65-F5344CB8AC3E}">
        <p14:creationId xmlns:p14="http://schemas.microsoft.com/office/powerpoint/2010/main" val="2657683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CFDC25A-2D74-4FD9-A623-2AC6DA948692}"/>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78FD3C7A-03FA-4F7D-82BE-E415D6064A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84373B6B-7224-433D-B944-619CC07EB9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55A10749-EBB6-4433-83D9-C9F3F1335DCE}"/>
              </a:ext>
            </a:extLst>
          </p:cNvPr>
          <p:cNvSpPr>
            <a:spLocks noGrp="1"/>
          </p:cNvSpPr>
          <p:nvPr>
            <p:ph type="dt" sz="half" idx="10"/>
          </p:nvPr>
        </p:nvSpPr>
        <p:spPr/>
        <p:txBody>
          <a:bodyPr/>
          <a:lstStyle/>
          <a:p>
            <a:fld id="{7A2423A0-705C-4784-8939-75A5005BCEE5}" type="datetimeFigureOut">
              <a:rPr lang="zh-TW" altLang="en-US" smtClean="0"/>
              <a:t>2021/10/6</a:t>
            </a:fld>
            <a:endParaRPr lang="zh-TW" altLang="en-US"/>
          </a:p>
        </p:txBody>
      </p:sp>
      <p:sp>
        <p:nvSpPr>
          <p:cNvPr id="6" name="頁尾版面配置區 5">
            <a:extLst>
              <a:ext uri="{FF2B5EF4-FFF2-40B4-BE49-F238E27FC236}">
                <a16:creationId xmlns:a16="http://schemas.microsoft.com/office/drawing/2014/main" id="{C51CCFD6-CDD0-4036-9EB5-10A41441ADC8}"/>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21ADF89F-1605-4E7C-B65D-735D72BD372E}"/>
              </a:ext>
            </a:extLst>
          </p:cNvPr>
          <p:cNvSpPr>
            <a:spLocks noGrp="1"/>
          </p:cNvSpPr>
          <p:nvPr>
            <p:ph type="sldNum" sz="quarter" idx="12"/>
          </p:nvPr>
        </p:nvSpPr>
        <p:spPr/>
        <p:txBody>
          <a:bodyPr/>
          <a:lstStyle/>
          <a:p>
            <a:fld id="{C5B5E96E-5A4E-4A33-ACA9-CDB82D96BC12}" type="slidenum">
              <a:rPr lang="zh-TW" altLang="en-US" smtClean="0"/>
              <a:t>‹#›</a:t>
            </a:fld>
            <a:endParaRPr lang="zh-TW" altLang="en-US"/>
          </a:p>
        </p:txBody>
      </p:sp>
    </p:spTree>
    <p:extLst>
      <p:ext uri="{BB962C8B-B14F-4D97-AF65-F5344CB8AC3E}">
        <p14:creationId xmlns:p14="http://schemas.microsoft.com/office/powerpoint/2010/main" val="471869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8DAEBBF-E5A1-4483-A48B-35A46F4C22DE}"/>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9515D8BB-761E-470D-BD12-60F8515C35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12DBCFAA-8436-4014-A249-727DD9BA64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2CA481B0-C03C-4ADD-AF5D-B68095E0207E}"/>
              </a:ext>
            </a:extLst>
          </p:cNvPr>
          <p:cNvSpPr>
            <a:spLocks noGrp="1"/>
          </p:cNvSpPr>
          <p:nvPr>
            <p:ph type="dt" sz="half" idx="10"/>
          </p:nvPr>
        </p:nvSpPr>
        <p:spPr/>
        <p:txBody>
          <a:bodyPr/>
          <a:lstStyle/>
          <a:p>
            <a:fld id="{7A2423A0-705C-4784-8939-75A5005BCEE5}" type="datetimeFigureOut">
              <a:rPr lang="zh-TW" altLang="en-US" smtClean="0"/>
              <a:t>2021/10/6</a:t>
            </a:fld>
            <a:endParaRPr lang="zh-TW" altLang="en-US"/>
          </a:p>
        </p:txBody>
      </p:sp>
      <p:sp>
        <p:nvSpPr>
          <p:cNvPr id="6" name="頁尾版面配置區 5">
            <a:extLst>
              <a:ext uri="{FF2B5EF4-FFF2-40B4-BE49-F238E27FC236}">
                <a16:creationId xmlns:a16="http://schemas.microsoft.com/office/drawing/2014/main" id="{828C2B1C-0BCE-49C6-9F15-AD78FFE2C64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7EE5F118-8F1E-4318-9458-2039211056A0}"/>
              </a:ext>
            </a:extLst>
          </p:cNvPr>
          <p:cNvSpPr>
            <a:spLocks noGrp="1"/>
          </p:cNvSpPr>
          <p:nvPr>
            <p:ph type="sldNum" sz="quarter" idx="12"/>
          </p:nvPr>
        </p:nvSpPr>
        <p:spPr/>
        <p:txBody>
          <a:bodyPr/>
          <a:lstStyle/>
          <a:p>
            <a:fld id="{C5B5E96E-5A4E-4A33-ACA9-CDB82D96BC12}" type="slidenum">
              <a:rPr lang="zh-TW" altLang="en-US" smtClean="0"/>
              <a:t>‹#›</a:t>
            </a:fld>
            <a:endParaRPr lang="zh-TW" altLang="en-US"/>
          </a:p>
        </p:txBody>
      </p:sp>
    </p:spTree>
    <p:extLst>
      <p:ext uri="{BB962C8B-B14F-4D97-AF65-F5344CB8AC3E}">
        <p14:creationId xmlns:p14="http://schemas.microsoft.com/office/powerpoint/2010/main" val="1634439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008F0E7A-AAF4-41A0-921F-E7CF53951E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40653E51-E47D-4FA4-BF3A-2EB883BCD8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4F8EF7A0-37CE-4C90-91E0-19707D2A98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2423A0-705C-4784-8939-75A5005BCEE5}" type="datetimeFigureOut">
              <a:rPr lang="zh-TW" altLang="en-US" smtClean="0"/>
              <a:t>2021/10/6</a:t>
            </a:fld>
            <a:endParaRPr lang="zh-TW" altLang="en-US"/>
          </a:p>
        </p:txBody>
      </p:sp>
      <p:sp>
        <p:nvSpPr>
          <p:cNvPr id="5" name="頁尾版面配置區 4">
            <a:extLst>
              <a:ext uri="{FF2B5EF4-FFF2-40B4-BE49-F238E27FC236}">
                <a16:creationId xmlns:a16="http://schemas.microsoft.com/office/drawing/2014/main" id="{C6FD17EE-A0D2-4BEF-8A28-0945579BA6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D7C8CD83-5395-4058-83B2-77176E37F9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5E96E-5A4E-4A33-ACA9-CDB82D96BC12}" type="slidenum">
              <a:rPr lang="zh-TW" altLang="en-US" smtClean="0"/>
              <a:t>‹#›</a:t>
            </a:fld>
            <a:endParaRPr lang="zh-TW" altLang="en-US"/>
          </a:p>
        </p:txBody>
      </p:sp>
    </p:spTree>
    <p:extLst>
      <p:ext uri="{BB962C8B-B14F-4D97-AF65-F5344CB8AC3E}">
        <p14:creationId xmlns:p14="http://schemas.microsoft.com/office/powerpoint/2010/main" val="602199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customXml" Target="../ink/ink5.xml"/><Relationship Id="rId18" Type="http://schemas.openxmlformats.org/officeDocument/2006/relationships/image" Target="../media/image10.png"/><Relationship Id="rId3" Type="http://schemas.openxmlformats.org/officeDocument/2006/relationships/image" Target="../media/image3.png"/><Relationship Id="rId21" Type="http://schemas.openxmlformats.org/officeDocument/2006/relationships/customXml" Target="../ink/ink9.xml"/><Relationship Id="rId7" Type="http://schemas.openxmlformats.org/officeDocument/2006/relationships/customXml" Target="../ink/ink2.xml"/><Relationship Id="rId12" Type="http://schemas.openxmlformats.org/officeDocument/2006/relationships/image" Target="../media/image7.png"/><Relationship Id="rId17" Type="http://schemas.openxmlformats.org/officeDocument/2006/relationships/customXml" Target="../ink/ink7.xml"/><Relationship Id="rId2" Type="http://schemas.openxmlformats.org/officeDocument/2006/relationships/notesSlide" Target="../notesSlides/notesSlide8.xml"/><Relationship Id="rId16" Type="http://schemas.openxmlformats.org/officeDocument/2006/relationships/image" Target="../media/image9.png"/><Relationship Id="rId20"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customXml" Target="../ink/ink4.xml"/><Relationship Id="rId24" Type="http://schemas.openxmlformats.org/officeDocument/2006/relationships/image" Target="../media/image13.png"/><Relationship Id="rId5" Type="http://schemas.openxmlformats.org/officeDocument/2006/relationships/customXml" Target="../ink/ink1.xml"/><Relationship Id="rId15" Type="http://schemas.openxmlformats.org/officeDocument/2006/relationships/customXml" Target="../ink/ink6.xml"/><Relationship Id="rId23" Type="http://schemas.openxmlformats.org/officeDocument/2006/relationships/customXml" Target="../ink/ink10.xml"/><Relationship Id="rId10" Type="http://schemas.openxmlformats.org/officeDocument/2006/relationships/image" Target="../media/image6.png"/><Relationship Id="rId19" Type="http://schemas.openxmlformats.org/officeDocument/2006/relationships/customXml" Target="../ink/ink8.xml"/><Relationship Id="rId4" Type="http://schemas.openxmlformats.org/officeDocument/2006/relationships/image" Target="../media/image1.png"/><Relationship Id="rId9" Type="http://schemas.openxmlformats.org/officeDocument/2006/relationships/customXml" Target="../ink/ink3.xml"/><Relationship Id="rId14" Type="http://schemas.openxmlformats.org/officeDocument/2006/relationships/image" Target="../media/image8.png"/><Relationship Id="rId22"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963378F-50B2-45BD-A6DA-5CB61DB247F9}"/>
              </a:ext>
            </a:extLst>
          </p:cNvPr>
          <p:cNvSpPr>
            <a:spLocks noGrp="1"/>
          </p:cNvSpPr>
          <p:nvPr>
            <p:ph type="ctrTitle"/>
          </p:nvPr>
        </p:nvSpPr>
        <p:spPr>
          <a:xfrm>
            <a:off x="1524000" y="1336182"/>
            <a:ext cx="9144000" cy="1366873"/>
          </a:xfrm>
        </p:spPr>
        <p:txBody>
          <a:bodyPr>
            <a:normAutofit/>
          </a:bodyPr>
          <a:lstStyle/>
          <a:p>
            <a:r>
              <a:rPr lang="en-US" altLang="zh-TW" sz="3600" dirty="0">
                <a:latin typeface="Times New Roman" panose="02020603050405020304" pitchFamily="18" charset="0"/>
                <a:cs typeface="Times New Roman" panose="02020603050405020304" pitchFamily="18" charset="0"/>
              </a:rPr>
              <a:t>Double String Tandem Repeats</a:t>
            </a:r>
            <a:endParaRPr lang="zh-TW" altLang="en-US" sz="3600" dirty="0">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id="{71E7239B-5619-42E5-947E-7CC9BEF1FE52}"/>
              </a:ext>
            </a:extLst>
          </p:cNvPr>
          <p:cNvSpPr>
            <a:spLocks noGrp="1"/>
          </p:cNvSpPr>
          <p:nvPr>
            <p:ph type="subTitle" idx="1"/>
          </p:nvPr>
        </p:nvSpPr>
        <p:spPr>
          <a:xfrm>
            <a:off x="1524000" y="3355950"/>
            <a:ext cx="9144000" cy="1177017"/>
          </a:xfrm>
        </p:spPr>
        <p:txBody>
          <a:bodyPr>
            <a:normAutofit/>
          </a:bodyPr>
          <a:lstStyle/>
          <a:p>
            <a:r>
              <a:rPr lang="en-US" altLang="zh-TW" sz="1800" dirty="0" err="1"/>
              <a:t>Amihood</a:t>
            </a:r>
            <a:r>
              <a:rPr lang="en-US" altLang="zh-TW" sz="1800" dirty="0"/>
              <a:t> Amir, Ayelet </a:t>
            </a:r>
            <a:r>
              <a:rPr lang="en-US" altLang="zh-TW" sz="1800" dirty="0" err="1"/>
              <a:t>Butman</a:t>
            </a:r>
            <a:r>
              <a:rPr lang="en-US" altLang="zh-TW" sz="1800" dirty="0"/>
              <a:t>, Gad M. Landau, Shoshana Marcus, Dina Sokol</a:t>
            </a:r>
          </a:p>
          <a:p>
            <a:r>
              <a:rPr lang="en-US" altLang="zh-TW" sz="1800" dirty="0"/>
              <a:t>Creative Commons License CC-BY 31st Annual Symposium on Combinatorial Pattern Matching (CPM 2020), </a:t>
            </a:r>
            <a:r>
              <a:rPr lang="en-US" altLang="zh-CN" sz="1800" dirty="0"/>
              <a:t>Copenhagen</a:t>
            </a:r>
            <a:r>
              <a:rPr lang="en-US" altLang="zh-TW" sz="1800" dirty="0"/>
              <a:t>; pp. 3:1–3:13</a:t>
            </a:r>
            <a:endParaRPr lang="zh-TW" altLang="en-US" sz="1800" dirty="0">
              <a:latin typeface="Times New Roman" panose="02020603050405020304" pitchFamily="18" charset="0"/>
              <a:cs typeface="Times New Roman" panose="02020603050405020304" pitchFamily="18" charset="0"/>
            </a:endParaRPr>
          </a:p>
        </p:txBody>
      </p:sp>
      <p:sp>
        <p:nvSpPr>
          <p:cNvPr id="5" name="副標題 2">
            <a:extLst>
              <a:ext uri="{FF2B5EF4-FFF2-40B4-BE49-F238E27FC236}">
                <a16:creationId xmlns:a16="http://schemas.microsoft.com/office/drawing/2014/main" id="{E943A7B3-D75F-42BE-987F-B5D29452E318}"/>
              </a:ext>
            </a:extLst>
          </p:cNvPr>
          <p:cNvSpPr txBox="1">
            <a:spLocks/>
          </p:cNvSpPr>
          <p:nvPr/>
        </p:nvSpPr>
        <p:spPr>
          <a:xfrm>
            <a:off x="9177555" y="5393255"/>
            <a:ext cx="2471956" cy="82002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ltLang="zh-TW" sz="1600" dirty="0">
                <a:latin typeface="Times New Roman" panose="02020603050405020304" pitchFamily="18" charset="0"/>
                <a:ea typeface="微軟正黑體" pitchFamily="34" charset="-120"/>
                <a:cs typeface="Times New Roman" panose="02020603050405020304" pitchFamily="18" charset="0"/>
              </a:rPr>
              <a:t>Presenter :</a:t>
            </a:r>
            <a:r>
              <a:rPr lang="zh-TW" altLang="en-US" sz="1600" dirty="0">
                <a:latin typeface="Times New Roman" panose="02020603050405020304" pitchFamily="18" charset="0"/>
                <a:ea typeface="微軟正黑體" pitchFamily="34" charset="-120"/>
                <a:cs typeface="Times New Roman" panose="02020603050405020304" pitchFamily="18" charset="0"/>
              </a:rPr>
              <a:t> </a:t>
            </a:r>
            <a:r>
              <a:rPr lang="en-US" altLang="zh-TW" sz="1600" dirty="0">
                <a:latin typeface="Times New Roman" panose="02020603050405020304" pitchFamily="18" charset="0"/>
                <a:cs typeface="Times New Roman" panose="02020603050405020304" pitchFamily="18" charset="0"/>
              </a:rPr>
              <a:t>Yu-Ju Liao</a:t>
            </a:r>
          </a:p>
          <a:p>
            <a:r>
              <a:rPr lang="en-US" altLang="zh-TW" sz="1600" dirty="0">
                <a:latin typeface="Times New Roman" panose="02020603050405020304" pitchFamily="18" charset="0"/>
                <a:ea typeface="微軟正黑體" pitchFamily="34" charset="-120"/>
                <a:cs typeface="Times New Roman" panose="02020603050405020304" pitchFamily="18" charset="0"/>
              </a:rPr>
              <a:t>Date :</a:t>
            </a:r>
            <a:r>
              <a:rPr lang="zh-TW" altLang="en-US" sz="1600" dirty="0">
                <a:latin typeface="Times New Roman" panose="02020603050405020304" pitchFamily="18" charset="0"/>
                <a:ea typeface="微軟正黑體" pitchFamily="34" charset="-120"/>
                <a:cs typeface="Times New Roman" panose="02020603050405020304" pitchFamily="18" charset="0"/>
              </a:rPr>
              <a:t> </a:t>
            </a:r>
            <a:r>
              <a:rPr lang="en-US" altLang="zh-TW" sz="1600" dirty="0">
                <a:latin typeface="Times New Roman" panose="02020603050405020304" pitchFamily="18" charset="0"/>
                <a:ea typeface="微軟正黑體" pitchFamily="34" charset="-120"/>
                <a:cs typeface="Times New Roman" panose="02020603050405020304" pitchFamily="18" charset="0"/>
              </a:rPr>
              <a:t>Oct.</a:t>
            </a:r>
            <a:r>
              <a:rPr lang="en-US" altLang="zh-TW" sz="1600" dirty="0">
                <a:latin typeface="Times New Roman" panose="02020603050405020304" pitchFamily="18" charset="0"/>
                <a:cs typeface="Times New Roman" panose="02020603050405020304" pitchFamily="18" charset="0"/>
              </a:rPr>
              <a:t> 06, 2021</a:t>
            </a:r>
            <a:endParaRPr lang="zh-TW" alt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0905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FindRightRuns</a:t>
            </a:r>
            <a:endParaRPr lang="zh-TW" altLang="en-US" dirty="0">
              <a:latin typeface="Times New Roman" panose="02020603050405020304" pitchFamily="18" charset="0"/>
              <a:cs typeface="Times New Roman" panose="02020603050405020304" pitchFamily="18" charset="0"/>
            </a:endParaRPr>
          </a:p>
        </p:txBody>
      </p:sp>
      <p:pic>
        <p:nvPicPr>
          <p:cNvPr id="4" name="圖片 3">
            <a:extLst>
              <a:ext uri="{FF2B5EF4-FFF2-40B4-BE49-F238E27FC236}">
                <a16:creationId xmlns:a16="http://schemas.microsoft.com/office/drawing/2014/main" id="{24852E80-E594-5C45-8961-A01C8AF7873E}"/>
              </a:ext>
            </a:extLst>
          </p:cNvPr>
          <p:cNvPicPr>
            <a:picLocks noChangeAspect="1"/>
          </p:cNvPicPr>
          <p:nvPr/>
        </p:nvPicPr>
        <p:blipFill>
          <a:blip r:embed="rId3"/>
          <a:stretch>
            <a:fillRect/>
          </a:stretch>
        </p:blipFill>
        <p:spPr>
          <a:xfrm>
            <a:off x="1164921" y="1690688"/>
            <a:ext cx="9003026" cy="4723044"/>
          </a:xfrm>
          <a:prstGeom prst="rect">
            <a:avLst/>
          </a:prstGeom>
        </p:spPr>
      </p:pic>
      <p:cxnSp>
        <p:nvCxnSpPr>
          <p:cNvPr id="5" name="直線單箭頭接點 4">
            <a:extLst>
              <a:ext uri="{FF2B5EF4-FFF2-40B4-BE49-F238E27FC236}">
                <a16:creationId xmlns:a16="http://schemas.microsoft.com/office/drawing/2014/main" id="{7EBF4737-D19B-4527-BF99-A873A564349C}"/>
              </a:ext>
            </a:extLst>
          </p:cNvPr>
          <p:cNvCxnSpPr/>
          <p:nvPr/>
        </p:nvCxnSpPr>
        <p:spPr>
          <a:xfrm>
            <a:off x="904973" y="2809188"/>
            <a:ext cx="367646"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 name="直線單箭頭接點 5">
            <a:extLst>
              <a:ext uri="{FF2B5EF4-FFF2-40B4-BE49-F238E27FC236}">
                <a16:creationId xmlns:a16="http://schemas.microsoft.com/office/drawing/2014/main" id="{A2EF38A0-2FA3-4C59-A432-24BE75D9642B}"/>
              </a:ext>
            </a:extLst>
          </p:cNvPr>
          <p:cNvCxnSpPr/>
          <p:nvPr/>
        </p:nvCxnSpPr>
        <p:spPr>
          <a:xfrm>
            <a:off x="904973" y="3102990"/>
            <a:ext cx="367646"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 name="直線單箭頭接點 6">
            <a:extLst>
              <a:ext uri="{FF2B5EF4-FFF2-40B4-BE49-F238E27FC236}">
                <a16:creationId xmlns:a16="http://schemas.microsoft.com/office/drawing/2014/main" id="{FBD1C9F5-8B52-4F0E-8EA7-3F9E9D1D8EF8}"/>
              </a:ext>
            </a:extLst>
          </p:cNvPr>
          <p:cNvCxnSpPr/>
          <p:nvPr/>
        </p:nvCxnSpPr>
        <p:spPr>
          <a:xfrm>
            <a:off x="981098" y="4829666"/>
            <a:ext cx="367646"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 name="直線接點 8">
            <a:extLst>
              <a:ext uri="{FF2B5EF4-FFF2-40B4-BE49-F238E27FC236}">
                <a16:creationId xmlns:a16="http://schemas.microsoft.com/office/drawing/2014/main" id="{375B5A8E-2FD5-465F-A1D0-7F4F97F8149B}"/>
              </a:ext>
            </a:extLst>
          </p:cNvPr>
          <p:cNvCxnSpPr/>
          <p:nvPr/>
        </p:nvCxnSpPr>
        <p:spPr>
          <a:xfrm>
            <a:off x="3959257" y="3780149"/>
            <a:ext cx="1432875"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直線接點 9">
            <a:extLst>
              <a:ext uri="{FF2B5EF4-FFF2-40B4-BE49-F238E27FC236}">
                <a16:creationId xmlns:a16="http://schemas.microsoft.com/office/drawing/2014/main" id="{1F936052-58D4-482F-B649-C77B3BA9D367}"/>
              </a:ext>
            </a:extLst>
          </p:cNvPr>
          <p:cNvCxnSpPr/>
          <p:nvPr/>
        </p:nvCxnSpPr>
        <p:spPr>
          <a:xfrm>
            <a:off x="3959257" y="4394463"/>
            <a:ext cx="1432875"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接點 10">
            <a:extLst>
              <a:ext uri="{FF2B5EF4-FFF2-40B4-BE49-F238E27FC236}">
                <a16:creationId xmlns:a16="http://schemas.microsoft.com/office/drawing/2014/main" id="{3EC1A5BB-A032-4ADE-90BA-AB49FB6B8255}"/>
              </a:ext>
            </a:extLst>
          </p:cNvPr>
          <p:cNvCxnSpPr/>
          <p:nvPr/>
        </p:nvCxnSpPr>
        <p:spPr>
          <a:xfrm>
            <a:off x="1802090" y="4961643"/>
            <a:ext cx="1432875"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2" name="直線接點 11">
            <a:extLst>
              <a:ext uri="{FF2B5EF4-FFF2-40B4-BE49-F238E27FC236}">
                <a16:creationId xmlns:a16="http://schemas.microsoft.com/office/drawing/2014/main" id="{9C56CDFD-67D1-444A-9095-5769612320D1}"/>
              </a:ext>
            </a:extLst>
          </p:cNvPr>
          <p:cNvCxnSpPr/>
          <p:nvPr/>
        </p:nvCxnSpPr>
        <p:spPr>
          <a:xfrm>
            <a:off x="1802090" y="3227111"/>
            <a:ext cx="1432875"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9203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Find Runs in a Double String</a:t>
            </a:r>
            <a:endParaRPr lang="zh-TW" altLang="en-US" dirty="0">
              <a:latin typeface="Times New Roman" panose="02020603050405020304" pitchFamily="18" charset="0"/>
              <a:cs typeface="Times New Roman" panose="02020603050405020304" pitchFamily="18" charset="0"/>
            </a:endParaRPr>
          </a:p>
        </p:txBody>
      </p:sp>
      <p:pic>
        <p:nvPicPr>
          <p:cNvPr id="3" name="圖片 2">
            <a:extLst>
              <a:ext uri="{FF2B5EF4-FFF2-40B4-BE49-F238E27FC236}">
                <a16:creationId xmlns:a16="http://schemas.microsoft.com/office/drawing/2014/main" id="{5DC3D8C7-8FB0-8C43-91E0-5920973446D6}"/>
              </a:ext>
            </a:extLst>
          </p:cNvPr>
          <p:cNvPicPr>
            <a:picLocks noChangeAspect="1"/>
          </p:cNvPicPr>
          <p:nvPr/>
        </p:nvPicPr>
        <p:blipFill>
          <a:blip r:embed="rId3"/>
          <a:stretch>
            <a:fillRect/>
          </a:stretch>
        </p:blipFill>
        <p:spPr>
          <a:xfrm>
            <a:off x="695716" y="1285512"/>
            <a:ext cx="10658084" cy="3278620"/>
          </a:xfrm>
          <a:prstGeom prst="rect">
            <a:avLst/>
          </a:prstGeom>
        </p:spPr>
      </p:pic>
      <p:pic>
        <p:nvPicPr>
          <p:cNvPr id="5" name="圖片 4">
            <a:extLst>
              <a:ext uri="{FF2B5EF4-FFF2-40B4-BE49-F238E27FC236}">
                <a16:creationId xmlns:a16="http://schemas.microsoft.com/office/drawing/2014/main" id="{EAFD57E6-FFC6-4905-8FB6-152BD92E6814}"/>
              </a:ext>
            </a:extLst>
          </p:cNvPr>
          <p:cNvPicPr>
            <a:picLocks noChangeAspect="1"/>
          </p:cNvPicPr>
          <p:nvPr/>
        </p:nvPicPr>
        <p:blipFill rotWithShape="1">
          <a:blip r:embed="rId4"/>
          <a:srcRect l="4704" t="34104" r="11330" b="35149"/>
          <a:stretch/>
        </p:blipFill>
        <p:spPr>
          <a:xfrm>
            <a:off x="2591585" y="4685621"/>
            <a:ext cx="5601903" cy="678232"/>
          </a:xfrm>
          <a:prstGeom prst="rect">
            <a:avLst/>
          </a:prstGeom>
        </p:spPr>
      </p:pic>
      <p:cxnSp>
        <p:nvCxnSpPr>
          <p:cNvPr id="7" name="直線接點 6">
            <a:extLst>
              <a:ext uri="{FF2B5EF4-FFF2-40B4-BE49-F238E27FC236}">
                <a16:creationId xmlns:a16="http://schemas.microsoft.com/office/drawing/2014/main" id="{AD2C2820-BC63-4230-B914-BEECB3A9720B}"/>
              </a:ext>
            </a:extLst>
          </p:cNvPr>
          <p:cNvCxnSpPr/>
          <p:nvPr/>
        </p:nvCxnSpPr>
        <p:spPr>
          <a:xfrm>
            <a:off x="2802539" y="5188017"/>
            <a:ext cx="515914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pic>
        <p:nvPicPr>
          <p:cNvPr id="9" name="圖片 8">
            <a:extLst>
              <a:ext uri="{FF2B5EF4-FFF2-40B4-BE49-F238E27FC236}">
                <a16:creationId xmlns:a16="http://schemas.microsoft.com/office/drawing/2014/main" id="{13A5F649-F84A-49B7-8C02-0A37E4747827}"/>
              </a:ext>
            </a:extLst>
          </p:cNvPr>
          <p:cNvPicPr>
            <a:picLocks noChangeAspect="1"/>
          </p:cNvPicPr>
          <p:nvPr/>
        </p:nvPicPr>
        <p:blipFill rotWithShape="1">
          <a:blip r:embed="rId4"/>
          <a:srcRect l="4704" t="34104" r="11330" b="35149"/>
          <a:stretch/>
        </p:blipFill>
        <p:spPr>
          <a:xfrm>
            <a:off x="2581157" y="5351298"/>
            <a:ext cx="5601903" cy="678232"/>
          </a:xfrm>
          <a:prstGeom prst="rect">
            <a:avLst/>
          </a:prstGeom>
        </p:spPr>
      </p:pic>
      <p:cxnSp>
        <p:nvCxnSpPr>
          <p:cNvPr id="10" name="直線接點 9">
            <a:extLst>
              <a:ext uri="{FF2B5EF4-FFF2-40B4-BE49-F238E27FC236}">
                <a16:creationId xmlns:a16="http://schemas.microsoft.com/office/drawing/2014/main" id="{190AE229-3F8B-444B-9A56-6CA366D967FB}"/>
              </a:ext>
            </a:extLst>
          </p:cNvPr>
          <p:cNvCxnSpPr>
            <a:cxnSpLocks/>
          </p:cNvCxnSpPr>
          <p:nvPr/>
        </p:nvCxnSpPr>
        <p:spPr>
          <a:xfrm>
            <a:off x="2907232" y="5898360"/>
            <a:ext cx="2474876"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 name="直線接點 14">
            <a:extLst>
              <a:ext uri="{FF2B5EF4-FFF2-40B4-BE49-F238E27FC236}">
                <a16:creationId xmlns:a16="http://schemas.microsoft.com/office/drawing/2014/main" id="{94BDF8FE-8D7A-4EE3-9498-20E7E2871632}"/>
              </a:ext>
            </a:extLst>
          </p:cNvPr>
          <p:cNvCxnSpPr>
            <a:cxnSpLocks/>
          </p:cNvCxnSpPr>
          <p:nvPr/>
        </p:nvCxnSpPr>
        <p:spPr>
          <a:xfrm>
            <a:off x="5486804" y="5898360"/>
            <a:ext cx="2474876"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pic>
        <p:nvPicPr>
          <p:cNvPr id="17" name="圖片 16">
            <a:extLst>
              <a:ext uri="{FF2B5EF4-FFF2-40B4-BE49-F238E27FC236}">
                <a16:creationId xmlns:a16="http://schemas.microsoft.com/office/drawing/2014/main" id="{5211D5B5-D68C-4EF2-B120-6D56C38DBA40}"/>
              </a:ext>
            </a:extLst>
          </p:cNvPr>
          <p:cNvPicPr>
            <a:picLocks noChangeAspect="1"/>
          </p:cNvPicPr>
          <p:nvPr/>
        </p:nvPicPr>
        <p:blipFill rotWithShape="1">
          <a:blip r:embed="rId4"/>
          <a:srcRect l="4704" t="34104" r="11330" b="35149"/>
          <a:stretch/>
        </p:blipFill>
        <p:spPr>
          <a:xfrm>
            <a:off x="2591585" y="5962089"/>
            <a:ext cx="5601903" cy="678232"/>
          </a:xfrm>
          <a:prstGeom prst="rect">
            <a:avLst/>
          </a:prstGeom>
        </p:spPr>
      </p:pic>
      <p:cxnSp>
        <p:nvCxnSpPr>
          <p:cNvPr id="18" name="直線接點 17">
            <a:extLst>
              <a:ext uri="{FF2B5EF4-FFF2-40B4-BE49-F238E27FC236}">
                <a16:creationId xmlns:a16="http://schemas.microsoft.com/office/drawing/2014/main" id="{6C1FCE2F-B342-4E4B-88B9-DAAFB061C45B}"/>
              </a:ext>
            </a:extLst>
          </p:cNvPr>
          <p:cNvCxnSpPr>
            <a:cxnSpLocks/>
          </p:cNvCxnSpPr>
          <p:nvPr/>
        </p:nvCxnSpPr>
        <p:spPr>
          <a:xfrm>
            <a:off x="2907232" y="6561239"/>
            <a:ext cx="112744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 name="直線接點 21">
            <a:extLst>
              <a:ext uri="{FF2B5EF4-FFF2-40B4-BE49-F238E27FC236}">
                <a16:creationId xmlns:a16="http://schemas.microsoft.com/office/drawing/2014/main" id="{EABD4672-A8B5-46BB-AC80-CAAE5A2DB31B}"/>
              </a:ext>
            </a:extLst>
          </p:cNvPr>
          <p:cNvCxnSpPr>
            <a:cxnSpLocks/>
          </p:cNvCxnSpPr>
          <p:nvPr/>
        </p:nvCxnSpPr>
        <p:spPr>
          <a:xfrm>
            <a:off x="4254668" y="6561239"/>
            <a:ext cx="112744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 name="直線接點 23">
            <a:extLst>
              <a:ext uri="{FF2B5EF4-FFF2-40B4-BE49-F238E27FC236}">
                <a16:creationId xmlns:a16="http://schemas.microsoft.com/office/drawing/2014/main" id="{B37C40E7-80E7-43D9-B9C9-F896665C8BBF}"/>
              </a:ext>
            </a:extLst>
          </p:cNvPr>
          <p:cNvCxnSpPr>
            <a:cxnSpLocks/>
          </p:cNvCxnSpPr>
          <p:nvPr/>
        </p:nvCxnSpPr>
        <p:spPr>
          <a:xfrm>
            <a:off x="5596802" y="6561239"/>
            <a:ext cx="112744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直線接點 24">
            <a:extLst>
              <a:ext uri="{FF2B5EF4-FFF2-40B4-BE49-F238E27FC236}">
                <a16:creationId xmlns:a16="http://schemas.microsoft.com/office/drawing/2014/main" id="{19D91000-1606-4232-AC0A-F0BFA1C87102}"/>
              </a:ext>
            </a:extLst>
          </p:cNvPr>
          <p:cNvCxnSpPr>
            <a:cxnSpLocks/>
          </p:cNvCxnSpPr>
          <p:nvPr/>
        </p:nvCxnSpPr>
        <p:spPr>
          <a:xfrm>
            <a:off x="6974687" y="6561239"/>
            <a:ext cx="112744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26" name="文字方塊 25">
            <a:extLst>
              <a:ext uri="{FF2B5EF4-FFF2-40B4-BE49-F238E27FC236}">
                <a16:creationId xmlns:a16="http://schemas.microsoft.com/office/drawing/2014/main" id="{C7A16230-6950-4DB9-A8EA-260A5DA5EAE7}"/>
              </a:ext>
            </a:extLst>
          </p:cNvPr>
          <p:cNvSpPr txBox="1"/>
          <p:nvPr/>
        </p:nvSpPr>
        <p:spPr>
          <a:xfrm>
            <a:off x="2141667" y="4787321"/>
            <a:ext cx="555395" cy="461665"/>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(1)</a:t>
            </a:r>
            <a:endParaRPr lang="zh-TW" altLang="en-US" sz="2400" dirty="0">
              <a:latin typeface="Times New Roman" panose="02020603050405020304" pitchFamily="18" charset="0"/>
              <a:cs typeface="Times New Roman" panose="02020603050405020304" pitchFamily="18" charset="0"/>
            </a:endParaRPr>
          </a:p>
        </p:txBody>
      </p:sp>
      <p:sp>
        <p:nvSpPr>
          <p:cNvPr id="27" name="文字方塊 26">
            <a:extLst>
              <a:ext uri="{FF2B5EF4-FFF2-40B4-BE49-F238E27FC236}">
                <a16:creationId xmlns:a16="http://schemas.microsoft.com/office/drawing/2014/main" id="{13019C53-1711-4607-9394-A5C0879527E1}"/>
              </a:ext>
            </a:extLst>
          </p:cNvPr>
          <p:cNvSpPr txBox="1"/>
          <p:nvPr/>
        </p:nvSpPr>
        <p:spPr>
          <a:xfrm>
            <a:off x="2141667" y="5427581"/>
            <a:ext cx="555395" cy="461665"/>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(2)</a:t>
            </a:r>
            <a:endParaRPr lang="zh-TW" altLang="en-US" sz="2400" dirty="0">
              <a:latin typeface="Times New Roman" panose="02020603050405020304" pitchFamily="18" charset="0"/>
              <a:cs typeface="Times New Roman" panose="02020603050405020304" pitchFamily="18" charset="0"/>
            </a:endParaRPr>
          </a:p>
        </p:txBody>
      </p:sp>
      <p:sp>
        <p:nvSpPr>
          <p:cNvPr id="28" name="文字方塊 27">
            <a:extLst>
              <a:ext uri="{FF2B5EF4-FFF2-40B4-BE49-F238E27FC236}">
                <a16:creationId xmlns:a16="http://schemas.microsoft.com/office/drawing/2014/main" id="{3277131A-CBC4-4F9E-94D0-276A81162030}"/>
              </a:ext>
            </a:extLst>
          </p:cNvPr>
          <p:cNvSpPr txBox="1"/>
          <p:nvPr/>
        </p:nvSpPr>
        <p:spPr>
          <a:xfrm>
            <a:off x="2141667" y="6032191"/>
            <a:ext cx="555395" cy="461665"/>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(3)</a:t>
            </a:r>
            <a:endParaRPr lang="zh-TW"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3725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Corner Sharing Tandems</a:t>
            </a:r>
            <a:endParaRPr lang="zh-TW" altLang="en-US" dirty="0">
              <a:latin typeface="Times New Roman" panose="02020603050405020304" pitchFamily="18" charset="0"/>
              <a:cs typeface="Times New Roman" panose="02020603050405020304" pitchFamily="18" charset="0"/>
            </a:endParaRPr>
          </a:p>
        </p:txBody>
      </p:sp>
      <p:pic>
        <p:nvPicPr>
          <p:cNvPr id="6" name="圖片 5">
            <a:extLst>
              <a:ext uri="{FF2B5EF4-FFF2-40B4-BE49-F238E27FC236}">
                <a16:creationId xmlns:a16="http://schemas.microsoft.com/office/drawing/2014/main" id="{F98F6C25-A490-42D1-AF45-1EE6C9825790}"/>
              </a:ext>
            </a:extLst>
          </p:cNvPr>
          <p:cNvPicPr>
            <a:picLocks noChangeAspect="1"/>
          </p:cNvPicPr>
          <p:nvPr/>
        </p:nvPicPr>
        <p:blipFill rotWithShape="1">
          <a:blip r:embed="rId3"/>
          <a:srcRect r="47338"/>
          <a:stretch/>
        </p:blipFill>
        <p:spPr>
          <a:xfrm>
            <a:off x="3001699" y="2073750"/>
            <a:ext cx="5273409" cy="3384370"/>
          </a:xfrm>
          <a:prstGeom prst="rect">
            <a:avLst/>
          </a:prstGeom>
        </p:spPr>
      </p:pic>
    </p:spTree>
    <p:extLst>
      <p:ext uri="{BB962C8B-B14F-4D97-AF65-F5344CB8AC3E}">
        <p14:creationId xmlns:p14="http://schemas.microsoft.com/office/powerpoint/2010/main" val="823975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Corner Sharing Tandems</a:t>
            </a:r>
            <a:endParaRPr lang="zh-TW" altLang="en-US" dirty="0">
              <a:latin typeface="Times New Roman" panose="02020603050405020304" pitchFamily="18" charset="0"/>
              <a:cs typeface="Times New Roman" panose="02020603050405020304" pitchFamily="18" charset="0"/>
            </a:endParaRPr>
          </a:p>
        </p:txBody>
      </p:sp>
      <p:pic>
        <p:nvPicPr>
          <p:cNvPr id="6" name="圖片 5">
            <a:extLst>
              <a:ext uri="{FF2B5EF4-FFF2-40B4-BE49-F238E27FC236}">
                <a16:creationId xmlns:a16="http://schemas.microsoft.com/office/drawing/2014/main" id="{F98F6C25-A490-42D1-AF45-1EE6C9825790}"/>
              </a:ext>
            </a:extLst>
          </p:cNvPr>
          <p:cNvPicPr>
            <a:picLocks noChangeAspect="1"/>
          </p:cNvPicPr>
          <p:nvPr/>
        </p:nvPicPr>
        <p:blipFill rotWithShape="1">
          <a:blip r:embed="rId3"/>
          <a:srcRect r="47338"/>
          <a:stretch/>
        </p:blipFill>
        <p:spPr>
          <a:xfrm>
            <a:off x="3001699" y="2073750"/>
            <a:ext cx="5273409" cy="3384370"/>
          </a:xfrm>
          <a:prstGeom prst="rect">
            <a:avLst/>
          </a:prstGeom>
        </p:spPr>
      </p:pic>
      <p:sp>
        <p:nvSpPr>
          <p:cNvPr id="4" name="橢圓 3">
            <a:extLst>
              <a:ext uri="{FF2B5EF4-FFF2-40B4-BE49-F238E27FC236}">
                <a16:creationId xmlns:a16="http://schemas.microsoft.com/office/drawing/2014/main" id="{6E615C16-7E2F-4CE7-8A37-1E42DEF8E469}"/>
              </a:ext>
            </a:extLst>
          </p:cNvPr>
          <p:cNvSpPr/>
          <p:nvPr/>
        </p:nvSpPr>
        <p:spPr>
          <a:xfrm>
            <a:off x="5156461" y="2253006"/>
            <a:ext cx="1018096" cy="296001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156664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Corner Sharing Tandems</a:t>
            </a:r>
            <a:endParaRPr lang="zh-TW" altLang="en-US" dirty="0">
              <a:latin typeface="Times New Roman" panose="02020603050405020304" pitchFamily="18" charset="0"/>
              <a:cs typeface="Times New Roman" panose="02020603050405020304" pitchFamily="18" charset="0"/>
            </a:endParaRPr>
          </a:p>
        </p:txBody>
      </p:sp>
      <p:pic>
        <p:nvPicPr>
          <p:cNvPr id="6" name="圖片 5">
            <a:extLst>
              <a:ext uri="{FF2B5EF4-FFF2-40B4-BE49-F238E27FC236}">
                <a16:creationId xmlns:a16="http://schemas.microsoft.com/office/drawing/2014/main" id="{F98F6C25-A490-42D1-AF45-1EE6C9825790}"/>
              </a:ext>
            </a:extLst>
          </p:cNvPr>
          <p:cNvPicPr>
            <a:picLocks noChangeAspect="1"/>
          </p:cNvPicPr>
          <p:nvPr/>
        </p:nvPicPr>
        <p:blipFill rotWithShape="1">
          <a:blip r:embed="rId3"/>
          <a:srcRect l="5767" t="7331" r="52939" b="7548"/>
          <a:stretch/>
        </p:blipFill>
        <p:spPr>
          <a:xfrm>
            <a:off x="1927978" y="2607796"/>
            <a:ext cx="3476121" cy="2421698"/>
          </a:xfrm>
          <a:prstGeom prst="rect">
            <a:avLst/>
          </a:prstGeom>
        </p:spPr>
      </p:pic>
      <p:pic>
        <p:nvPicPr>
          <p:cNvPr id="8" name="圖片 7">
            <a:extLst>
              <a:ext uri="{FF2B5EF4-FFF2-40B4-BE49-F238E27FC236}">
                <a16:creationId xmlns:a16="http://schemas.microsoft.com/office/drawing/2014/main" id="{92294ACD-8AE2-4D5F-B8A3-4A9436C98C81}"/>
              </a:ext>
            </a:extLst>
          </p:cNvPr>
          <p:cNvPicPr>
            <a:picLocks noChangeAspect="1"/>
          </p:cNvPicPr>
          <p:nvPr/>
        </p:nvPicPr>
        <p:blipFill rotWithShape="1">
          <a:blip r:embed="rId3"/>
          <a:srcRect l="49051" t="-2079" r="77" b="2079"/>
          <a:stretch/>
        </p:blipFill>
        <p:spPr>
          <a:xfrm>
            <a:off x="7108593" y="2714919"/>
            <a:ext cx="3483942" cy="2314575"/>
          </a:xfrm>
          <a:prstGeom prst="rect">
            <a:avLst/>
          </a:prstGeom>
        </p:spPr>
      </p:pic>
      <p:cxnSp>
        <p:nvCxnSpPr>
          <p:cNvPr id="10" name="直線單箭頭接點 9">
            <a:extLst>
              <a:ext uri="{FF2B5EF4-FFF2-40B4-BE49-F238E27FC236}">
                <a16:creationId xmlns:a16="http://schemas.microsoft.com/office/drawing/2014/main" id="{D451DBC3-B7D1-4CE5-9628-65EB7B117646}"/>
              </a:ext>
            </a:extLst>
          </p:cNvPr>
          <p:cNvCxnSpPr/>
          <p:nvPr/>
        </p:nvCxnSpPr>
        <p:spPr>
          <a:xfrm>
            <a:off x="5755907" y="3570973"/>
            <a:ext cx="121278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1" name="矩形: 圓角 10">
            <a:extLst>
              <a:ext uri="{FF2B5EF4-FFF2-40B4-BE49-F238E27FC236}">
                <a16:creationId xmlns:a16="http://schemas.microsoft.com/office/drawing/2014/main" id="{9C5E65DD-251C-426C-9FF7-A82E701F088E}"/>
              </a:ext>
            </a:extLst>
          </p:cNvPr>
          <p:cNvSpPr/>
          <p:nvPr/>
        </p:nvSpPr>
        <p:spPr>
          <a:xfrm>
            <a:off x="1956259" y="2809188"/>
            <a:ext cx="504136" cy="110293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圓角 12">
            <a:extLst>
              <a:ext uri="{FF2B5EF4-FFF2-40B4-BE49-F238E27FC236}">
                <a16:creationId xmlns:a16="http://schemas.microsoft.com/office/drawing/2014/main" id="{0D385F75-B559-4FAB-B6EE-696941C80792}"/>
              </a:ext>
            </a:extLst>
          </p:cNvPr>
          <p:cNvSpPr/>
          <p:nvPr/>
        </p:nvSpPr>
        <p:spPr>
          <a:xfrm>
            <a:off x="7673418" y="3054284"/>
            <a:ext cx="339365" cy="516689"/>
          </a:xfrm>
          <a:prstGeom prst="roundRect">
            <a:avLst>
              <a:gd name="adj" fmla="val 50000"/>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圓角 13">
            <a:extLst>
              <a:ext uri="{FF2B5EF4-FFF2-40B4-BE49-F238E27FC236}">
                <a16:creationId xmlns:a16="http://schemas.microsoft.com/office/drawing/2014/main" id="{9543D6ED-E314-466F-9089-EB8A399F94CC}"/>
              </a:ext>
            </a:extLst>
          </p:cNvPr>
          <p:cNvSpPr/>
          <p:nvPr/>
        </p:nvSpPr>
        <p:spPr>
          <a:xfrm>
            <a:off x="8963293" y="3064603"/>
            <a:ext cx="339365" cy="516689"/>
          </a:xfrm>
          <a:prstGeom prst="roundRect">
            <a:avLst>
              <a:gd name="adj" fmla="val 50000"/>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圓角 14">
            <a:extLst>
              <a:ext uri="{FF2B5EF4-FFF2-40B4-BE49-F238E27FC236}">
                <a16:creationId xmlns:a16="http://schemas.microsoft.com/office/drawing/2014/main" id="{1275C4A6-5AF6-4F6B-BEA6-5F3D9D708CC3}"/>
              </a:ext>
            </a:extLst>
          </p:cNvPr>
          <p:cNvSpPr/>
          <p:nvPr/>
        </p:nvSpPr>
        <p:spPr>
          <a:xfrm>
            <a:off x="3579242" y="2801334"/>
            <a:ext cx="504136" cy="110293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645379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 Scaled Tandem Repeats</a:t>
            </a:r>
            <a:endParaRPr lang="zh-TW" altLang="en-US" dirty="0">
              <a:latin typeface="Times New Roman" panose="02020603050405020304" pitchFamily="18" charset="0"/>
              <a:cs typeface="Times New Roman" panose="02020603050405020304" pitchFamily="18" charset="0"/>
            </a:endParaRPr>
          </a:p>
        </p:txBody>
      </p:sp>
      <p:sp>
        <p:nvSpPr>
          <p:cNvPr id="3" name="文字方塊 2">
            <a:extLst>
              <a:ext uri="{FF2B5EF4-FFF2-40B4-BE49-F238E27FC236}">
                <a16:creationId xmlns:a16="http://schemas.microsoft.com/office/drawing/2014/main" id="{CF31F88B-4CCA-4E70-9939-31594190FA96}"/>
              </a:ext>
            </a:extLst>
          </p:cNvPr>
          <p:cNvSpPr txBox="1"/>
          <p:nvPr/>
        </p:nvSpPr>
        <p:spPr>
          <a:xfrm>
            <a:off x="1649691" y="2055043"/>
            <a:ext cx="3148552" cy="523220"/>
          </a:xfrm>
          <a:prstGeom prst="rect">
            <a:avLst/>
          </a:prstGeom>
          <a:noFill/>
        </p:spPr>
        <p:txBody>
          <a:bodyPr wrap="square" rtlCol="0">
            <a:spAutoFit/>
          </a:bodyPr>
          <a:lstStyle/>
          <a:p>
            <a:r>
              <a:rPr lang="en-US" altLang="zh-TW" sz="2800" dirty="0"/>
              <a:t>S=abaabb</a:t>
            </a:r>
            <a:endParaRPr lang="zh-TW" altLang="en-US" sz="2800" dirty="0"/>
          </a:p>
        </p:txBody>
      </p:sp>
      <p:cxnSp>
        <p:nvCxnSpPr>
          <p:cNvPr id="5" name="直線接點 4">
            <a:extLst>
              <a:ext uri="{FF2B5EF4-FFF2-40B4-BE49-F238E27FC236}">
                <a16:creationId xmlns:a16="http://schemas.microsoft.com/office/drawing/2014/main" id="{60BA7139-9A48-4C86-A0A7-5708744CEC17}"/>
              </a:ext>
            </a:extLst>
          </p:cNvPr>
          <p:cNvCxnSpPr/>
          <p:nvPr/>
        </p:nvCxnSpPr>
        <p:spPr>
          <a:xfrm>
            <a:off x="2121032" y="2469823"/>
            <a:ext cx="28280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直線接點 10">
            <a:extLst>
              <a:ext uri="{FF2B5EF4-FFF2-40B4-BE49-F238E27FC236}">
                <a16:creationId xmlns:a16="http://schemas.microsoft.com/office/drawing/2014/main" id="{9113D1D2-58A9-4524-B8F2-4873B18E197B}"/>
              </a:ext>
            </a:extLst>
          </p:cNvPr>
          <p:cNvCxnSpPr>
            <a:cxnSpLocks/>
          </p:cNvCxnSpPr>
          <p:nvPr/>
        </p:nvCxnSpPr>
        <p:spPr>
          <a:xfrm>
            <a:off x="2471395" y="2469823"/>
            <a:ext cx="67715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文字方塊 14">
            <a:extLst>
              <a:ext uri="{FF2B5EF4-FFF2-40B4-BE49-F238E27FC236}">
                <a16:creationId xmlns:a16="http://schemas.microsoft.com/office/drawing/2014/main" id="{33FE844B-42BE-4DEF-A4C1-6A0EC3AC60F6}"/>
              </a:ext>
            </a:extLst>
          </p:cNvPr>
          <p:cNvSpPr txBox="1"/>
          <p:nvPr/>
        </p:nvSpPr>
        <p:spPr>
          <a:xfrm>
            <a:off x="1745530" y="2681008"/>
            <a:ext cx="3148552" cy="523220"/>
          </a:xfrm>
          <a:prstGeom prst="rect">
            <a:avLst/>
          </a:prstGeom>
          <a:noFill/>
        </p:spPr>
        <p:txBody>
          <a:bodyPr wrap="square" rtlCol="0">
            <a:spAutoFit/>
          </a:bodyPr>
          <a:lstStyle/>
          <a:p>
            <a:r>
              <a:rPr lang="en-US" altLang="zh-TW" sz="2800" dirty="0"/>
              <a:t>=&gt;aabb = [ab]</a:t>
            </a:r>
            <a:r>
              <a:rPr lang="en-US" altLang="zh-TW" sz="2800" baseline="30000" dirty="0"/>
              <a:t>2</a:t>
            </a:r>
            <a:endParaRPr lang="zh-TW" altLang="en-US" sz="2800" baseline="30000" dirty="0"/>
          </a:p>
        </p:txBody>
      </p:sp>
      <p:sp>
        <p:nvSpPr>
          <p:cNvPr id="18" name="文字方塊 17">
            <a:extLst>
              <a:ext uri="{FF2B5EF4-FFF2-40B4-BE49-F238E27FC236}">
                <a16:creationId xmlns:a16="http://schemas.microsoft.com/office/drawing/2014/main" id="{B3D832AA-D1B2-49FC-A914-11E66E2CE8FF}"/>
              </a:ext>
            </a:extLst>
          </p:cNvPr>
          <p:cNvSpPr txBox="1"/>
          <p:nvPr/>
        </p:nvSpPr>
        <p:spPr>
          <a:xfrm>
            <a:off x="1649691" y="3816315"/>
            <a:ext cx="3148552" cy="523220"/>
          </a:xfrm>
          <a:prstGeom prst="rect">
            <a:avLst/>
          </a:prstGeom>
          <a:noFill/>
        </p:spPr>
        <p:txBody>
          <a:bodyPr wrap="square" rtlCol="0">
            <a:spAutoFit/>
          </a:bodyPr>
          <a:lstStyle/>
          <a:p>
            <a:r>
              <a:rPr lang="en-US" altLang="zh-TW" sz="2800" dirty="0"/>
              <a:t>S=abaabbaa</a:t>
            </a:r>
            <a:endParaRPr lang="zh-TW" altLang="en-US" sz="2800" dirty="0"/>
          </a:p>
        </p:txBody>
      </p:sp>
      <p:cxnSp>
        <p:nvCxnSpPr>
          <p:cNvPr id="19" name="直線接點 18">
            <a:extLst>
              <a:ext uri="{FF2B5EF4-FFF2-40B4-BE49-F238E27FC236}">
                <a16:creationId xmlns:a16="http://schemas.microsoft.com/office/drawing/2014/main" id="{7B970423-D00C-4CD6-9EC0-97887E225BE4}"/>
              </a:ext>
            </a:extLst>
          </p:cNvPr>
          <p:cNvCxnSpPr>
            <a:cxnSpLocks/>
          </p:cNvCxnSpPr>
          <p:nvPr/>
        </p:nvCxnSpPr>
        <p:spPr>
          <a:xfrm>
            <a:off x="2121032" y="4234206"/>
            <a:ext cx="46191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直線接點 19">
            <a:extLst>
              <a:ext uri="{FF2B5EF4-FFF2-40B4-BE49-F238E27FC236}">
                <a16:creationId xmlns:a16="http://schemas.microsoft.com/office/drawing/2014/main" id="{0B192F84-F32C-4DD3-BB0D-9A0603765835}"/>
              </a:ext>
            </a:extLst>
          </p:cNvPr>
          <p:cNvCxnSpPr>
            <a:cxnSpLocks/>
          </p:cNvCxnSpPr>
          <p:nvPr/>
        </p:nvCxnSpPr>
        <p:spPr>
          <a:xfrm>
            <a:off x="2471395" y="4339535"/>
            <a:ext cx="97881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1" name="文字方塊 20">
            <a:extLst>
              <a:ext uri="{FF2B5EF4-FFF2-40B4-BE49-F238E27FC236}">
                <a16:creationId xmlns:a16="http://schemas.microsoft.com/office/drawing/2014/main" id="{D8A84F83-BA39-4940-988F-CD5765667D60}"/>
              </a:ext>
            </a:extLst>
          </p:cNvPr>
          <p:cNvSpPr txBox="1"/>
          <p:nvPr/>
        </p:nvSpPr>
        <p:spPr>
          <a:xfrm>
            <a:off x="1875934" y="4458938"/>
            <a:ext cx="3148552" cy="523220"/>
          </a:xfrm>
          <a:prstGeom prst="rect">
            <a:avLst/>
          </a:prstGeom>
          <a:noFill/>
        </p:spPr>
        <p:txBody>
          <a:bodyPr wrap="square" rtlCol="0">
            <a:spAutoFit/>
          </a:bodyPr>
          <a:lstStyle/>
          <a:p>
            <a:r>
              <a:rPr lang="en-US" altLang="zh-TW" sz="2800" dirty="0"/>
              <a:t>=&gt;</a:t>
            </a:r>
            <a:r>
              <a:rPr lang="en-US" altLang="zh-TW" sz="2800" dirty="0" err="1"/>
              <a:t>aabbaa</a:t>
            </a:r>
            <a:r>
              <a:rPr lang="en-US" altLang="zh-TW" sz="2800" dirty="0"/>
              <a:t> = [aba]</a:t>
            </a:r>
            <a:r>
              <a:rPr lang="en-US" altLang="zh-TW" sz="2800" baseline="30000" dirty="0"/>
              <a:t>2</a:t>
            </a:r>
            <a:endParaRPr lang="zh-TW" altLang="en-US" sz="2800" baseline="30000" dirty="0"/>
          </a:p>
        </p:txBody>
      </p:sp>
      <p:sp>
        <p:nvSpPr>
          <p:cNvPr id="23" name="文字方塊 22">
            <a:extLst>
              <a:ext uri="{FF2B5EF4-FFF2-40B4-BE49-F238E27FC236}">
                <a16:creationId xmlns:a16="http://schemas.microsoft.com/office/drawing/2014/main" id="{1E29C209-68EA-4E6E-9144-AEBD0F37FF67}"/>
              </a:ext>
            </a:extLst>
          </p:cNvPr>
          <p:cNvSpPr txBox="1"/>
          <p:nvPr/>
        </p:nvSpPr>
        <p:spPr>
          <a:xfrm>
            <a:off x="1183849" y="2132651"/>
            <a:ext cx="557753" cy="400110"/>
          </a:xfrm>
          <a:prstGeom prst="rect">
            <a:avLst/>
          </a:prstGeom>
          <a:noFill/>
        </p:spPr>
        <p:txBody>
          <a:bodyPr wrap="square" rtlCol="0">
            <a:spAutoFit/>
          </a:bodyPr>
          <a:lstStyle/>
          <a:p>
            <a:r>
              <a:rPr lang="en-US" altLang="zh-TW" sz="2000" b="1" dirty="0">
                <a:latin typeface="Times New Roman" panose="02020603050405020304" pitchFamily="18" charset="0"/>
                <a:cs typeface="Times New Roman" panose="02020603050405020304" pitchFamily="18" charset="0"/>
              </a:rPr>
              <a:t>(1)</a:t>
            </a:r>
            <a:endParaRPr lang="zh-TW" altLang="en-US" sz="2000" b="1" dirty="0">
              <a:latin typeface="Times New Roman" panose="02020603050405020304" pitchFamily="18" charset="0"/>
              <a:cs typeface="Times New Roman" panose="02020603050405020304" pitchFamily="18" charset="0"/>
            </a:endParaRPr>
          </a:p>
        </p:txBody>
      </p:sp>
      <p:sp>
        <p:nvSpPr>
          <p:cNvPr id="26" name="文字方塊 25">
            <a:extLst>
              <a:ext uri="{FF2B5EF4-FFF2-40B4-BE49-F238E27FC236}">
                <a16:creationId xmlns:a16="http://schemas.microsoft.com/office/drawing/2014/main" id="{BB340C63-478D-4AF0-8600-FF5383A52C85}"/>
              </a:ext>
            </a:extLst>
          </p:cNvPr>
          <p:cNvSpPr txBox="1"/>
          <p:nvPr/>
        </p:nvSpPr>
        <p:spPr>
          <a:xfrm>
            <a:off x="1183849" y="3877870"/>
            <a:ext cx="557753" cy="400110"/>
          </a:xfrm>
          <a:prstGeom prst="rect">
            <a:avLst/>
          </a:prstGeom>
          <a:noFill/>
        </p:spPr>
        <p:txBody>
          <a:bodyPr wrap="square" rtlCol="0">
            <a:spAutoFit/>
          </a:bodyPr>
          <a:lstStyle/>
          <a:p>
            <a:r>
              <a:rPr lang="en-US" altLang="zh-TW" sz="2000" b="1" dirty="0">
                <a:latin typeface="Times New Roman" panose="02020603050405020304" pitchFamily="18" charset="0"/>
                <a:cs typeface="Times New Roman" panose="02020603050405020304" pitchFamily="18" charset="0"/>
              </a:rPr>
              <a:t>(2)</a:t>
            </a:r>
            <a:endParaRPr lang="zh-TW" alt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1672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 Sharp Scaled Tandem Repeats</a:t>
            </a:r>
            <a:endParaRPr lang="zh-TW" altLang="en-US" dirty="0">
              <a:latin typeface="Times New Roman" panose="02020603050405020304" pitchFamily="18" charset="0"/>
              <a:cs typeface="Times New Roman" panose="02020603050405020304" pitchFamily="18" charset="0"/>
            </a:endParaRPr>
          </a:p>
        </p:txBody>
      </p:sp>
      <p:sp>
        <p:nvSpPr>
          <p:cNvPr id="3" name="文字方塊 2">
            <a:extLst>
              <a:ext uri="{FF2B5EF4-FFF2-40B4-BE49-F238E27FC236}">
                <a16:creationId xmlns:a16="http://schemas.microsoft.com/office/drawing/2014/main" id="{CF31F88B-4CCA-4E70-9939-31594190FA96}"/>
              </a:ext>
            </a:extLst>
          </p:cNvPr>
          <p:cNvSpPr txBox="1"/>
          <p:nvPr/>
        </p:nvSpPr>
        <p:spPr>
          <a:xfrm>
            <a:off x="1649691" y="2055043"/>
            <a:ext cx="3148552" cy="954107"/>
          </a:xfrm>
          <a:prstGeom prst="rect">
            <a:avLst/>
          </a:prstGeom>
          <a:noFill/>
        </p:spPr>
        <p:txBody>
          <a:bodyPr wrap="square" rtlCol="0">
            <a:spAutoFit/>
          </a:bodyPr>
          <a:lstStyle/>
          <a:p>
            <a:r>
              <a:rPr lang="en-US" altLang="zh-TW" sz="2800" dirty="0"/>
              <a:t>T=abd</a:t>
            </a:r>
            <a:r>
              <a:rPr lang="en-US" altLang="zh-TW" sz="2800" dirty="0">
                <a:highlight>
                  <a:srgbClr val="00FF00"/>
                </a:highlight>
              </a:rPr>
              <a:t>abaabb</a:t>
            </a:r>
            <a:r>
              <a:rPr lang="en-US" altLang="zh-TW" sz="2800" dirty="0"/>
              <a:t>cdd</a:t>
            </a:r>
            <a:endParaRPr lang="zh-TW" altLang="en-US" sz="2800" dirty="0"/>
          </a:p>
          <a:p>
            <a:endParaRPr lang="en-US" altLang="zh-TW" sz="2800" dirty="0"/>
          </a:p>
        </p:txBody>
      </p:sp>
      <p:sp>
        <p:nvSpPr>
          <p:cNvPr id="23" name="文字方塊 22">
            <a:extLst>
              <a:ext uri="{FF2B5EF4-FFF2-40B4-BE49-F238E27FC236}">
                <a16:creationId xmlns:a16="http://schemas.microsoft.com/office/drawing/2014/main" id="{1E29C209-68EA-4E6E-9144-AEBD0F37FF67}"/>
              </a:ext>
            </a:extLst>
          </p:cNvPr>
          <p:cNvSpPr txBox="1"/>
          <p:nvPr/>
        </p:nvSpPr>
        <p:spPr>
          <a:xfrm>
            <a:off x="1183849" y="2132651"/>
            <a:ext cx="557753" cy="400110"/>
          </a:xfrm>
          <a:prstGeom prst="rect">
            <a:avLst/>
          </a:prstGeom>
          <a:noFill/>
        </p:spPr>
        <p:txBody>
          <a:bodyPr wrap="square" rtlCol="0">
            <a:spAutoFit/>
          </a:bodyPr>
          <a:lstStyle/>
          <a:p>
            <a:r>
              <a:rPr lang="en-US" altLang="zh-TW" sz="2000" b="1" dirty="0">
                <a:latin typeface="Times New Roman" panose="02020603050405020304" pitchFamily="18" charset="0"/>
                <a:cs typeface="Times New Roman" panose="02020603050405020304" pitchFamily="18" charset="0"/>
              </a:rPr>
              <a:t>(1)</a:t>
            </a:r>
            <a:endParaRPr lang="zh-TW" altLang="en-US" sz="2000" b="1" dirty="0">
              <a:latin typeface="Times New Roman" panose="02020603050405020304" pitchFamily="18" charset="0"/>
              <a:cs typeface="Times New Roman" panose="02020603050405020304" pitchFamily="18" charset="0"/>
            </a:endParaRPr>
          </a:p>
        </p:txBody>
      </p:sp>
      <p:sp>
        <p:nvSpPr>
          <p:cNvPr id="4" name="橢圓 3">
            <a:extLst>
              <a:ext uri="{FF2B5EF4-FFF2-40B4-BE49-F238E27FC236}">
                <a16:creationId xmlns:a16="http://schemas.microsoft.com/office/drawing/2014/main" id="{8A880518-877B-41D0-A7DD-D5254209588F}"/>
              </a:ext>
            </a:extLst>
          </p:cNvPr>
          <p:cNvSpPr/>
          <p:nvPr/>
        </p:nvSpPr>
        <p:spPr>
          <a:xfrm>
            <a:off x="2441542" y="1960776"/>
            <a:ext cx="188536" cy="68815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橢圓 13">
            <a:extLst>
              <a:ext uri="{FF2B5EF4-FFF2-40B4-BE49-F238E27FC236}">
                <a16:creationId xmlns:a16="http://schemas.microsoft.com/office/drawing/2014/main" id="{2561A83A-6BF8-4B5C-81DF-20FE76440957}"/>
              </a:ext>
            </a:extLst>
          </p:cNvPr>
          <p:cNvSpPr/>
          <p:nvPr/>
        </p:nvSpPr>
        <p:spPr>
          <a:xfrm>
            <a:off x="3714159" y="1960776"/>
            <a:ext cx="188536" cy="68815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353334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Algorithm</a:t>
            </a:r>
            <a:endParaRPr lang="zh-TW" altLang="en-US" dirty="0">
              <a:latin typeface="Times New Roman" panose="02020603050405020304" pitchFamily="18" charset="0"/>
              <a:cs typeface="Times New Roman" panose="02020603050405020304" pitchFamily="18" charset="0"/>
            </a:endParaRPr>
          </a:p>
        </p:txBody>
      </p:sp>
      <p:pic>
        <p:nvPicPr>
          <p:cNvPr id="6" name="圖片 5">
            <a:extLst>
              <a:ext uri="{FF2B5EF4-FFF2-40B4-BE49-F238E27FC236}">
                <a16:creationId xmlns:a16="http://schemas.microsoft.com/office/drawing/2014/main" id="{03F36774-BE44-4E4E-BCBC-D932E45A2AF4}"/>
              </a:ext>
            </a:extLst>
          </p:cNvPr>
          <p:cNvPicPr>
            <a:picLocks noChangeAspect="1"/>
          </p:cNvPicPr>
          <p:nvPr/>
        </p:nvPicPr>
        <p:blipFill>
          <a:blip r:embed="rId3"/>
          <a:stretch>
            <a:fillRect/>
          </a:stretch>
        </p:blipFill>
        <p:spPr>
          <a:xfrm>
            <a:off x="1565810" y="1482290"/>
            <a:ext cx="6736866" cy="4790122"/>
          </a:xfrm>
          <a:prstGeom prst="rect">
            <a:avLst/>
          </a:prstGeom>
        </p:spPr>
      </p:pic>
      <p:cxnSp>
        <p:nvCxnSpPr>
          <p:cNvPr id="16" name="直線單箭頭接點 15">
            <a:extLst>
              <a:ext uri="{FF2B5EF4-FFF2-40B4-BE49-F238E27FC236}">
                <a16:creationId xmlns:a16="http://schemas.microsoft.com/office/drawing/2014/main" id="{274EB325-EDE6-4645-8DF8-186EE6D1F29C}"/>
              </a:ext>
            </a:extLst>
          </p:cNvPr>
          <p:cNvCxnSpPr/>
          <p:nvPr/>
        </p:nvCxnSpPr>
        <p:spPr>
          <a:xfrm flipV="1">
            <a:off x="2639506" y="2394409"/>
            <a:ext cx="0" cy="1696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3676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Algorithm</a:t>
            </a:r>
            <a:endParaRPr lang="zh-TW" altLang="en-US" dirty="0">
              <a:latin typeface="Times New Roman" panose="02020603050405020304" pitchFamily="18" charset="0"/>
              <a:cs typeface="Times New Roman" panose="02020603050405020304" pitchFamily="18" charset="0"/>
            </a:endParaRPr>
          </a:p>
        </p:txBody>
      </p:sp>
      <p:pic>
        <p:nvPicPr>
          <p:cNvPr id="6" name="圖片 5">
            <a:extLst>
              <a:ext uri="{FF2B5EF4-FFF2-40B4-BE49-F238E27FC236}">
                <a16:creationId xmlns:a16="http://schemas.microsoft.com/office/drawing/2014/main" id="{03F36774-BE44-4E4E-BCBC-D932E45A2AF4}"/>
              </a:ext>
            </a:extLst>
          </p:cNvPr>
          <p:cNvPicPr>
            <a:picLocks noChangeAspect="1"/>
          </p:cNvPicPr>
          <p:nvPr/>
        </p:nvPicPr>
        <p:blipFill rotWithShape="1">
          <a:blip r:embed="rId3"/>
          <a:srcRect r="37792" b="92176"/>
          <a:stretch/>
        </p:blipFill>
        <p:spPr>
          <a:xfrm>
            <a:off x="1377273" y="1996175"/>
            <a:ext cx="7813861" cy="698804"/>
          </a:xfrm>
          <a:prstGeom prst="rect">
            <a:avLst/>
          </a:prstGeom>
        </p:spPr>
      </p:pic>
      <p:sp>
        <p:nvSpPr>
          <p:cNvPr id="5" name="文字方塊 4">
            <a:extLst>
              <a:ext uri="{FF2B5EF4-FFF2-40B4-BE49-F238E27FC236}">
                <a16:creationId xmlns:a16="http://schemas.microsoft.com/office/drawing/2014/main" id="{D1964F17-6A40-4459-A284-76BD2E2C363F}"/>
              </a:ext>
            </a:extLst>
          </p:cNvPr>
          <p:cNvSpPr txBox="1"/>
          <p:nvPr/>
        </p:nvSpPr>
        <p:spPr>
          <a:xfrm>
            <a:off x="1659117" y="3110845"/>
            <a:ext cx="7466029" cy="461665"/>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T</a:t>
            </a:r>
            <a:r>
              <a:rPr lang="en-US" altLang="zh-TW" sz="2400" baseline="-25000" dirty="0">
                <a:latin typeface="Times New Roman" panose="02020603050405020304" pitchFamily="18" charset="0"/>
                <a:cs typeface="Times New Roman" panose="02020603050405020304" pitchFamily="18" charset="0"/>
              </a:rPr>
              <a:t>3</a:t>
            </a:r>
            <a:r>
              <a:rPr lang="zh-TW" altLang="en-US" sz="2400" baseline="-250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a:t>
            </a:r>
            <a:r>
              <a:rPr lang="en-US" altLang="zh-TW" sz="2400" dirty="0">
                <a:solidFill>
                  <a:srgbClr val="00B050"/>
                </a:solidFill>
                <a:latin typeface="Times New Roman" panose="02020603050405020304" pitchFamily="18" charset="0"/>
                <a:cs typeface="Times New Roman" panose="02020603050405020304" pitchFamily="18" charset="0"/>
              </a:rPr>
              <a:t>b</a:t>
            </a:r>
            <a:r>
              <a:rPr lang="en-US" altLang="zh-TW" sz="2400" dirty="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 </a:t>
            </a:r>
          </a:p>
        </p:txBody>
      </p:sp>
      <p:cxnSp>
        <p:nvCxnSpPr>
          <p:cNvPr id="8" name="直線接點 7">
            <a:extLst>
              <a:ext uri="{FF2B5EF4-FFF2-40B4-BE49-F238E27FC236}">
                <a16:creationId xmlns:a16="http://schemas.microsoft.com/office/drawing/2014/main" id="{847663B7-90F1-40D1-8CC3-85256B2B3FB6}"/>
              </a:ext>
            </a:extLst>
          </p:cNvPr>
          <p:cNvCxnSpPr>
            <a:cxnSpLocks/>
          </p:cNvCxnSpPr>
          <p:nvPr/>
        </p:nvCxnSpPr>
        <p:spPr>
          <a:xfrm>
            <a:off x="2799761" y="2694979"/>
            <a:ext cx="282804"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533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Algorithm</a:t>
            </a:r>
            <a:endParaRPr lang="zh-TW" altLang="en-US" dirty="0">
              <a:latin typeface="Times New Roman" panose="02020603050405020304" pitchFamily="18" charset="0"/>
              <a:cs typeface="Times New Roman" panose="02020603050405020304" pitchFamily="18" charset="0"/>
            </a:endParaRPr>
          </a:p>
        </p:txBody>
      </p:sp>
      <p:pic>
        <p:nvPicPr>
          <p:cNvPr id="6" name="圖片 5">
            <a:extLst>
              <a:ext uri="{FF2B5EF4-FFF2-40B4-BE49-F238E27FC236}">
                <a16:creationId xmlns:a16="http://schemas.microsoft.com/office/drawing/2014/main" id="{03F36774-BE44-4E4E-BCBC-D932E45A2AF4}"/>
              </a:ext>
            </a:extLst>
          </p:cNvPr>
          <p:cNvPicPr>
            <a:picLocks noChangeAspect="1"/>
          </p:cNvPicPr>
          <p:nvPr/>
        </p:nvPicPr>
        <p:blipFill rotWithShape="1">
          <a:blip r:embed="rId3"/>
          <a:srcRect r="37792" b="92176"/>
          <a:stretch/>
        </p:blipFill>
        <p:spPr>
          <a:xfrm>
            <a:off x="1377273" y="1996175"/>
            <a:ext cx="7813861" cy="698804"/>
          </a:xfrm>
          <a:prstGeom prst="rect">
            <a:avLst/>
          </a:prstGeom>
        </p:spPr>
      </p:pic>
      <p:sp>
        <p:nvSpPr>
          <p:cNvPr id="5" name="文字方塊 4">
            <a:extLst>
              <a:ext uri="{FF2B5EF4-FFF2-40B4-BE49-F238E27FC236}">
                <a16:creationId xmlns:a16="http://schemas.microsoft.com/office/drawing/2014/main" id="{D1964F17-6A40-4459-A284-76BD2E2C363F}"/>
              </a:ext>
            </a:extLst>
          </p:cNvPr>
          <p:cNvSpPr txBox="1"/>
          <p:nvPr/>
        </p:nvSpPr>
        <p:spPr>
          <a:xfrm>
            <a:off x="1630836" y="3110845"/>
            <a:ext cx="7466029" cy="461665"/>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T</a:t>
            </a:r>
            <a:r>
              <a:rPr lang="en-US" altLang="zh-TW" sz="2400" baseline="-25000" dirty="0">
                <a:latin typeface="Times New Roman" panose="02020603050405020304" pitchFamily="18" charset="0"/>
                <a:cs typeface="Times New Roman" panose="02020603050405020304" pitchFamily="18" charset="0"/>
              </a:rPr>
              <a:t>3</a:t>
            </a:r>
            <a:r>
              <a:rPr lang="zh-TW" altLang="en-US" sz="2400" baseline="-250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=$b$</a:t>
            </a:r>
            <a:r>
              <a:rPr lang="en-US" altLang="zh-TW" sz="2400" dirty="0">
                <a:solidFill>
                  <a:srgbClr val="00B050"/>
                </a:solidFill>
                <a:latin typeface="Times New Roman" panose="02020603050405020304" pitchFamily="18" charset="0"/>
                <a:cs typeface="Times New Roman" panose="02020603050405020304" pitchFamily="18" charset="0"/>
              </a:rPr>
              <a:t>ba</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dirty="0">
                <a:latin typeface="Times New Roman" panose="02020603050405020304" pitchFamily="18" charset="0"/>
                <a:cs typeface="Times New Roman" panose="02020603050405020304" pitchFamily="18" charset="0"/>
              </a:rPr>
              <a:t> $</a:t>
            </a:r>
            <a:r>
              <a:rPr lang="zh-TW" altLang="en-US" sz="2400" dirty="0">
                <a:latin typeface="Times New Roman" panose="02020603050405020304" pitchFamily="18" charset="0"/>
                <a:cs typeface="Times New Roman" panose="02020603050405020304" pitchFamily="18" charset="0"/>
              </a:rPr>
              <a:t> </a:t>
            </a:r>
          </a:p>
        </p:txBody>
      </p:sp>
      <p:cxnSp>
        <p:nvCxnSpPr>
          <p:cNvPr id="8" name="直線接點 7">
            <a:extLst>
              <a:ext uri="{FF2B5EF4-FFF2-40B4-BE49-F238E27FC236}">
                <a16:creationId xmlns:a16="http://schemas.microsoft.com/office/drawing/2014/main" id="{847663B7-90F1-40D1-8CC3-85256B2B3FB6}"/>
              </a:ext>
            </a:extLst>
          </p:cNvPr>
          <p:cNvCxnSpPr>
            <a:cxnSpLocks/>
          </p:cNvCxnSpPr>
          <p:nvPr/>
        </p:nvCxnSpPr>
        <p:spPr>
          <a:xfrm>
            <a:off x="2799761" y="2694979"/>
            <a:ext cx="612742"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0627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3BF29CD-F8CF-4F47-92BE-649B84536DD9}"/>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(1/2)</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5444A68A-3CE0-4A7F-9A14-0740120E091F}"/>
              </a:ext>
            </a:extLst>
          </p:cNvPr>
          <p:cNvSpPr>
            <a:spLocks noGrp="1"/>
          </p:cNvSpPr>
          <p:nvPr>
            <p:ph idx="1"/>
          </p:nvPr>
        </p:nvSpPr>
        <p:spPr>
          <a:xfrm>
            <a:off x="580927" y="1524295"/>
            <a:ext cx="11030146" cy="4351338"/>
          </a:xfrm>
        </p:spPr>
        <p:txBody>
          <a:bodyPr>
            <a:noAutofit/>
          </a:bodyPr>
          <a:lstStyle/>
          <a:p>
            <a:pPr marL="0" indent="0">
              <a:buNone/>
            </a:pPr>
            <a:r>
              <a:rPr lang="en-US" altLang="zh-TW" dirty="0">
                <a:latin typeface="Times New Roman" panose="02020603050405020304" pitchFamily="18" charset="0"/>
                <a:cs typeface="Times New Roman" panose="02020603050405020304" pitchFamily="18" charset="0"/>
              </a:rPr>
              <a:t>A tandem repeat is an occurrence of two adjacent identical substrings. In this paper, we introduce the notion of a double string, which consists of two parallel strings, and we study the problem of locating all tandem repeats in a double string. The problem introduced here has applications beyond actual double strings, as we illustrate by solving two different problems with the algorithm of the double string tandem repeats problem. The first problem is that of finding all corner-sharing tandems in a 2-dimensional text, defined by </a:t>
            </a:r>
            <a:r>
              <a:rPr lang="en-US" altLang="zh-TW" dirty="0" err="1">
                <a:latin typeface="Times New Roman" panose="02020603050405020304" pitchFamily="18" charset="0"/>
                <a:cs typeface="Times New Roman" panose="02020603050405020304" pitchFamily="18" charset="0"/>
              </a:rPr>
              <a:t>Apostolico</a:t>
            </a:r>
            <a:r>
              <a:rPr lang="en-US" altLang="zh-TW" dirty="0">
                <a:latin typeface="Times New Roman" panose="02020603050405020304" pitchFamily="18" charset="0"/>
                <a:cs typeface="Times New Roman" panose="02020603050405020304" pitchFamily="18" charset="0"/>
              </a:rPr>
              <a:t> and </a:t>
            </a:r>
            <a:r>
              <a:rPr lang="en-US" altLang="zh-TW" dirty="0" err="1">
                <a:latin typeface="Times New Roman" panose="02020603050405020304" pitchFamily="18" charset="0"/>
                <a:cs typeface="Times New Roman" panose="02020603050405020304" pitchFamily="18" charset="0"/>
              </a:rPr>
              <a:t>Brimkov</a:t>
            </a:r>
            <a:r>
              <a:rPr lang="en-US" altLang="zh-TW" dirty="0">
                <a:latin typeface="Times New Roman" panose="02020603050405020304" pitchFamily="18" charset="0"/>
                <a:cs typeface="Times New Roman" panose="02020603050405020304" pitchFamily="18" charset="0"/>
              </a:rPr>
              <a:t>. The second problem is that of finding all scaled tandem repeats in a 1d text, where a scaled tandem repeat is defined as a string UU’ such that U ’is discrete scale of U. </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95917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Algorithm</a:t>
            </a:r>
            <a:endParaRPr lang="zh-TW" altLang="en-US" dirty="0">
              <a:latin typeface="Times New Roman" panose="02020603050405020304" pitchFamily="18" charset="0"/>
              <a:cs typeface="Times New Roman" panose="02020603050405020304" pitchFamily="18" charset="0"/>
            </a:endParaRPr>
          </a:p>
        </p:txBody>
      </p:sp>
      <p:pic>
        <p:nvPicPr>
          <p:cNvPr id="6" name="圖片 5">
            <a:extLst>
              <a:ext uri="{FF2B5EF4-FFF2-40B4-BE49-F238E27FC236}">
                <a16:creationId xmlns:a16="http://schemas.microsoft.com/office/drawing/2014/main" id="{03F36774-BE44-4E4E-BCBC-D932E45A2AF4}"/>
              </a:ext>
            </a:extLst>
          </p:cNvPr>
          <p:cNvPicPr>
            <a:picLocks noChangeAspect="1"/>
          </p:cNvPicPr>
          <p:nvPr/>
        </p:nvPicPr>
        <p:blipFill rotWithShape="1">
          <a:blip r:embed="rId3"/>
          <a:srcRect r="37792" b="92176"/>
          <a:stretch/>
        </p:blipFill>
        <p:spPr>
          <a:xfrm>
            <a:off x="1377273" y="1996175"/>
            <a:ext cx="7813861" cy="698804"/>
          </a:xfrm>
          <a:prstGeom prst="rect">
            <a:avLst/>
          </a:prstGeom>
        </p:spPr>
      </p:pic>
      <p:sp>
        <p:nvSpPr>
          <p:cNvPr id="5" name="文字方塊 4">
            <a:extLst>
              <a:ext uri="{FF2B5EF4-FFF2-40B4-BE49-F238E27FC236}">
                <a16:creationId xmlns:a16="http://schemas.microsoft.com/office/drawing/2014/main" id="{D1964F17-6A40-4459-A284-76BD2E2C363F}"/>
              </a:ext>
            </a:extLst>
          </p:cNvPr>
          <p:cNvSpPr txBox="1"/>
          <p:nvPr/>
        </p:nvSpPr>
        <p:spPr>
          <a:xfrm>
            <a:off x="1630836" y="3110845"/>
            <a:ext cx="7466029" cy="461665"/>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T</a:t>
            </a:r>
            <a:r>
              <a:rPr lang="en-US" altLang="zh-TW" sz="2400" baseline="-25000" dirty="0">
                <a:latin typeface="Times New Roman" panose="02020603050405020304" pitchFamily="18" charset="0"/>
                <a:cs typeface="Times New Roman" panose="02020603050405020304" pitchFamily="18" charset="0"/>
              </a:rPr>
              <a:t>3</a:t>
            </a:r>
            <a:r>
              <a:rPr lang="zh-TW" altLang="en-US" sz="2400" baseline="-250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=$b$ba</a:t>
            </a:r>
            <a:r>
              <a:rPr lang="en-US" altLang="zh-TW" sz="2400" baseline="30000" dirty="0">
                <a:latin typeface="Times New Roman" panose="02020603050405020304" pitchFamily="18" charset="0"/>
                <a:cs typeface="Times New Roman" panose="02020603050405020304" pitchFamily="18" charset="0"/>
              </a:rPr>
              <a:t>2</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00B050"/>
                </a:solidFill>
                <a:latin typeface="Times New Roman" panose="02020603050405020304" pitchFamily="18" charset="0"/>
                <a:cs typeface="Times New Roman" panose="02020603050405020304" pitchFamily="18" charset="0"/>
              </a:rPr>
              <a:t>a</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dirty="0">
                <a:solidFill>
                  <a:srgbClr val="00B050"/>
                </a:solidFill>
                <a:latin typeface="Times New Roman" panose="02020603050405020304" pitchFamily="18" charset="0"/>
                <a:cs typeface="Times New Roman" panose="02020603050405020304" pitchFamily="18" charset="0"/>
              </a:rPr>
              <a:t>c</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dirty="0">
                <a:solidFill>
                  <a:srgbClr val="00B050"/>
                </a:solidFill>
                <a:latin typeface="Times New Roman" panose="02020603050405020304" pitchFamily="18" charset="0"/>
                <a:cs typeface="Times New Roman" panose="02020603050405020304" pitchFamily="18" charset="0"/>
              </a:rPr>
              <a:t>b</a:t>
            </a:r>
            <a:r>
              <a:rPr lang="en-US" altLang="zh-TW" sz="2400" dirty="0">
                <a:latin typeface="Times New Roman" panose="02020603050405020304" pitchFamily="18" charset="0"/>
                <a:cs typeface="Times New Roman" panose="02020603050405020304" pitchFamily="18" charset="0"/>
              </a:rPr>
              <a:t> $</a:t>
            </a:r>
            <a:r>
              <a:rPr lang="zh-TW" altLang="en-US" sz="2400" dirty="0">
                <a:latin typeface="Times New Roman" panose="02020603050405020304" pitchFamily="18" charset="0"/>
                <a:cs typeface="Times New Roman" panose="02020603050405020304" pitchFamily="18" charset="0"/>
              </a:rPr>
              <a:t> </a:t>
            </a:r>
          </a:p>
        </p:txBody>
      </p:sp>
      <p:cxnSp>
        <p:nvCxnSpPr>
          <p:cNvPr id="8" name="直線接點 7">
            <a:extLst>
              <a:ext uri="{FF2B5EF4-FFF2-40B4-BE49-F238E27FC236}">
                <a16:creationId xmlns:a16="http://schemas.microsoft.com/office/drawing/2014/main" id="{847663B7-90F1-40D1-8CC3-85256B2B3FB6}"/>
              </a:ext>
            </a:extLst>
          </p:cNvPr>
          <p:cNvCxnSpPr>
            <a:cxnSpLocks/>
          </p:cNvCxnSpPr>
          <p:nvPr/>
        </p:nvCxnSpPr>
        <p:spPr>
          <a:xfrm>
            <a:off x="3186260" y="2694979"/>
            <a:ext cx="961534"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3506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 Scaled Tandem Repeats (Algorithm)</a:t>
            </a:r>
            <a:endParaRPr lang="zh-TW" altLang="en-US" dirty="0">
              <a:latin typeface="Times New Roman" panose="02020603050405020304" pitchFamily="18" charset="0"/>
              <a:cs typeface="Times New Roman" panose="02020603050405020304" pitchFamily="18" charset="0"/>
            </a:endParaRPr>
          </a:p>
        </p:txBody>
      </p:sp>
      <p:pic>
        <p:nvPicPr>
          <p:cNvPr id="6" name="圖片 5">
            <a:extLst>
              <a:ext uri="{FF2B5EF4-FFF2-40B4-BE49-F238E27FC236}">
                <a16:creationId xmlns:a16="http://schemas.microsoft.com/office/drawing/2014/main" id="{03F36774-BE44-4E4E-BCBC-D932E45A2AF4}"/>
              </a:ext>
            </a:extLst>
          </p:cNvPr>
          <p:cNvPicPr>
            <a:picLocks noChangeAspect="1"/>
          </p:cNvPicPr>
          <p:nvPr/>
        </p:nvPicPr>
        <p:blipFill rotWithShape="1">
          <a:blip r:embed="rId3"/>
          <a:srcRect r="37792" b="92176"/>
          <a:stretch/>
        </p:blipFill>
        <p:spPr>
          <a:xfrm>
            <a:off x="1377273" y="1996175"/>
            <a:ext cx="7813861" cy="698804"/>
          </a:xfrm>
          <a:prstGeom prst="rect">
            <a:avLst/>
          </a:prstGeom>
        </p:spPr>
      </p:pic>
      <p:sp>
        <p:nvSpPr>
          <p:cNvPr id="5" name="文字方塊 4">
            <a:extLst>
              <a:ext uri="{FF2B5EF4-FFF2-40B4-BE49-F238E27FC236}">
                <a16:creationId xmlns:a16="http://schemas.microsoft.com/office/drawing/2014/main" id="{D1964F17-6A40-4459-A284-76BD2E2C363F}"/>
              </a:ext>
            </a:extLst>
          </p:cNvPr>
          <p:cNvSpPr txBox="1"/>
          <p:nvPr/>
        </p:nvSpPr>
        <p:spPr>
          <a:xfrm>
            <a:off x="1630836" y="3110845"/>
            <a:ext cx="7466029" cy="461665"/>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T</a:t>
            </a:r>
            <a:r>
              <a:rPr lang="en-US" altLang="zh-TW" sz="2400" baseline="-25000" dirty="0">
                <a:latin typeface="Times New Roman" panose="02020603050405020304" pitchFamily="18" charset="0"/>
                <a:cs typeface="Times New Roman" panose="02020603050405020304" pitchFamily="18" charset="0"/>
              </a:rPr>
              <a:t>3</a:t>
            </a:r>
            <a:r>
              <a:rPr lang="zh-TW" altLang="en-US" sz="2400" baseline="-250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=$b$ba</a:t>
            </a:r>
            <a:r>
              <a:rPr lang="en-US" altLang="zh-TW" sz="2400" baseline="30000" dirty="0">
                <a:latin typeface="Times New Roman" panose="02020603050405020304" pitchFamily="18" charset="0"/>
                <a:cs typeface="Times New Roman" panose="02020603050405020304" pitchFamily="18" charset="0"/>
              </a:rPr>
              <a:t>2</a:t>
            </a:r>
            <a:r>
              <a:rPr lang="en-US" altLang="zh-TW" sz="2400" dirty="0">
                <a:latin typeface="Times New Roman" panose="02020603050405020304" pitchFamily="18" charset="0"/>
                <a:cs typeface="Times New Roman" panose="02020603050405020304" pitchFamily="18" charset="0"/>
              </a:rPr>
              <a:t> $a</a:t>
            </a:r>
            <a:r>
              <a:rPr lang="en-US" altLang="zh-TW" sz="2400" baseline="30000" dirty="0">
                <a:latin typeface="Times New Roman" panose="02020603050405020304" pitchFamily="18" charset="0"/>
                <a:cs typeface="Times New Roman" panose="02020603050405020304" pitchFamily="18" charset="0"/>
              </a:rPr>
              <a:t>2</a:t>
            </a:r>
            <a:r>
              <a:rPr lang="en-US" altLang="zh-TW" sz="2400" dirty="0">
                <a:latin typeface="Times New Roman" panose="02020603050405020304" pitchFamily="18" charset="0"/>
                <a:cs typeface="Times New Roman" panose="02020603050405020304" pitchFamily="18" charset="0"/>
              </a:rPr>
              <a:t>c</a:t>
            </a:r>
            <a:r>
              <a:rPr lang="en-US" altLang="zh-TW" sz="2400" baseline="30000" dirty="0">
                <a:latin typeface="Times New Roman" panose="02020603050405020304" pitchFamily="18" charset="0"/>
                <a:cs typeface="Times New Roman" panose="02020603050405020304" pitchFamily="18" charset="0"/>
              </a:rPr>
              <a:t>2</a:t>
            </a:r>
            <a:r>
              <a:rPr lang="en-US" altLang="zh-TW" sz="2400" dirty="0">
                <a:latin typeface="Times New Roman" panose="02020603050405020304" pitchFamily="18" charset="0"/>
                <a:cs typeface="Times New Roman" panose="02020603050405020304" pitchFamily="18" charset="0"/>
              </a:rPr>
              <a:t>b $</a:t>
            </a:r>
            <a:r>
              <a:rPr lang="en-US" altLang="zh-TW" sz="2400" dirty="0">
                <a:solidFill>
                  <a:srgbClr val="00B050"/>
                </a:solidFill>
                <a:latin typeface="Times New Roman" panose="02020603050405020304" pitchFamily="18" charset="0"/>
                <a:cs typeface="Times New Roman" panose="02020603050405020304" pitchFamily="18" charset="0"/>
              </a:rPr>
              <a:t>ba</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dirty="0">
                <a:latin typeface="Times New Roman" panose="02020603050405020304" pitchFamily="18" charset="0"/>
                <a:cs typeface="Times New Roman" panose="02020603050405020304" pitchFamily="18" charset="0"/>
              </a:rPr>
              <a:t>$</a:t>
            </a:r>
            <a:r>
              <a:rPr lang="zh-TW" altLang="en-US" sz="2400" dirty="0">
                <a:solidFill>
                  <a:srgbClr val="00B050"/>
                </a:solidFill>
                <a:latin typeface="Times New Roman" panose="02020603050405020304" pitchFamily="18" charset="0"/>
                <a:cs typeface="Times New Roman" panose="02020603050405020304" pitchFamily="18" charset="0"/>
              </a:rPr>
              <a:t> </a:t>
            </a:r>
          </a:p>
        </p:txBody>
      </p:sp>
      <p:cxnSp>
        <p:nvCxnSpPr>
          <p:cNvPr id="8" name="直線接點 7">
            <a:extLst>
              <a:ext uri="{FF2B5EF4-FFF2-40B4-BE49-F238E27FC236}">
                <a16:creationId xmlns:a16="http://schemas.microsoft.com/office/drawing/2014/main" id="{847663B7-90F1-40D1-8CC3-85256B2B3FB6}"/>
              </a:ext>
            </a:extLst>
          </p:cNvPr>
          <p:cNvCxnSpPr>
            <a:cxnSpLocks/>
          </p:cNvCxnSpPr>
          <p:nvPr/>
        </p:nvCxnSpPr>
        <p:spPr>
          <a:xfrm>
            <a:off x="3874416" y="2684465"/>
            <a:ext cx="62217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43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Algorithm</a:t>
            </a:r>
            <a:endParaRPr lang="zh-TW" altLang="en-US" dirty="0">
              <a:latin typeface="Times New Roman" panose="02020603050405020304" pitchFamily="18" charset="0"/>
              <a:cs typeface="Times New Roman" panose="02020603050405020304" pitchFamily="18" charset="0"/>
            </a:endParaRPr>
          </a:p>
        </p:txBody>
      </p:sp>
      <p:pic>
        <p:nvPicPr>
          <p:cNvPr id="6" name="圖片 5">
            <a:extLst>
              <a:ext uri="{FF2B5EF4-FFF2-40B4-BE49-F238E27FC236}">
                <a16:creationId xmlns:a16="http://schemas.microsoft.com/office/drawing/2014/main" id="{03F36774-BE44-4E4E-BCBC-D932E45A2AF4}"/>
              </a:ext>
            </a:extLst>
          </p:cNvPr>
          <p:cNvPicPr>
            <a:picLocks noChangeAspect="1"/>
          </p:cNvPicPr>
          <p:nvPr/>
        </p:nvPicPr>
        <p:blipFill rotWithShape="1">
          <a:blip r:embed="rId3"/>
          <a:srcRect r="37792" b="92176"/>
          <a:stretch/>
        </p:blipFill>
        <p:spPr>
          <a:xfrm>
            <a:off x="1377273" y="1996175"/>
            <a:ext cx="7813861" cy="698804"/>
          </a:xfrm>
          <a:prstGeom prst="rect">
            <a:avLst/>
          </a:prstGeom>
        </p:spPr>
      </p:pic>
      <p:sp>
        <p:nvSpPr>
          <p:cNvPr id="5" name="文字方塊 4">
            <a:extLst>
              <a:ext uri="{FF2B5EF4-FFF2-40B4-BE49-F238E27FC236}">
                <a16:creationId xmlns:a16="http://schemas.microsoft.com/office/drawing/2014/main" id="{D1964F17-6A40-4459-A284-76BD2E2C363F}"/>
              </a:ext>
            </a:extLst>
          </p:cNvPr>
          <p:cNvSpPr txBox="1"/>
          <p:nvPr/>
        </p:nvSpPr>
        <p:spPr>
          <a:xfrm>
            <a:off x="1630836" y="3110845"/>
            <a:ext cx="9087440" cy="461665"/>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T</a:t>
            </a:r>
            <a:r>
              <a:rPr lang="en-US" altLang="zh-TW" sz="2400" baseline="-25000" dirty="0">
                <a:latin typeface="Times New Roman" panose="02020603050405020304" pitchFamily="18" charset="0"/>
                <a:cs typeface="Times New Roman" panose="02020603050405020304" pitchFamily="18" charset="0"/>
              </a:rPr>
              <a:t>3</a:t>
            </a:r>
            <a:r>
              <a:rPr lang="zh-TW" altLang="en-US" sz="2400" baseline="-250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00B050"/>
                </a:solidFill>
                <a:latin typeface="Times New Roman" panose="02020603050405020304" pitchFamily="18" charset="0"/>
                <a:cs typeface="Times New Roman" panose="02020603050405020304" pitchFamily="18" charset="0"/>
              </a:rPr>
              <a:t>b</a:t>
            </a:r>
            <a:r>
              <a:rPr lang="en-US" altLang="zh-TW" sz="2400" dirty="0">
                <a:latin typeface="Times New Roman" panose="02020603050405020304" pitchFamily="18" charset="0"/>
                <a:cs typeface="Times New Roman" panose="02020603050405020304" pitchFamily="18" charset="0"/>
              </a:rPr>
              <a:t> $ </a:t>
            </a:r>
            <a:r>
              <a:rPr lang="en-US" altLang="zh-TW" sz="2400" dirty="0">
                <a:solidFill>
                  <a:srgbClr val="00B050"/>
                </a:solidFill>
                <a:latin typeface="Times New Roman" panose="02020603050405020304" pitchFamily="18" charset="0"/>
                <a:cs typeface="Times New Roman" panose="02020603050405020304" pitchFamily="18" charset="0"/>
              </a:rPr>
              <a:t>ba</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dirty="0">
                <a:latin typeface="Times New Roman" panose="02020603050405020304" pitchFamily="18" charset="0"/>
                <a:cs typeface="Times New Roman" panose="02020603050405020304" pitchFamily="18" charset="0"/>
              </a:rPr>
              <a:t> $ </a:t>
            </a:r>
            <a:r>
              <a:rPr lang="en-US" altLang="zh-TW" sz="2400" dirty="0">
                <a:solidFill>
                  <a:srgbClr val="00B050"/>
                </a:solidFill>
                <a:latin typeface="Times New Roman" panose="02020603050405020304" pitchFamily="18" charset="0"/>
                <a:cs typeface="Times New Roman" panose="02020603050405020304" pitchFamily="18" charset="0"/>
              </a:rPr>
              <a:t>a</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dirty="0">
                <a:solidFill>
                  <a:srgbClr val="00B050"/>
                </a:solidFill>
                <a:latin typeface="Times New Roman" panose="02020603050405020304" pitchFamily="18" charset="0"/>
                <a:cs typeface="Times New Roman" panose="02020603050405020304" pitchFamily="18" charset="0"/>
              </a:rPr>
              <a:t>c</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dirty="0">
                <a:solidFill>
                  <a:srgbClr val="00B050"/>
                </a:solidFill>
                <a:latin typeface="Times New Roman" panose="02020603050405020304" pitchFamily="18" charset="0"/>
                <a:cs typeface="Times New Roman" panose="02020603050405020304" pitchFamily="18" charset="0"/>
              </a:rPr>
              <a:t>b</a:t>
            </a:r>
            <a:r>
              <a:rPr lang="en-US" altLang="zh-TW" sz="2400" dirty="0">
                <a:latin typeface="Times New Roman" panose="02020603050405020304" pitchFamily="18" charset="0"/>
                <a:cs typeface="Times New Roman" panose="02020603050405020304" pitchFamily="18" charset="0"/>
              </a:rPr>
              <a:t> $ </a:t>
            </a:r>
            <a:r>
              <a:rPr lang="en-US" altLang="zh-TW" sz="2400" dirty="0">
                <a:solidFill>
                  <a:srgbClr val="00B050"/>
                </a:solidFill>
                <a:latin typeface="Times New Roman" panose="02020603050405020304" pitchFamily="18" charset="0"/>
                <a:cs typeface="Times New Roman" panose="02020603050405020304" pitchFamily="18" charset="0"/>
              </a:rPr>
              <a:t>ba</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baseline="300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00B050"/>
                </a:solidFill>
                <a:latin typeface="Times New Roman" panose="02020603050405020304" pitchFamily="18" charset="0"/>
                <a:cs typeface="Times New Roman" panose="02020603050405020304" pitchFamily="18" charset="0"/>
              </a:rPr>
              <a:t>a</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dirty="0">
                <a:solidFill>
                  <a:srgbClr val="00B050"/>
                </a:solidFill>
                <a:latin typeface="Times New Roman" panose="02020603050405020304" pitchFamily="18" charset="0"/>
                <a:cs typeface="Times New Roman" panose="02020603050405020304" pitchFamily="18" charset="0"/>
              </a:rPr>
              <a:t>b</a:t>
            </a:r>
            <a:r>
              <a:rPr lang="en-US" altLang="zh-TW" sz="2400" baseline="30000" dirty="0">
                <a:solidFill>
                  <a:srgbClr val="00B050"/>
                </a:solidFill>
                <a:latin typeface="Times New Roman" panose="02020603050405020304" pitchFamily="18" charset="0"/>
                <a:cs typeface="Times New Roman" panose="02020603050405020304" pitchFamily="18" charset="0"/>
              </a:rPr>
              <a:t>3</a:t>
            </a:r>
            <a:r>
              <a:rPr lang="en-US" altLang="zh-TW" sz="2400" dirty="0">
                <a:solidFill>
                  <a:srgbClr val="00B050"/>
                </a:solidFill>
                <a:latin typeface="Times New Roman" panose="02020603050405020304" pitchFamily="18" charset="0"/>
                <a:cs typeface="Times New Roman" panose="02020603050405020304" pitchFamily="18" charset="0"/>
              </a:rPr>
              <a:t>ac</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baseline="300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00B050"/>
                </a:solidFill>
                <a:latin typeface="Times New Roman" panose="02020603050405020304" pitchFamily="18" charset="0"/>
                <a:cs typeface="Times New Roman" panose="02020603050405020304" pitchFamily="18" charset="0"/>
              </a:rPr>
              <a:t>c</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dirty="0">
                <a:latin typeface="Times New Roman" panose="02020603050405020304" pitchFamily="18" charset="0"/>
                <a:cs typeface="Times New Roman" panose="02020603050405020304" pitchFamily="18" charset="0"/>
              </a:rPr>
              <a:t> $ </a:t>
            </a:r>
            <a:r>
              <a:rPr lang="en-US" altLang="zh-TW" sz="2400" dirty="0">
                <a:solidFill>
                  <a:srgbClr val="00B050"/>
                </a:solidFill>
                <a:latin typeface="Times New Roman" panose="02020603050405020304" pitchFamily="18" charset="0"/>
                <a:cs typeface="Times New Roman" panose="02020603050405020304" pitchFamily="18" charset="0"/>
              </a:rPr>
              <a:t>a</a:t>
            </a:r>
            <a:r>
              <a:rPr lang="en-US" altLang="zh-TW" sz="2400" baseline="30000" dirty="0">
                <a:solidFill>
                  <a:srgbClr val="00B050"/>
                </a:solidFill>
                <a:latin typeface="Times New Roman" panose="02020603050405020304" pitchFamily="18" charset="0"/>
                <a:cs typeface="Times New Roman" panose="02020603050405020304" pitchFamily="18" charset="0"/>
              </a:rPr>
              <a:t>1</a:t>
            </a:r>
            <a:r>
              <a:rPr lang="en-US" altLang="zh-TW" sz="2400" dirty="0">
                <a:latin typeface="Times New Roman" panose="02020603050405020304" pitchFamily="18" charset="0"/>
                <a:cs typeface="Times New Roman" panose="02020603050405020304" pitchFamily="18" charset="0"/>
              </a:rPr>
              <a:t> $ </a:t>
            </a:r>
            <a:r>
              <a:rPr lang="en-US" altLang="zh-TW" sz="2400" dirty="0">
                <a:solidFill>
                  <a:srgbClr val="00B050"/>
                </a:solidFill>
                <a:latin typeface="Times New Roman" panose="02020603050405020304" pitchFamily="18" charset="0"/>
                <a:cs typeface="Times New Roman" panose="02020603050405020304" pitchFamily="18" charset="0"/>
              </a:rPr>
              <a:t>a</a:t>
            </a:r>
            <a:r>
              <a:rPr lang="en-US" altLang="zh-TW" sz="2400" baseline="30000" dirty="0">
                <a:solidFill>
                  <a:srgbClr val="00B050"/>
                </a:solidFill>
                <a:latin typeface="Times New Roman" panose="02020603050405020304" pitchFamily="18" charset="0"/>
                <a:cs typeface="Times New Roman" panose="02020603050405020304" pitchFamily="18" charset="0"/>
              </a:rPr>
              <a:t>1</a:t>
            </a:r>
            <a:r>
              <a:rPr lang="en-US" altLang="zh-TW" sz="2400" dirty="0">
                <a:solidFill>
                  <a:srgbClr val="00B050"/>
                </a:solidFill>
                <a:latin typeface="Times New Roman" panose="02020603050405020304" pitchFamily="18" charset="0"/>
                <a:cs typeface="Times New Roman" panose="02020603050405020304" pitchFamily="18" charset="0"/>
              </a:rPr>
              <a:t>c</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baseline="300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00B050"/>
                </a:solidFill>
                <a:latin typeface="Times New Roman" panose="02020603050405020304" pitchFamily="18" charset="0"/>
                <a:cs typeface="Times New Roman" panose="02020603050405020304" pitchFamily="18" charset="0"/>
              </a:rPr>
              <a:t>c</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dirty="0">
                <a:solidFill>
                  <a:srgbClr val="00B050"/>
                </a:solidFill>
                <a:latin typeface="Times New Roman" panose="02020603050405020304" pitchFamily="18" charset="0"/>
                <a:cs typeface="Times New Roman" panose="02020603050405020304" pitchFamily="18" charset="0"/>
              </a:rPr>
              <a:t>a</a:t>
            </a:r>
            <a:r>
              <a:rPr lang="en-US" altLang="zh-TW" sz="2400" baseline="30000" dirty="0">
                <a:solidFill>
                  <a:srgbClr val="00B050"/>
                </a:solidFill>
                <a:latin typeface="Times New Roman" panose="02020603050405020304" pitchFamily="18" charset="0"/>
                <a:cs typeface="Times New Roman" panose="02020603050405020304" pitchFamily="18" charset="0"/>
              </a:rPr>
              <a:t>3</a:t>
            </a:r>
            <a:r>
              <a:rPr lang="en-US" altLang="zh-TW" sz="2400" baseline="300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00B050"/>
                </a:solidFill>
                <a:latin typeface="Times New Roman" panose="02020603050405020304" pitchFamily="18" charset="0"/>
                <a:cs typeface="Times New Roman" panose="02020603050405020304" pitchFamily="18" charset="0"/>
              </a:rPr>
              <a:t>ab</a:t>
            </a:r>
            <a:r>
              <a:rPr lang="en-US" altLang="zh-TW" sz="2400" baseline="30000" dirty="0">
                <a:solidFill>
                  <a:srgbClr val="00B050"/>
                </a:solidFill>
                <a:latin typeface="Times New Roman" panose="02020603050405020304" pitchFamily="18" charset="0"/>
                <a:cs typeface="Times New Roman" panose="02020603050405020304" pitchFamily="18" charset="0"/>
              </a:rPr>
              <a:t>2</a:t>
            </a:r>
            <a:r>
              <a:rPr lang="en-US" altLang="zh-TW" sz="2400" dirty="0">
                <a:solidFill>
                  <a:srgbClr val="00B050"/>
                </a:solidFill>
                <a:latin typeface="Times New Roman" panose="02020603050405020304" pitchFamily="18" charset="0"/>
                <a:cs typeface="Times New Roman" panose="02020603050405020304" pitchFamily="18" charset="0"/>
              </a:rPr>
              <a:t>c</a:t>
            </a:r>
            <a:r>
              <a:rPr lang="en-US" altLang="zh-TW" sz="2400" baseline="30000" dirty="0">
                <a:solidFill>
                  <a:srgbClr val="00B050"/>
                </a:solidFill>
                <a:latin typeface="Times New Roman" panose="02020603050405020304" pitchFamily="18" charset="0"/>
                <a:cs typeface="Times New Roman" panose="02020603050405020304" pitchFamily="18" charset="0"/>
              </a:rPr>
              <a:t>3</a:t>
            </a:r>
            <a:r>
              <a:rPr lang="en-US" altLang="zh-TW" sz="2400" dirty="0">
                <a:solidFill>
                  <a:srgbClr val="00B050"/>
                </a:solidFill>
                <a:latin typeface="Times New Roman" panose="02020603050405020304" pitchFamily="18" charset="0"/>
                <a:cs typeface="Times New Roman" panose="02020603050405020304" pitchFamily="18" charset="0"/>
              </a:rPr>
              <a:t>b</a:t>
            </a:r>
            <a:r>
              <a:rPr lang="en-US" altLang="zh-TW" sz="2400" baseline="30000" dirty="0">
                <a:solidFill>
                  <a:srgbClr val="00B050"/>
                </a:solidFill>
                <a:latin typeface="Times New Roman" panose="02020603050405020304" pitchFamily="18" charset="0"/>
                <a:cs typeface="Times New Roman" panose="02020603050405020304" pitchFamily="18" charset="0"/>
              </a:rPr>
              <a:t>3</a:t>
            </a:r>
            <a:r>
              <a:rPr lang="en-US" altLang="zh-TW" sz="2400" dirty="0">
                <a:latin typeface="Times New Roman" panose="02020603050405020304" pitchFamily="18" charset="0"/>
                <a:cs typeface="Times New Roman" panose="02020603050405020304" pitchFamily="18" charset="0"/>
              </a:rPr>
              <a:t> </a:t>
            </a:r>
            <a:r>
              <a:rPr lang="en-US" altLang="zh-TW" sz="2400" baseline="30000" dirty="0">
                <a:latin typeface="Times New Roman" panose="02020603050405020304" pitchFamily="18" charset="0"/>
                <a:cs typeface="Times New Roman" panose="02020603050405020304" pitchFamily="18" charset="0"/>
              </a:rPr>
              <a:t> </a:t>
            </a:r>
            <a:r>
              <a:rPr lang="zh-TW" altLang="en-US" sz="2400" dirty="0">
                <a:solidFill>
                  <a:srgbClr val="00B05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17247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Algorithm</a:t>
            </a:r>
            <a:endParaRPr lang="zh-TW" altLang="en-US" dirty="0">
              <a:latin typeface="Times New Roman" panose="02020603050405020304" pitchFamily="18" charset="0"/>
              <a:cs typeface="Times New Roman" panose="02020603050405020304" pitchFamily="18" charset="0"/>
            </a:endParaRPr>
          </a:p>
        </p:txBody>
      </p:sp>
      <p:pic>
        <p:nvPicPr>
          <p:cNvPr id="5" name="圖片 4">
            <a:extLst>
              <a:ext uri="{FF2B5EF4-FFF2-40B4-BE49-F238E27FC236}">
                <a16:creationId xmlns:a16="http://schemas.microsoft.com/office/drawing/2014/main" id="{67549326-98A9-4C0B-A48F-DFA2332F57E4}"/>
              </a:ext>
            </a:extLst>
          </p:cNvPr>
          <p:cNvPicPr>
            <a:picLocks noChangeAspect="1"/>
          </p:cNvPicPr>
          <p:nvPr/>
        </p:nvPicPr>
        <p:blipFill>
          <a:blip r:embed="rId3"/>
          <a:stretch>
            <a:fillRect/>
          </a:stretch>
        </p:blipFill>
        <p:spPr>
          <a:xfrm>
            <a:off x="1590428" y="1690688"/>
            <a:ext cx="8143875" cy="4543425"/>
          </a:xfrm>
          <a:prstGeom prst="rect">
            <a:avLst/>
          </a:prstGeom>
        </p:spPr>
      </p:pic>
      <p:sp>
        <p:nvSpPr>
          <p:cNvPr id="7" name="矩形: 圓角 6">
            <a:extLst>
              <a:ext uri="{FF2B5EF4-FFF2-40B4-BE49-F238E27FC236}">
                <a16:creationId xmlns:a16="http://schemas.microsoft.com/office/drawing/2014/main" id="{734B3D53-EE85-4B2A-BEBD-C55A6A0091A4}"/>
              </a:ext>
            </a:extLst>
          </p:cNvPr>
          <p:cNvSpPr/>
          <p:nvPr/>
        </p:nvSpPr>
        <p:spPr>
          <a:xfrm>
            <a:off x="6664751" y="3921551"/>
            <a:ext cx="2856321" cy="499620"/>
          </a:xfrm>
          <a:prstGeom prst="roundRect">
            <a:avLst/>
          </a:prstGeom>
          <a:solidFill>
            <a:srgbClr val="FFFF66">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76640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Algorithm</a:t>
            </a:r>
            <a:endParaRPr lang="zh-TW" altLang="en-US" dirty="0">
              <a:latin typeface="Times New Roman" panose="02020603050405020304" pitchFamily="18" charset="0"/>
              <a:cs typeface="Times New Roman" panose="02020603050405020304" pitchFamily="18" charset="0"/>
            </a:endParaRPr>
          </a:p>
        </p:txBody>
      </p:sp>
      <p:pic>
        <p:nvPicPr>
          <p:cNvPr id="5" name="圖片 4">
            <a:extLst>
              <a:ext uri="{FF2B5EF4-FFF2-40B4-BE49-F238E27FC236}">
                <a16:creationId xmlns:a16="http://schemas.microsoft.com/office/drawing/2014/main" id="{67549326-98A9-4C0B-A48F-DFA2332F57E4}"/>
              </a:ext>
            </a:extLst>
          </p:cNvPr>
          <p:cNvPicPr>
            <a:picLocks noChangeAspect="1"/>
          </p:cNvPicPr>
          <p:nvPr/>
        </p:nvPicPr>
        <p:blipFill>
          <a:blip r:embed="rId3"/>
          <a:stretch>
            <a:fillRect/>
          </a:stretch>
        </p:blipFill>
        <p:spPr>
          <a:xfrm>
            <a:off x="1590428" y="1690688"/>
            <a:ext cx="8143875" cy="4543425"/>
          </a:xfrm>
          <a:prstGeom prst="rect">
            <a:avLst/>
          </a:prstGeom>
        </p:spPr>
      </p:pic>
      <p:sp>
        <p:nvSpPr>
          <p:cNvPr id="3" name="橢圓 2">
            <a:extLst>
              <a:ext uri="{FF2B5EF4-FFF2-40B4-BE49-F238E27FC236}">
                <a16:creationId xmlns:a16="http://schemas.microsoft.com/office/drawing/2014/main" id="{E42FE686-89BB-452E-BB68-3A2FAF9DF9DE}"/>
              </a:ext>
            </a:extLst>
          </p:cNvPr>
          <p:cNvSpPr/>
          <p:nvPr/>
        </p:nvSpPr>
        <p:spPr>
          <a:xfrm>
            <a:off x="5662365" y="2479249"/>
            <a:ext cx="2073897" cy="67873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橢圓 5">
            <a:extLst>
              <a:ext uri="{FF2B5EF4-FFF2-40B4-BE49-F238E27FC236}">
                <a16:creationId xmlns:a16="http://schemas.microsoft.com/office/drawing/2014/main" id="{3FE71091-0F19-4F9E-855B-83327228B4D1}"/>
              </a:ext>
            </a:extLst>
          </p:cNvPr>
          <p:cNvSpPr/>
          <p:nvPr/>
        </p:nvSpPr>
        <p:spPr>
          <a:xfrm>
            <a:off x="7511588" y="3804812"/>
            <a:ext cx="1717253" cy="67873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207498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Algorithm</a:t>
            </a:r>
            <a:endParaRPr lang="zh-TW" altLang="en-US" dirty="0">
              <a:latin typeface="Times New Roman" panose="02020603050405020304" pitchFamily="18" charset="0"/>
              <a:cs typeface="Times New Roman" panose="02020603050405020304" pitchFamily="18" charset="0"/>
            </a:endParaRPr>
          </a:p>
        </p:txBody>
      </p:sp>
      <p:pic>
        <p:nvPicPr>
          <p:cNvPr id="5" name="圖片 4">
            <a:extLst>
              <a:ext uri="{FF2B5EF4-FFF2-40B4-BE49-F238E27FC236}">
                <a16:creationId xmlns:a16="http://schemas.microsoft.com/office/drawing/2014/main" id="{67549326-98A9-4C0B-A48F-DFA2332F57E4}"/>
              </a:ext>
            </a:extLst>
          </p:cNvPr>
          <p:cNvPicPr>
            <a:picLocks noChangeAspect="1"/>
          </p:cNvPicPr>
          <p:nvPr/>
        </p:nvPicPr>
        <p:blipFill>
          <a:blip r:embed="rId3"/>
          <a:stretch>
            <a:fillRect/>
          </a:stretch>
        </p:blipFill>
        <p:spPr>
          <a:xfrm>
            <a:off x="1590428" y="1690688"/>
            <a:ext cx="8143875" cy="4543425"/>
          </a:xfrm>
          <a:prstGeom prst="rect">
            <a:avLst/>
          </a:prstGeom>
        </p:spPr>
      </p:pic>
      <p:sp>
        <p:nvSpPr>
          <p:cNvPr id="6" name="橢圓 5">
            <a:extLst>
              <a:ext uri="{FF2B5EF4-FFF2-40B4-BE49-F238E27FC236}">
                <a16:creationId xmlns:a16="http://schemas.microsoft.com/office/drawing/2014/main" id="{3FE71091-0F19-4F9E-855B-83327228B4D1}"/>
              </a:ext>
            </a:extLst>
          </p:cNvPr>
          <p:cNvSpPr/>
          <p:nvPr/>
        </p:nvSpPr>
        <p:spPr>
          <a:xfrm>
            <a:off x="7511588" y="3804812"/>
            <a:ext cx="1717253" cy="67873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橢圓 6">
            <a:extLst>
              <a:ext uri="{FF2B5EF4-FFF2-40B4-BE49-F238E27FC236}">
                <a16:creationId xmlns:a16="http://schemas.microsoft.com/office/drawing/2014/main" id="{6A114B1F-E880-4D29-B7D6-FCB37010A6EE}"/>
              </a:ext>
            </a:extLst>
          </p:cNvPr>
          <p:cNvSpPr/>
          <p:nvPr/>
        </p:nvSpPr>
        <p:spPr>
          <a:xfrm>
            <a:off x="7511587" y="2562045"/>
            <a:ext cx="1717253" cy="67873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496491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Algorithm</a:t>
            </a:r>
            <a:endParaRPr lang="zh-TW" altLang="en-US" dirty="0">
              <a:latin typeface="Times New Roman" panose="02020603050405020304" pitchFamily="18" charset="0"/>
              <a:cs typeface="Times New Roman" panose="02020603050405020304" pitchFamily="18" charset="0"/>
            </a:endParaRPr>
          </a:p>
        </p:txBody>
      </p:sp>
      <p:pic>
        <p:nvPicPr>
          <p:cNvPr id="5" name="圖片 4">
            <a:extLst>
              <a:ext uri="{FF2B5EF4-FFF2-40B4-BE49-F238E27FC236}">
                <a16:creationId xmlns:a16="http://schemas.microsoft.com/office/drawing/2014/main" id="{67549326-98A9-4C0B-A48F-DFA2332F57E4}"/>
              </a:ext>
            </a:extLst>
          </p:cNvPr>
          <p:cNvPicPr>
            <a:picLocks noChangeAspect="1"/>
          </p:cNvPicPr>
          <p:nvPr/>
        </p:nvPicPr>
        <p:blipFill>
          <a:blip r:embed="rId3"/>
          <a:stretch>
            <a:fillRect/>
          </a:stretch>
        </p:blipFill>
        <p:spPr>
          <a:xfrm>
            <a:off x="1590428" y="1690688"/>
            <a:ext cx="8143875" cy="4543425"/>
          </a:xfrm>
          <a:prstGeom prst="rect">
            <a:avLst/>
          </a:prstGeom>
        </p:spPr>
      </p:pic>
      <p:sp>
        <p:nvSpPr>
          <p:cNvPr id="7" name="橢圓 6">
            <a:extLst>
              <a:ext uri="{FF2B5EF4-FFF2-40B4-BE49-F238E27FC236}">
                <a16:creationId xmlns:a16="http://schemas.microsoft.com/office/drawing/2014/main" id="{6A114B1F-E880-4D29-B7D6-FCB37010A6EE}"/>
              </a:ext>
            </a:extLst>
          </p:cNvPr>
          <p:cNvSpPr/>
          <p:nvPr/>
        </p:nvSpPr>
        <p:spPr>
          <a:xfrm>
            <a:off x="5684363" y="2486629"/>
            <a:ext cx="3544478" cy="67873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458143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3BF29CD-F8CF-4F47-92BE-649B84536DD9}"/>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(2/2)</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5444A68A-3CE0-4A7F-9A14-0740120E091F}"/>
              </a:ext>
            </a:extLst>
          </p:cNvPr>
          <p:cNvSpPr>
            <a:spLocks noGrp="1"/>
          </p:cNvSpPr>
          <p:nvPr>
            <p:ph idx="1"/>
          </p:nvPr>
        </p:nvSpPr>
        <p:spPr>
          <a:xfrm>
            <a:off x="580927" y="1524295"/>
            <a:ext cx="11030146" cy="4351338"/>
          </a:xfrm>
        </p:spPr>
        <p:txBody>
          <a:bodyPr>
            <a:noAutofit/>
          </a:bodyPr>
          <a:lstStyle/>
          <a:p>
            <a:pPr marL="0" indent="0">
              <a:buNone/>
            </a:pPr>
            <a:r>
              <a:rPr lang="en-US" altLang="zh-TW" dirty="0">
                <a:latin typeface="Times New Roman" panose="02020603050405020304" pitchFamily="18" charset="0"/>
                <a:cs typeface="Times New Roman" panose="02020603050405020304" pitchFamily="18" charset="0"/>
              </a:rPr>
              <a:t>In addition to the algorithms for exact tandem repeats, we also present algorithms that solve the problem in the inexact sense, allowing up to k mismatches. We believe that this framework will open a new perspective for other problems in the future.</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952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Double String Tandem Repeats</a:t>
            </a:r>
            <a:endParaRPr lang="zh-TW" altLang="en-US" dirty="0">
              <a:latin typeface="Times New Roman" panose="02020603050405020304" pitchFamily="18" charset="0"/>
              <a:cs typeface="Times New Roman" panose="02020603050405020304" pitchFamily="18" charset="0"/>
            </a:endParaRPr>
          </a:p>
        </p:txBody>
      </p:sp>
      <p:pic>
        <p:nvPicPr>
          <p:cNvPr id="12" name="圖片 11">
            <a:extLst>
              <a:ext uri="{FF2B5EF4-FFF2-40B4-BE49-F238E27FC236}">
                <a16:creationId xmlns:a16="http://schemas.microsoft.com/office/drawing/2014/main" id="{7EBAF2A9-623B-524E-88F7-FBB8B040373D}"/>
              </a:ext>
            </a:extLst>
          </p:cNvPr>
          <p:cNvPicPr>
            <a:picLocks noChangeAspect="1"/>
          </p:cNvPicPr>
          <p:nvPr/>
        </p:nvPicPr>
        <p:blipFill>
          <a:blip r:embed="rId3"/>
          <a:stretch>
            <a:fillRect/>
          </a:stretch>
        </p:blipFill>
        <p:spPr>
          <a:xfrm>
            <a:off x="1615158" y="1767579"/>
            <a:ext cx="6671635" cy="2205798"/>
          </a:xfrm>
          <a:prstGeom prst="rect">
            <a:avLst/>
          </a:prstGeom>
        </p:spPr>
      </p:pic>
      <p:sp>
        <p:nvSpPr>
          <p:cNvPr id="13" name="文字方塊 12">
            <a:extLst>
              <a:ext uri="{FF2B5EF4-FFF2-40B4-BE49-F238E27FC236}">
                <a16:creationId xmlns:a16="http://schemas.microsoft.com/office/drawing/2014/main" id="{FBBE7D16-4E04-2B4F-B256-F31F3E460380}"/>
              </a:ext>
            </a:extLst>
          </p:cNvPr>
          <p:cNvSpPr txBox="1"/>
          <p:nvPr/>
        </p:nvSpPr>
        <p:spPr>
          <a:xfrm>
            <a:off x="1358179" y="2608868"/>
            <a:ext cx="864296" cy="523220"/>
          </a:xfrm>
          <a:prstGeom prst="rect">
            <a:avLst/>
          </a:prstGeom>
          <a:noFill/>
        </p:spPr>
        <p:txBody>
          <a:bodyPr wrap="square" rtlCol="0">
            <a:spAutoFit/>
          </a:bodyPr>
          <a:lstStyle/>
          <a:p>
            <a:r>
              <a:rPr kumimoji="1" lang="en-US" altLang="zh-TW" sz="2800" dirty="0"/>
              <a:t>S1=</a:t>
            </a:r>
          </a:p>
        </p:txBody>
      </p:sp>
      <p:sp>
        <p:nvSpPr>
          <p:cNvPr id="14" name="文字方塊 13">
            <a:extLst>
              <a:ext uri="{FF2B5EF4-FFF2-40B4-BE49-F238E27FC236}">
                <a16:creationId xmlns:a16="http://schemas.microsoft.com/office/drawing/2014/main" id="{BDAD3474-391D-8A40-8703-9A6B47C085DB}"/>
              </a:ext>
            </a:extLst>
          </p:cNvPr>
          <p:cNvSpPr txBox="1"/>
          <p:nvPr/>
        </p:nvSpPr>
        <p:spPr>
          <a:xfrm>
            <a:off x="1358179" y="3206636"/>
            <a:ext cx="864296" cy="523220"/>
          </a:xfrm>
          <a:prstGeom prst="rect">
            <a:avLst/>
          </a:prstGeom>
          <a:noFill/>
        </p:spPr>
        <p:txBody>
          <a:bodyPr wrap="square" rtlCol="0">
            <a:spAutoFit/>
          </a:bodyPr>
          <a:lstStyle/>
          <a:p>
            <a:r>
              <a:rPr kumimoji="1" lang="en-US" altLang="zh-TW" sz="2800" dirty="0"/>
              <a:t>S2=</a:t>
            </a:r>
          </a:p>
        </p:txBody>
      </p:sp>
      <p:sp>
        <p:nvSpPr>
          <p:cNvPr id="3" name="矩形: 圓角 2">
            <a:extLst>
              <a:ext uri="{FF2B5EF4-FFF2-40B4-BE49-F238E27FC236}">
                <a16:creationId xmlns:a16="http://schemas.microsoft.com/office/drawing/2014/main" id="{5264C37E-FF65-4645-8504-2850DE1FFCC6}"/>
              </a:ext>
            </a:extLst>
          </p:cNvPr>
          <p:cNvSpPr/>
          <p:nvPr/>
        </p:nvSpPr>
        <p:spPr>
          <a:xfrm>
            <a:off x="2055043" y="2526383"/>
            <a:ext cx="3676454" cy="605705"/>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圓角 6">
            <a:extLst>
              <a:ext uri="{FF2B5EF4-FFF2-40B4-BE49-F238E27FC236}">
                <a16:creationId xmlns:a16="http://schemas.microsoft.com/office/drawing/2014/main" id="{A77BB3FE-97CF-4B78-AFF0-6E4C6B530F3E}"/>
              </a:ext>
            </a:extLst>
          </p:cNvPr>
          <p:cNvSpPr/>
          <p:nvPr/>
        </p:nvSpPr>
        <p:spPr>
          <a:xfrm>
            <a:off x="3432118" y="3165393"/>
            <a:ext cx="3958496" cy="605705"/>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41416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Double String Tandem Repeats</a:t>
            </a:r>
            <a:endParaRPr lang="zh-TW" altLang="en-US" dirty="0">
              <a:latin typeface="Times New Roman" panose="02020603050405020304" pitchFamily="18" charset="0"/>
              <a:cs typeface="Times New Roman" panose="02020603050405020304" pitchFamily="18" charset="0"/>
            </a:endParaRPr>
          </a:p>
        </p:txBody>
      </p:sp>
      <p:pic>
        <p:nvPicPr>
          <p:cNvPr id="12" name="圖片 11">
            <a:extLst>
              <a:ext uri="{FF2B5EF4-FFF2-40B4-BE49-F238E27FC236}">
                <a16:creationId xmlns:a16="http://schemas.microsoft.com/office/drawing/2014/main" id="{7EBAF2A9-623B-524E-88F7-FBB8B040373D}"/>
              </a:ext>
            </a:extLst>
          </p:cNvPr>
          <p:cNvPicPr>
            <a:picLocks noChangeAspect="1"/>
          </p:cNvPicPr>
          <p:nvPr/>
        </p:nvPicPr>
        <p:blipFill>
          <a:blip r:embed="rId3"/>
          <a:stretch>
            <a:fillRect/>
          </a:stretch>
        </p:blipFill>
        <p:spPr>
          <a:xfrm>
            <a:off x="1615158" y="1767579"/>
            <a:ext cx="6671635" cy="2205798"/>
          </a:xfrm>
          <a:prstGeom prst="rect">
            <a:avLst/>
          </a:prstGeom>
        </p:spPr>
      </p:pic>
      <p:sp>
        <p:nvSpPr>
          <p:cNvPr id="13" name="文字方塊 12">
            <a:extLst>
              <a:ext uri="{FF2B5EF4-FFF2-40B4-BE49-F238E27FC236}">
                <a16:creationId xmlns:a16="http://schemas.microsoft.com/office/drawing/2014/main" id="{FBBE7D16-4E04-2B4F-B256-F31F3E460380}"/>
              </a:ext>
            </a:extLst>
          </p:cNvPr>
          <p:cNvSpPr txBox="1"/>
          <p:nvPr/>
        </p:nvSpPr>
        <p:spPr>
          <a:xfrm>
            <a:off x="1358179" y="2608868"/>
            <a:ext cx="864296" cy="523220"/>
          </a:xfrm>
          <a:prstGeom prst="rect">
            <a:avLst/>
          </a:prstGeom>
          <a:noFill/>
        </p:spPr>
        <p:txBody>
          <a:bodyPr wrap="square" rtlCol="0">
            <a:spAutoFit/>
          </a:bodyPr>
          <a:lstStyle/>
          <a:p>
            <a:r>
              <a:rPr kumimoji="1" lang="en-US" altLang="zh-TW" sz="2800" dirty="0"/>
              <a:t>S1=</a:t>
            </a:r>
          </a:p>
        </p:txBody>
      </p:sp>
      <p:sp>
        <p:nvSpPr>
          <p:cNvPr id="14" name="文字方塊 13">
            <a:extLst>
              <a:ext uri="{FF2B5EF4-FFF2-40B4-BE49-F238E27FC236}">
                <a16:creationId xmlns:a16="http://schemas.microsoft.com/office/drawing/2014/main" id="{BDAD3474-391D-8A40-8703-9A6B47C085DB}"/>
              </a:ext>
            </a:extLst>
          </p:cNvPr>
          <p:cNvSpPr txBox="1"/>
          <p:nvPr/>
        </p:nvSpPr>
        <p:spPr>
          <a:xfrm>
            <a:off x="1358179" y="3206636"/>
            <a:ext cx="864296" cy="523220"/>
          </a:xfrm>
          <a:prstGeom prst="rect">
            <a:avLst/>
          </a:prstGeom>
          <a:noFill/>
        </p:spPr>
        <p:txBody>
          <a:bodyPr wrap="square" rtlCol="0">
            <a:spAutoFit/>
          </a:bodyPr>
          <a:lstStyle/>
          <a:p>
            <a:r>
              <a:rPr kumimoji="1" lang="en-US" altLang="zh-TW" sz="2800" dirty="0"/>
              <a:t>S2=</a:t>
            </a:r>
          </a:p>
        </p:txBody>
      </p:sp>
      <p:sp>
        <p:nvSpPr>
          <p:cNvPr id="3" name="矩形: 圓角 2">
            <a:extLst>
              <a:ext uri="{FF2B5EF4-FFF2-40B4-BE49-F238E27FC236}">
                <a16:creationId xmlns:a16="http://schemas.microsoft.com/office/drawing/2014/main" id="{5264C37E-FF65-4645-8504-2850DE1FFCC6}"/>
              </a:ext>
            </a:extLst>
          </p:cNvPr>
          <p:cNvSpPr/>
          <p:nvPr/>
        </p:nvSpPr>
        <p:spPr>
          <a:xfrm>
            <a:off x="2055043" y="2526383"/>
            <a:ext cx="3676454" cy="605705"/>
          </a:xfrm>
          <a:prstGeom prst="round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圓角 6">
            <a:extLst>
              <a:ext uri="{FF2B5EF4-FFF2-40B4-BE49-F238E27FC236}">
                <a16:creationId xmlns:a16="http://schemas.microsoft.com/office/drawing/2014/main" id="{A77BB3FE-97CF-4B78-AFF0-6E4C6B530F3E}"/>
              </a:ext>
            </a:extLst>
          </p:cNvPr>
          <p:cNvSpPr/>
          <p:nvPr/>
        </p:nvSpPr>
        <p:spPr>
          <a:xfrm>
            <a:off x="3432118" y="3165393"/>
            <a:ext cx="3958496" cy="605705"/>
          </a:xfrm>
          <a:prstGeom prst="round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橢圓 3">
            <a:extLst>
              <a:ext uri="{FF2B5EF4-FFF2-40B4-BE49-F238E27FC236}">
                <a16:creationId xmlns:a16="http://schemas.microsoft.com/office/drawing/2014/main" id="{9D9B4770-69A5-4F5E-A2D1-C473E04DC5D0}"/>
              </a:ext>
            </a:extLst>
          </p:cNvPr>
          <p:cNvSpPr/>
          <p:nvPr/>
        </p:nvSpPr>
        <p:spPr>
          <a:xfrm>
            <a:off x="3253009" y="1748731"/>
            <a:ext cx="2478488" cy="276671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378281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Find Runs in a Double String</a:t>
            </a:r>
            <a:endParaRPr lang="zh-TW" altLang="en-US" dirty="0">
              <a:latin typeface="Times New Roman" panose="02020603050405020304" pitchFamily="18" charset="0"/>
              <a:cs typeface="Times New Roman" panose="02020603050405020304" pitchFamily="18" charset="0"/>
            </a:endParaRPr>
          </a:p>
        </p:txBody>
      </p:sp>
      <p:pic>
        <p:nvPicPr>
          <p:cNvPr id="3" name="圖片 2">
            <a:extLst>
              <a:ext uri="{FF2B5EF4-FFF2-40B4-BE49-F238E27FC236}">
                <a16:creationId xmlns:a16="http://schemas.microsoft.com/office/drawing/2014/main" id="{5DC3D8C7-8FB0-8C43-91E0-5920973446D6}"/>
              </a:ext>
            </a:extLst>
          </p:cNvPr>
          <p:cNvPicPr>
            <a:picLocks noChangeAspect="1"/>
          </p:cNvPicPr>
          <p:nvPr/>
        </p:nvPicPr>
        <p:blipFill>
          <a:blip r:embed="rId3"/>
          <a:stretch>
            <a:fillRect/>
          </a:stretch>
        </p:blipFill>
        <p:spPr>
          <a:xfrm>
            <a:off x="695716" y="1285512"/>
            <a:ext cx="10658084" cy="3278620"/>
          </a:xfrm>
          <a:prstGeom prst="rect">
            <a:avLst/>
          </a:prstGeom>
        </p:spPr>
      </p:pic>
      <p:pic>
        <p:nvPicPr>
          <p:cNvPr id="5" name="圖片 4">
            <a:extLst>
              <a:ext uri="{FF2B5EF4-FFF2-40B4-BE49-F238E27FC236}">
                <a16:creationId xmlns:a16="http://schemas.microsoft.com/office/drawing/2014/main" id="{EAFD57E6-FFC6-4905-8FB6-152BD92E6814}"/>
              </a:ext>
            </a:extLst>
          </p:cNvPr>
          <p:cNvPicPr>
            <a:picLocks noChangeAspect="1"/>
          </p:cNvPicPr>
          <p:nvPr/>
        </p:nvPicPr>
        <p:blipFill rotWithShape="1">
          <a:blip r:embed="rId4"/>
          <a:srcRect l="4704" t="34104" r="11330" b="35149"/>
          <a:stretch/>
        </p:blipFill>
        <p:spPr>
          <a:xfrm>
            <a:off x="2591585" y="4685621"/>
            <a:ext cx="5601903" cy="678232"/>
          </a:xfrm>
          <a:prstGeom prst="rect">
            <a:avLst/>
          </a:prstGeom>
        </p:spPr>
      </p:pic>
      <p:cxnSp>
        <p:nvCxnSpPr>
          <p:cNvPr id="7" name="直線接點 6">
            <a:extLst>
              <a:ext uri="{FF2B5EF4-FFF2-40B4-BE49-F238E27FC236}">
                <a16:creationId xmlns:a16="http://schemas.microsoft.com/office/drawing/2014/main" id="{AD2C2820-BC63-4230-B914-BEECB3A9720B}"/>
              </a:ext>
            </a:extLst>
          </p:cNvPr>
          <p:cNvCxnSpPr/>
          <p:nvPr/>
        </p:nvCxnSpPr>
        <p:spPr>
          <a:xfrm>
            <a:off x="2802539" y="5188017"/>
            <a:ext cx="515914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pic>
        <p:nvPicPr>
          <p:cNvPr id="9" name="圖片 8">
            <a:extLst>
              <a:ext uri="{FF2B5EF4-FFF2-40B4-BE49-F238E27FC236}">
                <a16:creationId xmlns:a16="http://schemas.microsoft.com/office/drawing/2014/main" id="{13A5F649-F84A-49B7-8C02-0A37E4747827}"/>
              </a:ext>
            </a:extLst>
          </p:cNvPr>
          <p:cNvPicPr>
            <a:picLocks noChangeAspect="1"/>
          </p:cNvPicPr>
          <p:nvPr/>
        </p:nvPicPr>
        <p:blipFill rotWithShape="1">
          <a:blip r:embed="rId4"/>
          <a:srcRect l="4704" t="34104" r="11330" b="35149"/>
          <a:stretch/>
        </p:blipFill>
        <p:spPr>
          <a:xfrm>
            <a:off x="2581157" y="5351298"/>
            <a:ext cx="5601903" cy="678232"/>
          </a:xfrm>
          <a:prstGeom prst="rect">
            <a:avLst/>
          </a:prstGeom>
        </p:spPr>
      </p:pic>
      <p:cxnSp>
        <p:nvCxnSpPr>
          <p:cNvPr id="10" name="直線接點 9">
            <a:extLst>
              <a:ext uri="{FF2B5EF4-FFF2-40B4-BE49-F238E27FC236}">
                <a16:creationId xmlns:a16="http://schemas.microsoft.com/office/drawing/2014/main" id="{190AE229-3F8B-444B-9A56-6CA366D967FB}"/>
              </a:ext>
            </a:extLst>
          </p:cNvPr>
          <p:cNvCxnSpPr>
            <a:cxnSpLocks/>
          </p:cNvCxnSpPr>
          <p:nvPr/>
        </p:nvCxnSpPr>
        <p:spPr>
          <a:xfrm>
            <a:off x="2907232" y="5898360"/>
            <a:ext cx="2474876"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 name="直線接點 14">
            <a:extLst>
              <a:ext uri="{FF2B5EF4-FFF2-40B4-BE49-F238E27FC236}">
                <a16:creationId xmlns:a16="http://schemas.microsoft.com/office/drawing/2014/main" id="{94BDF8FE-8D7A-4EE3-9498-20E7E2871632}"/>
              </a:ext>
            </a:extLst>
          </p:cNvPr>
          <p:cNvCxnSpPr>
            <a:cxnSpLocks/>
          </p:cNvCxnSpPr>
          <p:nvPr/>
        </p:nvCxnSpPr>
        <p:spPr>
          <a:xfrm>
            <a:off x="5486804" y="5898360"/>
            <a:ext cx="2474876"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pic>
        <p:nvPicPr>
          <p:cNvPr id="17" name="圖片 16">
            <a:extLst>
              <a:ext uri="{FF2B5EF4-FFF2-40B4-BE49-F238E27FC236}">
                <a16:creationId xmlns:a16="http://schemas.microsoft.com/office/drawing/2014/main" id="{5211D5B5-D68C-4EF2-B120-6D56C38DBA40}"/>
              </a:ext>
            </a:extLst>
          </p:cNvPr>
          <p:cNvPicPr>
            <a:picLocks noChangeAspect="1"/>
          </p:cNvPicPr>
          <p:nvPr/>
        </p:nvPicPr>
        <p:blipFill rotWithShape="1">
          <a:blip r:embed="rId4"/>
          <a:srcRect l="4704" t="34104" r="11330" b="35149"/>
          <a:stretch/>
        </p:blipFill>
        <p:spPr>
          <a:xfrm>
            <a:off x="2591585" y="5962089"/>
            <a:ext cx="5601903" cy="678232"/>
          </a:xfrm>
          <a:prstGeom prst="rect">
            <a:avLst/>
          </a:prstGeom>
        </p:spPr>
      </p:pic>
      <p:cxnSp>
        <p:nvCxnSpPr>
          <p:cNvPr id="18" name="直線接點 17">
            <a:extLst>
              <a:ext uri="{FF2B5EF4-FFF2-40B4-BE49-F238E27FC236}">
                <a16:creationId xmlns:a16="http://schemas.microsoft.com/office/drawing/2014/main" id="{6C1FCE2F-B342-4E4B-88B9-DAAFB061C45B}"/>
              </a:ext>
            </a:extLst>
          </p:cNvPr>
          <p:cNvCxnSpPr>
            <a:cxnSpLocks/>
          </p:cNvCxnSpPr>
          <p:nvPr/>
        </p:nvCxnSpPr>
        <p:spPr>
          <a:xfrm>
            <a:off x="2907232" y="6561239"/>
            <a:ext cx="112744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 name="直線接點 21">
            <a:extLst>
              <a:ext uri="{FF2B5EF4-FFF2-40B4-BE49-F238E27FC236}">
                <a16:creationId xmlns:a16="http://schemas.microsoft.com/office/drawing/2014/main" id="{EABD4672-A8B5-46BB-AC80-CAAE5A2DB31B}"/>
              </a:ext>
            </a:extLst>
          </p:cNvPr>
          <p:cNvCxnSpPr>
            <a:cxnSpLocks/>
          </p:cNvCxnSpPr>
          <p:nvPr/>
        </p:nvCxnSpPr>
        <p:spPr>
          <a:xfrm>
            <a:off x="4254668" y="6561239"/>
            <a:ext cx="112744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 name="直線接點 23">
            <a:extLst>
              <a:ext uri="{FF2B5EF4-FFF2-40B4-BE49-F238E27FC236}">
                <a16:creationId xmlns:a16="http://schemas.microsoft.com/office/drawing/2014/main" id="{B37C40E7-80E7-43D9-B9C9-F896665C8BBF}"/>
              </a:ext>
            </a:extLst>
          </p:cNvPr>
          <p:cNvCxnSpPr>
            <a:cxnSpLocks/>
          </p:cNvCxnSpPr>
          <p:nvPr/>
        </p:nvCxnSpPr>
        <p:spPr>
          <a:xfrm>
            <a:off x="5596802" y="6561239"/>
            <a:ext cx="112744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直線接點 24">
            <a:extLst>
              <a:ext uri="{FF2B5EF4-FFF2-40B4-BE49-F238E27FC236}">
                <a16:creationId xmlns:a16="http://schemas.microsoft.com/office/drawing/2014/main" id="{19D91000-1606-4232-AC0A-F0BFA1C87102}"/>
              </a:ext>
            </a:extLst>
          </p:cNvPr>
          <p:cNvCxnSpPr>
            <a:cxnSpLocks/>
          </p:cNvCxnSpPr>
          <p:nvPr/>
        </p:nvCxnSpPr>
        <p:spPr>
          <a:xfrm>
            <a:off x="6974687" y="6561239"/>
            <a:ext cx="112744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26" name="文字方塊 25">
            <a:extLst>
              <a:ext uri="{FF2B5EF4-FFF2-40B4-BE49-F238E27FC236}">
                <a16:creationId xmlns:a16="http://schemas.microsoft.com/office/drawing/2014/main" id="{C7A16230-6950-4DB9-A8EA-260A5DA5EAE7}"/>
              </a:ext>
            </a:extLst>
          </p:cNvPr>
          <p:cNvSpPr txBox="1"/>
          <p:nvPr/>
        </p:nvSpPr>
        <p:spPr>
          <a:xfrm>
            <a:off x="2141667" y="4787321"/>
            <a:ext cx="555395" cy="461665"/>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(1)</a:t>
            </a:r>
            <a:endParaRPr lang="zh-TW" altLang="en-US" sz="2400" dirty="0">
              <a:latin typeface="Times New Roman" panose="02020603050405020304" pitchFamily="18" charset="0"/>
              <a:cs typeface="Times New Roman" panose="02020603050405020304" pitchFamily="18" charset="0"/>
            </a:endParaRPr>
          </a:p>
        </p:txBody>
      </p:sp>
      <p:sp>
        <p:nvSpPr>
          <p:cNvPr id="27" name="文字方塊 26">
            <a:extLst>
              <a:ext uri="{FF2B5EF4-FFF2-40B4-BE49-F238E27FC236}">
                <a16:creationId xmlns:a16="http://schemas.microsoft.com/office/drawing/2014/main" id="{13019C53-1711-4607-9394-A5C0879527E1}"/>
              </a:ext>
            </a:extLst>
          </p:cNvPr>
          <p:cNvSpPr txBox="1"/>
          <p:nvPr/>
        </p:nvSpPr>
        <p:spPr>
          <a:xfrm>
            <a:off x="2141667" y="5427581"/>
            <a:ext cx="555395" cy="461665"/>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(2)</a:t>
            </a:r>
            <a:endParaRPr lang="zh-TW" altLang="en-US" sz="2400" dirty="0">
              <a:latin typeface="Times New Roman" panose="02020603050405020304" pitchFamily="18" charset="0"/>
              <a:cs typeface="Times New Roman" panose="02020603050405020304" pitchFamily="18" charset="0"/>
            </a:endParaRPr>
          </a:p>
        </p:txBody>
      </p:sp>
      <p:sp>
        <p:nvSpPr>
          <p:cNvPr id="28" name="文字方塊 27">
            <a:extLst>
              <a:ext uri="{FF2B5EF4-FFF2-40B4-BE49-F238E27FC236}">
                <a16:creationId xmlns:a16="http://schemas.microsoft.com/office/drawing/2014/main" id="{3277131A-CBC4-4F9E-94D0-276A81162030}"/>
              </a:ext>
            </a:extLst>
          </p:cNvPr>
          <p:cNvSpPr txBox="1"/>
          <p:nvPr/>
        </p:nvSpPr>
        <p:spPr>
          <a:xfrm>
            <a:off x="2141667" y="6032191"/>
            <a:ext cx="555395" cy="461665"/>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(3)</a:t>
            </a:r>
            <a:endParaRPr lang="zh-TW"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553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 FindRightRuns</a:t>
            </a:r>
            <a:endParaRPr lang="zh-TW" altLang="en-US" dirty="0">
              <a:latin typeface="Times New Roman" panose="02020603050405020304" pitchFamily="18" charset="0"/>
              <a:cs typeface="Times New Roman" panose="02020603050405020304" pitchFamily="18" charset="0"/>
            </a:endParaRPr>
          </a:p>
        </p:txBody>
      </p:sp>
      <p:pic>
        <p:nvPicPr>
          <p:cNvPr id="5" name="圖片 4">
            <a:extLst>
              <a:ext uri="{FF2B5EF4-FFF2-40B4-BE49-F238E27FC236}">
                <a16:creationId xmlns:a16="http://schemas.microsoft.com/office/drawing/2014/main" id="{04532F01-11B0-478D-90B6-ECBA4EAFD3B8}"/>
              </a:ext>
            </a:extLst>
          </p:cNvPr>
          <p:cNvPicPr>
            <a:picLocks noChangeAspect="1"/>
          </p:cNvPicPr>
          <p:nvPr/>
        </p:nvPicPr>
        <p:blipFill>
          <a:blip r:embed="rId3"/>
          <a:stretch>
            <a:fillRect/>
          </a:stretch>
        </p:blipFill>
        <p:spPr>
          <a:xfrm>
            <a:off x="838200" y="4557605"/>
            <a:ext cx="9029700" cy="2159000"/>
          </a:xfrm>
          <a:prstGeom prst="rect">
            <a:avLst/>
          </a:prstGeom>
        </p:spPr>
      </p:pic>
      <p:pic>
        <p:nvPicPr>
          <p:cNvPr id="6" name="圖片 5">
            <a:extLst>
              <a:ext uri="{FF2B5EF4-FFF2-40B4-BE49-F238E27FC236}">
                <a16:creationId xmlns:a16="http://schemas.microsoft.com/office/drawing/2014/main" id="{FC50B60A-D76D-4BDD-A784-F29E3038F326}"/>
              </a:ext>
            </a:extLst>
          </p:cNvPr>
          <p:cNvPicPr>
            <a:picLocks noChangeAspect="1"/>
          </p:cNvPicPr>
          <p:nvPr/>
        </p:nvPicPr>
        <p:blipFill rotWithShape="1">
          <a:blip r:embed="rId4"/>
          <a:srcRect l="4704" t="11004" r="11330" b="6516"/>
          <a:stretch/>
        </p:blipFill>
        <p:spPr>
          <a:xfrm>
            <a:off x="2384196" y="2121030"/>
            <a:ext cx="5601903" cy="1819373"/>
          </a:xfrm>
          <a:prstGeom prst="rect">
            <a:avLst/>
          </a:prstGeom>
        </p:spPr>
      </p:pic>
      <p:cxnSp>
        <p:nvCxnSpPr>
          <p:cNvPr id="7" name="直線單箭頭接點 6">
            <a:extLst>
              <a:ext uri="{FF2B5EF4-FFF2-40B4-BE49-F238E27FC236}">
                <a16:creationId xmlns:a16="http://schemas.microsoft.com/office/drawing/2014/main" id="{5854DF10-9473-4C62-8FC4-924274DAB833}"/>
              </a:ext>
            </a:extLst>
          </p:cNvPr>
          <p:cNvCxnSpPr>
            <a:cxnSpLocks/>
          </p:cNvCxnSpPr>
          <p:nvPr/>
        </p:nvCxnSpPr>
        <p:spPr>
          <a:xfrm>
            <a:off x="5005633" y="1819373"/>
            <a:ext cx="0" cy="30165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1" name="橢圓 10">
            <a:extLst>
              <a:ext uri="{FF2B5EF4-FFF2-40B4-BE49-F238E27FC236}">
                <a16:creationId xmlns:a16="http://schemas.microsoft.com/office/drawing/2014/main" id="{EAC661B4-A6DC-4C64-8842-DFE2283A1D50}"/>
              </a:ext>
            </a:extLst>
          </p:cNvPr>
          <p:cNvSpPr/>
          <p:nvPr/>
        </p:nvSpPr>
        <p:spPr>
          <a:xfrm>
            <a:off x="4845377" y="2733773"/>
            <a:ext cx="452486" cy="490194"/>
          </a:xfrm>
          <a:prstGeom prst="ellipse">
            <a:avLst/>
          </a:prstGeom>
          <a:noFill/>
          <a:ln w="381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文字方塊 12">
            <a:extLst>
              <a:ext uri="{FF2B5EF4-FFF2-40B4-BE49-F238E27FC236}">
                <a16:creationId xmlns:a16="http://schemas.microsoft.com/office/drawing/2014/main" id="{793E0407-54C4-4A0A-B734-E787135E35F2}"/>
              </a:ext>
            </a:extLst>
          </p:cNvPr>
          <p:cNvSpPr txBox="1"/>
          <p:nvPr/>
        </p:nvSpPr>
        <p:spPr>
          <a:xfrm>
            <a:off x="1874497" y="2750270"/>
            <a:ext cx="864296" cy="523220"/>
          </a:xfrm>
          <a:prstGeom prst="rect">
            <a:avLst/>
          </a:prstGeom>
          <a:noFill/>
        </p:spPr>
        <p:txBody>
          <a:bodyPr wrap="square" rtlCol="0">
            <a:spAutoFit/>
          </a:bodyPr>
          <a:lstStyle/>
          <a:p>
            <a:r>
              <a:rPr kumimoji="1" lang="en-US" altLang="zh-TW" sz="2800" dirty="0"/>
              <a:t>S1=</a:t>
            </a:r>
          </a:p>
        </p:txBody>
      </p:sp>
      <p:sp>
        <p:nvSpPr>
          <p:cNvPr id="14" name="文字方塊 13">
            <a:extLst>
              <a:ext uri="{FF2B5EF4-FFF2-40B4-BE49-F238E27FC236}">
                <a16:creationId xmlns:a16="http://schemas.microsoft.com/office/drawing/2014/main" id="{ADD0E6F6-B39C-43D2-B324-40E6F4696E1C}"/>
              </a:ext>
            </a:extLst>
          </p:cNvPr>
          <p:cNvSpPr txBox="1"/>
          <p:nvPr/>
        </p:nvSpPr>
        <p:spPr>
          <a:xfrm>
            <a:off x="1874497" y="3348038"/>
            <a:ext cx="864296" cy="523220"/>
          </a:xfrm>
          <a:prstGeom prst="rect">
            <a:avLst/>
          </a:prstGeom>
          <a:noFill/>
        </p:spPr>
        <p:txBody>
          <a:bodyPr wrap="square" rtlCol="0">
            <a:spAutoFit/>
          </a:bodyPr>
          <a:lstStyle/>
          <a:p>
            <a:r>
              <a:rPr kumimoji="1" lang="en-US" altLang="zh-TW" sz="2800" dirty="0"/>
              <a:t>S2=</a:t>
            </a:r>
          </a:p>
        </p:txBody>
      </p:sp>
      <p:sp>
        <p:nvSpPr>
          <p:cNvPr id="15" name="文字方塊 14">
            <a:extLst>
              <a:ext uri="{FF2B5EF4-FFF2-40B4-BE49-F238E27FC236}">
                <a16:creationId xmlns:a16="http://schemas.microsoft.com/office/drawing/2014/main" id="{44AC7EAA-564E-47DA-B307-CFC3C22260AB}"/>
              </a:ext>
            </a:extLst>
          </p:cNvPr>
          <p:cNvSpPr txBox="1"/>
          <p:nvPr/>
        </p:nvSpPr>
        <p:spPr>
          <a:xfrm>
            <a:off x="4703975" y="1350764"/>
            <a:ext cx="735290" cy="461665"/>
          </a:xfrm>
          <a:prstGeom prst="rect">
            <a:avLst/>
          </a:prstGeom>
          <a:noFill/>
        </p:spPr>
        <p:txBody>
          <a:bodyPr wrap="square" rtlCol="0">
            <a:spAutoFit/>
          </a:bodyPr>
          <a:lstStyle/>
          <a:p>
            <a:r>
              <a:rPr lang="en-US" altLang="zh-TW" sz="2400" dirty="0"/>
              <a:t>mid</a:t>
            </a:r>
            <a:endParaRPr lang="zh-TW" altLang="en-US" sz="2400" dirty="0"/>
          </a:p>
        </p:txBody>
      </p:sp>
    </p:spTree>
    <p:extLst>
      <p:ext uri="{BB962C8B-B14F-4D97-AF65-F5344CB8AC3E}">
        <p14:creationId xmlns:p14="http://schemas.microsoft.com/office/powerpoint/2010/main" val="953088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 FindRightRuns</a:t>
            </a:r>
            <a:endParaRPr lang="zh-TW" altLang="en-US" dirty="0">
              <a:latin typeface="Times New Roman" panose="02020603050405020304" pitchFamily="18" charset="0"/>
              <a:cs typeface="Times New Roman" panose="02020603050405020304" pitchFamily="18" charset="0"/>
            </a:endParaRPr>
          </a:p>
        </p:txBody>
      </p:sp>
      <p:pic>
        <p:nvPicPr>
          <p:cNvPr id="5" name="圖片 4">
            <a:extLst>
              <a:ext uri="{FF2B5EF4-FFF2-40B4-BE49-F238E27FC236}">
                <a16:creationId xmlns:a16="http://schemas.microsoft.com/office/drawing/2014/main" id="{04532F01-11B0-478D-90B6-ECBA4EAFD3B8}"/>
              </a:ext>
            </a:extLst>
          </p:cNvPr>
          <p:cNvPicPr>
            <a:picLocks noChangeAspect="1"/>
          </p:cNvPicPr>
          <p:nvPr/>
        </p:nvPicPr>
        <p:blipFill>
          <a:blip r:embed="rId3"/>
          <a:stretch>
            <a:fillRect/>
          </a:stretch>
        </p:blipFill>
        <p:spPr>
          <a:xfrm>
            <a:off x="838200" y="4557605"/>
            <a:ext cx="9029700" cy="2159000"/>
          </a:xfrm>
          <a:prstGeom prst="rect">
            <a:avLst/>
          </a:prstGeom>
        </p:spPr>
      </p:pic>
      <p:pic>
        <p:nvPicPr>
          <p:cNvPr id="6" name="圖片 5">
            <a:extLst>
              <a:ext uri="{FF2B5EF4-FFF2-40B4-BE49-F238E27FC236}">
                <a16:creationId xmlns:a16="http://schemas.microsoft.com/office/drawing/2014/main" id="{FC50B60A-D76D-4BDD-A784-F29E3038F326}"/>
              </a:ext>
            </a:extLst>
          </p:cNvPr>
          <p:cNvPicPr>
            <a:picLocks noChangeAspect="1"/>
          </p:cNvPicPr>
          <p:nvPr/>
        </p:nvPicPr>
        <p:blipFill rotWithShape="1">
          <a:blip r:embed="rId4"/>
          <a:srcRect l="4704" t="11004" r="11330" b="6516"/>
          <a:stretch/>
        </p:blipFill>
        <p:spPr>
          <a:xfrm>
            <a:off x="2384196" y="2121030"/>
            <a:ext cx="5601903" cy="1819373"/>
          </a:xfrm>
          <a:prstGeom prst="rect">
            <a:avLst/>
          </a:prstGeom>
        </p:spPr>
      </p:pic>
      <p:cxnSp>
        <p:nvCxnSpPr>
          <p:cNvPr id="7" name="直線單箭頭接點 6">
            <a:extLst>
              <a:ext uri="{FF2B5EF4-FFF2-40B4-BE49-F238E27FC236}">
                <a16:creationId xmlns:a16="http://schemas.microsoft.com/office/drawing/2014/main" id="{5854DF10-9473-4C62-8FC4-924274DAB833}"/>
              </a:ext>
            </a:extLst>
          </p:cNvPr>
          <p:cNvCxnSpPr>
            <a:cxnSpLocks/>
          </p:cNvCxnSpPr>
          <p:nvPr/>
        </p:nvCxnSpPr>
        <p:spPr>
          <a:xfrm>
            <a:off x="5005633" y="1819373"/>
            <a:ext cx="0" cy="30165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 name="直線單箭頭接點 8">
            <a:extLst>
              <a:ext uri="{FF2B5EF4-FFF2-40B4-BE49-F238E27FC236}">
                <a16:creationId xmlns:a16="http://schemas.microsoft.com/office/drawing/2014/main" id="{7033AD5E-BEEF-46B9-A792-AFDED77604F7}"/>
              </a:ext>
            </a:extLst>
          </p:cNvPr>
          <p:cNvCxnSpPr>
            <a:cxnSpLocks/>
          </p:cNvCxnSpPr>
          <p:nvPr/>
        </p:nvCxnSpPr>
        <p:spPr>
          <a:xfrm>
            <a:off x="6399229" y="1778784"/>
            <a:ext cx="0" cy="301657"/>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0" name="文字方塊 9">
            <a:extLst>
              <a:ext uri="{FF2B5EF4-FFF2-40B4-BE49-F238E27FC236}">
                <a16:creationId xmlns:a16="http://schemas.microsoft.com/office/drawing/2014/main" id="{F04B4A58-80F0-40A2-BF1C-FFFAD4A5524D}"/>
              </a:ext>
            </a:extLst>
          </p:cNvPr>
          <p:cNvSpPr txBox="1"/>
          <p:nvPr/>
        </p:nvSpPr>
        <p:spPr>
          <a:xfrm>
            <a:off x="6031584" y="1289893"/>
            <a:ext cx="735290" cy="461665"/>
          </a:xfrm>
          <a:prstGeom prst="rect">
            <a:avLst/>
          </a:prstGeom>
          <a:noFill/>
        </p:spPr>
        <p:txBody>
          <a:bodyPr wrap="square" rtlCol="0">
            <a:spAutoFit/>
          </a:bodyPr>
          <a:lstStyle/>
          <a:p>
            <a:r>
              <a:rPr lang="en-US" altLang="zh-TW" sz="2400" dirty="0"/>
              <a:t>P=3</a:t>
            </a:r>
            <a:endParaRPr lang="zh-TW" altLang="en-US" sz="2400" dirty="0"/>
          </a:p>
        </p:txBody>
      </p:sp>
      <p:sp>
        <p:nvSpPr>
          <p:cNvPr id="11" name="橢圓 10">
            <a:extLst>
              <a:ext uri="{FF2B5EF4-FFF2-40B4-BE49-F238E27FC236}">
                <a16:creationId xmlns:a16="http://schemas.microsoft.com/office/drawing/2014/main" id="{EAC661B4-A6DC-4C64-8842-DFE2283A1D50}"/>
              </a:ext>
            </a:extLst>
          </p:cNvPr>
          <p:cNvSpPr/>
          <p:nvPr/>
        </p:nvSpPr>
        <p:spPr>
          <a:xfrm>
            <a:off x="4845377" y="2733773"/>
            <a:ext cx="452486" cy="490194"/>
          </a:xfrm>
          <a:prstGeom prst="ellipse">
            <a:avLst/>
          </a:prstGeom>
          <a:noFill/>
          <a:ln w="381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橢圓 11">
            <a:extLst>
              <a:ext uri="{FF2B5EF4-FFF2-40B4-BE49-F238E27FC236}">
                <a16:creationId xmlns:a16="http://schemas.microsoft.com/office/drawing/2014/main" id="{9CF7725C-A2D7-4173-AE33-CA958BF0012A}"/>
              </a:ext>
            </a:extLst>
          </p:cNvPr>
          <p:cNvSpPr/>
          <p:nvPr/>
        </p:nvSpPr>
        <p:spPr>
          <a:xfrm>
            <a:off x="6172986" y="3275879"/>
            <a:ext cx="452486" cy="490194"/>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00B050"/>
              </a:solidFill>
            </a:endParaRPr>
          </a:p>
        </p:txBody>
      </p:sp>
      <p:sp>
        <p:nvSpPr>
          <p:cNvPr id="13" name="文字方塊 12">
            <a:extLst>
              <a:ext uri="{FF2B5EF4-FFF2-40B4-BE49-F238E27FC236}">
                <a16:creationId xmlns:a16="http://schemas.microsoft.com/office/drawing/2014/main" id="{793E0407-54C4-4A0A-B734-E787135E35F2}"/>
              </a:ext>
            </a:extLst>
          </p:cNvPr>
          <p:cNvSpPr txBox="1"/>
          <p:nvPr/>
        </p:nvSpPr>
        <p:spPr>
          <a:xfrm>
            <a:off x="1874497" y="2750270"/>
            <a:ext cx="864296" cy="523220"/>
          </a:xfrm>
          <a:prstGeom prst="rect">
            <a:avLst/>
          </a:prstGeom>
          <a:noFill/>
        </p:spPr>
        <p:txBody>
          <a:bodyPr wrap="square" rtlCol="0">
            <a:spAutoFit/>
          </a:bodyPr>
          <a:lstStyle/>
          <a:p>
            <a:r>
              <a:rPr kumimoji="1" lang="en-US" altLang="zh-TW" sz="2800" dirty="0"/>
              <a:t>S1=</a:t>
            </a:r>
          </a:p>
        </p:txBody>
      </p:sp>
      <p:sp>
        <p:nvSpPr>
          <p:cNvPr id="14" name="文字方塊 13">
            <a:extLst>
              <a:ext uri="{FF2B5EF4-FFF2-40B4-BE49-F238E27FC236}">
                <a16:creationId xmlns:a16="http://schemas.microsoft.com/office/drawing/2014/main" id="{ADD0E6F6-B39C-43D2-B324-40E6F4696E1C}"/>
              </a:ext>
            </a:extLst>
          </p:cNvPr>
          <p:cNvSpPr txBox="1"/>
          <p:nvPr/>
        </p:nvSpPr>
        <p:spPr>
          <a:xfrm>
            <a:off x="1874497" y="3348038"/>
            <a:ext cx="864296" cy="523220"/>
          </a:xfrm>
          <a:prstGeom prst="rect">
            <a:avLst/>
          </a:prstGeom>
          <a:noFill/>
        </p:spPr>
        <p:txBody>
          <a:bodyPr wrap="square" rtlCol="0">
            <a:spAutoFit/>
          </a:bodyPr>
          <a:lstStyle/>
          <a:p>
            <a:r>
              <a:rPr kumimoji="1" lang="en-US" altLang="zh-TW" sz="2800" dirty="0"/>
              <a:t>S2=</a:t>
            </a:r>
          </a:p>
        </p:txBody>
      </p:sp>
      <p:sp>
        <p:nvSpPr>
          <p:cNvPr id="15" name="文字方塊 14">
            <a:extLst>
              <a:ext uri="{FF2B5EF4-FFF2-40B4-BE49-F238E27FC236}">
                <a16:creationId xmlns:a16="http://schemas.microsoft.com/office/drawing/2014/main" id="{44AC7EAA-564E-47DA-B307-CFC3C22260AB}"/>
              </a:ext>
            </a:extLst>
          </p:cNvPr>
          <p:cNvSpPr txBox="1"/>
          <p:nvPr/>
        </p:nvSpPr>
        <p:spPr>
          <a:xfrm>
            <a:off x="4703975" y="1350764"/>
            <a:ext cx="735290" cy="461665"/>
          </a:xfrm>
          <a:prstGeom prst="rect">
            <a:avLst/>
          </a:prstGeom>
          <a:noFill/>
        </p:spPr>
        <p:txBody>
          <a:bodyPr wrap="square" rtlCol="0">
            <a:spAutoFit/>
          </a:bodyPr>
          <a:lstStyle/>
          <a:p>
            <a:r>
              <a:rPr lang="en-US" altLang="zh-TW" sz="2400" dirty="0"/>
              <a:t>mid</a:t>
            </a:r>
            <a:endParaRPr lang="zh-TW" altLang="en-US" sz="2400" dirty="0"/>
          </a:p>
        </p:txBody>
      </p:sp>
    </p:spTree>
    <p:extLst>
      <p:ext uri="{BB962C8B-B14F-4D97-AF65-F5344CB8AC3E}">
        <p14:creationId xmlns:p14="http://schemas.microsoft.com/office/powerpoint/2010/main" val="2551888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A8277B-EDA6-452C-9F3A-ACBBCEC32FC4}"/>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FindRightRuns</a:t>
            </a:r>
            <a:endParaRPr lang="zh-TW" altLang="en-US" dirty="0">
              <a:latin typeface="Times New Roman" panose="02020603050405020304" pitchFamily="18" charset="0"/>
              <a:cs typeface="Times New Roman" panose="02020603050405020304" pitchFamily="18" charset="0"/>
            </a:endParaRPr>
          </a:p>
        </p:txBody>
      </p:sp>
      <p:pic>
        <p:nvPicPr>
          <p:cNvPr id="5" name="圖片 4">
            <a:extLst>
              <a:ext uri="{FF2B5EF4-FFF2-40B4-BE49-F238E27FC236}">
                <a16:creationId xmlns:a16="http://schemas.microsoft.com/office/drawing/2014/main" id="{04532F01-11B0-478D-90B6-ECBA4EAFD3B8}"/>
              </a:ext>
            </a:extLst>
          </p:cNvPr>
          <p:cNvPicPr>
            <a:picLocks noChangeAspect="1"/>
          </p:cNvPicPr>
          <p:nvPr/>
        </p:nvPicPr>
        <p:blipFill>
          <a:blip r:embed="rId3"/>
          <a:stretch>
            <a:fillRect/>
          </a:stretch>
        </p:blipFill>
        <p:spPr>
          <a:xfrm>
            <a:off x="838200" y="4557605"/>
            <a:ext cx="9029700" cy="2159000"/>
          </a:xfrm>
          <a:prstGeom prst="rect">
            <a:avLst/>
          </a:prstGeom>
        </p:spPr>
      </p:pic>
      <p:pic>
        <p:nvPicPr>
          <p:cNvPr id="6" name="圖片 5">
            <a:extLst>
              <a:ext uri="{FF2B5EF4-FFF2-40B4-BE49-F238E27FC236}">
                <a16:creationId xmlns:a16="http://schemas.microsoft.com/office/drawing/2014/main" id="{FC50B60A-D76D-4BDD-A784-F29E3038F326}"/>
              </a:ext>
            </a:extLst>
          </p:cNvPr>
          <p:cNvPicPr>
            <a:picLocks noChangeAspect="1"/>
          </p:cNvPicPr>
          <p:nvPr/>
        </p:nvPicPr>
        <p:blipFill rotWithShape="1">
          <a:blip r:embed="rId4"/>
          <a:srcRect l="4704" t="11004" r="11330" b="6516"/>
          <a:stretch/>
        </p:blipFill>
        <p:spPr>
          <a:xfrm>
            <a:off x="2384196" y="2121030"/>
            <a:ext cx="5601903" cy="1819373"/>
          </a:xfrm>
          <a:prstGeom prst="rect">
            <a:avLst/>
          </a:prstGeom>
        </p:spPr>
      </p:pic>
      <p:cxnSp>
        <p:nvCxnSpPr>
          <p:cNvPr id="7" name="直線單箭頭接點 6">
            <a:extLst>
              <a:ext uri="{FF2B5EF4-FFF2-40B4-BE49-F238E27FC236}">
                <a16:creationId xmlns:a16="http://schemas.microsoft.com/office/drawing/2014/main" id="{5854DF10-9473-4C62-8FC4-924274DAB833}"/>
              </a:ext>
            </a:extLst>
          </p:cNvPr>
          <p:cNvCxnSpPr>
            <a:cxnSpLocks/>
          </p:cNvCxnSpPr>
          <p:nvPr/>
        </p:nvCxnSpPr>
        <p:spPr>
          <a:xfrm>
            <a:off x="5005633" y="1819373"/>
            <a:ext cx="0" cy="30165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 name="直線單箭頭接點 8">
            <a:extLst>
              <a:ext uri="{FF2B5EF4-FFF2-40B4-BE49-F238E27FC236}">
                <a16:creationId xmlns:a16="http://schemas.microsoft.com/office/drawing/2014/main" id="{7033AD5E-BEEF-46B9-A792-AFDED77604F7}"/>
              </a:ext>
            </a:extLst>
          </p:cNvPr>
          <p:cNvCxnSpPr>
            <a:cxnSpLocks/>
          </p:cNvCxnSpPr>
          <p:nvPr/>
        </p:nvCxnSpPr>
        <p:spPr>
          <a:xfrm>
            <a:off x="6420947" y="1817267"/>
            <a:ext cx="0" cy="301657"/>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0" name="文字方塊 9">
            <a:extLst>
              <a:ext uri="{FF2B5EF4-FFF2-40B4-BE49-F238E27FC236}">
                <a16:creationId xmlns:a16="http://schemas.microsoft.com/office/drawing/2014/main" id="{F04B4A58-80F0-40A2-BF1C-FFFAD4A5524D}"/>
              </a:ext>
            </a:extLst>
          </p:cNvPr>
          <p:cNvSpPr txBox="1"/>
          <p:nvPr/>
        </p:nvSpPr>
        <p:spPr>
          <a:xfrm>
            <a:off x="6053302" y="1328376"/>
            <a:ext cx="735290" cy="461665"/>
          </a:xfrm>
          <a:prstGeom prst="rect">
            <a:avLst/>
          </a:prstGeom>
          <a:noFill/>
        </p:spPr>
        <p:txBody>
          <a:bodyPr wrap="square" rtlCol="0">
            <a:spAutoFit/>
          </a:bodyPr>
          <a:lstStyle/>
          <a:p>
            <a:r>
              <a:rPr lang="en-US" altLang="zh-TW" sz="2400" dirty="0"/>
              <a:t>P=3</a:t>
            </a:r>
            <a:endParaRPr lang="zh-TW" altLang="en-US" sz="2400" dirty="0"/>
          </a:p>
        </p:txBody>
      </p:sp>
      <p:sp>
        <p:nvSpPr>
          <p:cNvPr id="11" name="橢圓 10">
            <a:extLst>
              <a:ext uri="{FF2B5EF4-FFF2-40B4-BE49-F238E27FC236}">
                <a16:creationId xmlns:a16="http://schemas.microsoft.com/office/drawing/2014/main" id="{EAC661B4-A6DC-4C64-8842-DFE2283A1D50}"/>
              </a:ext>
            </a:extLst>
          </p:cNvPr>
          <p:cNvSpPr/>
          <p:nvPr/>
        </p:nvSpPr>
        <p:spPr>
          <a:xfrm>
            <a:off x="4845377" y="2733773"/>
            <a:ext cx="452486" cy="490194"/>
          </a:xfrm>
          <a:prstGeom prst="ellipse">
            <a:avLst/>
          </a:prstGeom>
          <a:noFill/>
          <a:ln w="381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橢圓 11">
            <a:extLst>
              <a:ext uri="{FF2B5EF4-FFF2-40B4-BE49-F238E27FC236}">
                <a16:creationId xmlns:a16="http://schemas.microsoft.com/office/drawing/2014/main" id="{9CF7725C-A2D7-4173-AE33-CA958BF0012A}"/>
              </a:ext>
            </a:extLst>
          </p:cNvPr>
          <p:cNvSpPr/>
          <p:nvPr/>
        </p:nvSpPr>
        <p:spPr>
          <a:xfrm>
            <a:off x="6213688" y="3272699"/>
            <a:ext cx="452486" cy="490194"/>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00B050"/>
              </a:solidFill>
            </a:endParaRPr>
          </a:p>
        </p:txBody>
      </p:sp>
      <p:sp>
        <p:nvSpPr>
          <p:cNvPr id="13" name="文字方塊 12">
            <a:extLst>
              <a:ext uri="{FF2B5EF4-FFF2-40B4-BE49-F238E27FC236}">
                <a16:creationId xmlns:a16="http://schemas.microsoft.com/office/drawing/2014/main" id="{793E0407-54C4-4A0A-B734-E787135E35F2}"/>
              </a:ext>
            </a:extLst>
          </p:cNvPr>
          <p:cNvSpPr txBox="1"/>
          <p:nvPr/>
        </p:nvSpPr>
        <p:spPr>
          <a:xfrm>
            <a:off x="1874497" y="2750270"/>
            <a:ext cx="864296" cy="523220"/>
          </a:xfrm>
          <a:prstGeom prst="rect">
            <a:avLst/>
          </a:prstGeom>
          <a:noFill/>
        </p:spPr>
        <p:txBody>
          <a:bodyPr wrap="square" rtlCol="0">
            <a:spAutoFit/>
          </a:bodyPr>
          <a:lstStyle/>
          <a:p>
            <a:r>
              <a:rPr kumimoji="1" lang="en-US" altLang="zh-TW" sz="2800" dirty="0"/>
              <a:t>S1=</a:t>
            </a:r>
          </a:p>
        </p:txBody>
      </p:sp>
      <p:sp>
        <p:nvSpPr>
          <p:cNvPr id="14" name="文字方塊 13">
            <a:extLst>
              <a:ext uri="{FF2B5EF4-FFF2-40B4-BE49-F238E27FC236}">
                <a16:creationId xmlns:a16="http://schemas.microsoft.com/office/drawing/2014/main" id="{ADD0E6F6-B39C-43D2-B324-40E6F4696E1C}"/>
              </a:ext>
            </a:extLst>
          </p:cNvPr>
          <p:cNvSpPr txBox="1"/>
          <p:nvPr/>
        </p:nvSpPr>
        <p:spPr>
          <a:xfrm>
            <a:off x="1874497" y="3348038"/>
            <a:ext cx="864296" cy="523220"/>
          </a:xfrm>
          <a:prstGeom prst="rect">
            <a:avLst/>
          </a:prstGeom>
          <a:noFill/>
        </p:spPr>
        <p:txBody>
          <a:bodyPr wrap="square" rtlCol="0">
            <a:spAutoFit/>
          </a:bodyPr>
          <a:lstStyle/>
          <a:p>
            <a:r>
              <a:rPr kumimoji="1" lang="en-US" altLang="zh-TW" sz="2800" dirty="0"/>
              <a:t>S2=</a:t>
            </a:r>
          </a:p>
        </p:txBody>
      </p:sp>
      <p:sp>
        <p:nvSpPr>
          <p:cNvPr id="15" name="文字方塊 14">
            <a:extLst>
              <a:ext uri="{FF2B5EF4-FFF2-40B4-BE49-F238E27FC236}">
                <a16:creationId xmlns:a16="http://schemas.microsoft.com/office/drawing/2014/main" id="{44AC7EAA-564E-47DA-B307-CFC3C22260AB}"/>
              </a:ext>
            </a:extLst>
          </p:cNvPr>
          <p:cNvSpPr txBox="1"/>
          <p:nvPr/>
        </p:nvSpPr>
        <p:spPr>
          <a:xfrm>
            <a:off x="4703975" y="1350764"/>
            <a:ext cx="735290" cy="461665"/>
          </a:xfrm>
          <a:prstGeom prst="rect">
            <a:avLst/>
          </a:prstGeom>
          <a:noFill/>
        </p:spPr>
        <p:txBody>
          <a:bodyPr wrap="square" rtlCol="0">
            <a:spAutoFit/>
          </a:bodyPr>
          <a:lstStyle/>
          <a:p>
            <a:r>
              <a:rPr lang="en-US" altLang="zh-TW" sz="2400" dirty="0"/>
              <a:t>mid</a:t>
            </a:r>
            <a:endParaRPr lang="zh-TW" altLang="en-US" sz="2400" dirty="0"/>
          </a:p>
        </p:txBody>
      </p:sp>
      <p:grpSp>
        <p:nvGrpSpPr>
          <p:cNvPr id="8" name="群組 7">
            <a:extLst>
              <a:ext uri="{FF2B5EF4-FFF2-40B4-BE49-F238E27FC236}">
                <a16:creationId xmlns:a16="http://schemas.microsoft.com/office/drawing/2014/main" id="{27F24C5B-8202-4EA1-8A7E-A1BA7224E397}"/>
              </a:ext>
            </a:extLst>
          </p:cNvPr>
          <p:cNvGrpSpPr/>
          <p:nvPr/>
        </p:nvGrpSpPr>
        <p:grpSpPr>
          <a:xfrm>
            <a:off x="5203344" y="3103011"/>
            <a:ext cx="919080" cy="125280"/>
            <a:chOff x="5203344" y="3103011"/>
            <a:chExt cx="919080" cy="125280"/>
          </a:xfrm>
        </p:grpSpPr>
        <mc:AlternateContent xmlns:mc="http://schemas.openxmlformats.org/markup-compatibility/2006" xmlns:p14="http://schemas.microsoft.com/office/powerpoint/2010/main">
          <mc:Choice Requires="p14">
            <p:contentPart p14:bwMode="auto" r:id="rId5">
              <p14:nvContentPartPr>
                <p14:cNvPr id="3" name="筆跡 2">
                  <a:extLst>
                    <a:ext uri="{FF2B5EF4-FFF2-40B4-BE49-F238E27FC236}">
                      <a16:creationId xmlns:a16="http://schemas.microsoft.com/office/drawing/2014/main" id="{F1446D7F-D1CE-49CE-9F94-07CEB8058679}"/>
                    </a:ext>
                  </a:extLst>
                </p14:cNvPr>
                <p14:cNvContentPartPr/>
                <p14:nvPr/>
              </p14:nvContentPartPr>
              <p14:xfrm>
                <a:off x="5203344" y="3185811"/>
                <a:ext cx="867240" cy="360"/>
              </p14:xfrm>
            </p:contentPart>
          </mc:Choice>
          <mc:Fallback xmlns="">
            <p:pic>
              <p:nvPicPr>
                <p:cNvPr id="3" name="筆跡 2">
                  <a:extLst>
                    <a:ext uri="{FF2B5EF4-FFF2-40B4-BE49-F238E27FC236}">
                      <a16:creationId xmlns:a16="http://schemas.microsoft.com/office/drawing/2014/main" id="{F1446D7F-D1CE-49CE-9F94-07CEB8058679}"/>
                    </a:ext>
                  </a:extLst>
                </p:cNvPr>
                <p:cNvPicPr/>
                <p:nvPr/>
              </p:nvPicPr>
              <p:blipFill>
                <a:blip r:embed="rId6"/>
                <a:stretch>
                  <a:fillRect/>
                </a:stretch>
              </p:blipFill>
              <p:spPr>
                <a:xfrm>
                  <a:off x="5194344" y="3176811"/>
                  <a:ext cx="88488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筆跡 3">
                  <a:extLst>
                    <a:ext uri="{FF2B5EF4-FFF2-40B4-BE49-F238E27FC236}">
                      <a16:creationId xmlns:a16="http://schemas.microsoft.com/office/drawing/2014/main" id="{6768A3DC-53AC-4F4C-A781-316D0A515457}"/>
                    </a:ext>
                  </a:extLst>
                </p14:cNvPr>
                <p14:cNvContentPartPr/>
                <p14:nvPr/>
              </p14:nvContentPartPr>
              <p14:xfrm>
                <a:off x="5985624" y="3103011"/>
                <a:ext cx="136800" cy="125280"/>
              </p14:xfrm>
            </p:contentPart>
          </mc:Choice>
          <mc:Fallback xmlns="">
            <p:pic>
              <p:nvPicPr>
                <p:cNvPr id="4" name="筆跡 3">
                  <a:extLst>
                    <a:ext uri="{FF2B5EF4-FFF2-40B4-BE49-F238E27FC236}">
                      <a16:creationId xmlns:a16="http://schemas.microsoft.com/office/drawing/2014/main" id="{6768A3DC-53AC-4F4C-A781-316D0A515457}"/>
                    </a:ext>
                  </a:extLst>
                </p:cNvPr>
                <p:cNvPicPr/>
                <p:nvPr/>
              </p:nvPicPr>
              <p:blipFill>
                <a:blip r:embed="rId8"/>
                <a:stretch>
                  <a:fillRect/>
                </a:stretch>
              </p:blipFill>
              <p:spPr>
                <a:xfrm>
                  <a:off x="5976624" y="3094371"/>
                  <a:ext cx="154440" cy="142920"/>
                </a:xfrm>
                <a:prstGeom prst="rect">
                  <a:avLst/>
                </a:prstGeom>
              </p:spPr>
            </p:pic>
          </mc:Fallback>
        </mc:AlternateContent>
      </p:grpSp>
      <p:grpSp>
        <p:nvGrpSpPr>
          <p:cNvPr id="18" name="群組 17">
            <a:extLst>
              <a:ext uri="{FF2B5EF4-FFF2-40B4-BE49-F238E27FC236}">
                <a16:creationId xmlns:a16="http://schemas.microsoft.com/office/drawing/2014/main" id="{05699EC4-F5AE-426C-B89A-0E0635D7A241}"/>
              </a:ext>
            </a:extLst>
          </p:cNvPr>
          <p:cNvGrpSpPr/>
          <p:nvPr/>
        </p:nvGrpSpPr>
        <p:grpSpPr>
          <a:xfrm>
            <a:off x="6601226" y="3725451"/>
            <a:ext cx="1206000" cy="142200"/>
            <a:chOff x="6117744" y="3742011"/>
            <a:chExt cx="1206000" cy="142200"/>
          </a:xfrm>
        </p:grpSpPr>
        <mc:AlternateContent xmlns:mc="http://schemas.openxmlformats.org/markup-compatibility/2006" xmlns:p14="http://schemas.microsoft.com/office/powerpoint/2010/main">
          <mc:Choice Requires="p14">
            <p:contentPart p14:bwMode="auto" r:id="rId9">
              <p14:nvContentPartPr>
                <p14:cNvPr id="16" name="筆跡 15">
                  <a:extLst>
                    <a:ext uri="{FF2B5EF4-FFF2-40B4-BE49-F238E27FC236}">
                      <a16:creationId xmlns:a16="http://schemas.microsoft.com/office/drawing/2014/main" id="{75907532-D84F-4C2C-BABB-EFE3093E3535}"/>
                    </a:ext>
                  </a:extLst>
                </p14:cNvPr>
                <p14:cNvContentPartPr/>
                <p14:nvPr/>
              </p14:nvContentPartPr>
              <p14:xfrm>
                <a:off x="6117744" y="3751731"/>
                <a:ext cx="1083960" cy="66960"/>
              </p14:xfrm>
            </p:contentPart>
          </mc:Choice>
          <mc:Fallback xmlns="">
            <p:pic>
              <p:nvPicPr>
                <p:cNvPr id="16" name="筆跡 15">
                  <a:extLst>
                    <a:ext uri="{FF2B5EF4-FFF2-40B4-BE49-F238E27FC236}">
                      <a16:creationId xmlns:a16="http://schemas.microsoft.com/office/drawing/2014/main" id="{75907532-D84F-4C2C-BABB-EFE3093E3535}"/>
                    </a:ext>
                  </a:extLst>
                </p:cNvPr>
                <p:cNvPicPr/>
                <p:nvPr/>
              </p:nvPicPr>
              <p:blipFill>
                <a:blip r:embed="rId10"/>
                <a:stretch>
                  <a:fillRect/>
                </a:stretch>
              </p:blipFill>
              <p:spPr>
                <a:xfrm>
                  <a:off x="6109104" y="3742731"/>
                  <a:ext cx="1101600" cy="846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7" name="筆跡 16">
                  <a:extLst>
                    <a:ext uri="{FF2B5EF4-FFF2-40B4-BE49-F238E27FC236}">
                      <a16:creationId xmlns:a16="http://schemas.microsoft.com/office/drawing/2014/main" id="{D283F096-069F-45D7-A070-DDC6D0170A59}"/>
                    </a:ext>
                  </a:extLst>
                </p14:cNvPr>
                <p14:cNvContentPartPr/>
                <p14:nvPr/>
              </p14:nvContentPartPr>
              <p14:xfrm>
                <a:off x="7154544" y="3742011"/>
                <a:ext cx="169200" cy="142200"/>
              </p14:xfrm>
            </p:contentPart>
          </mc:Choice>
          <mc:Fallback xmlns="">
            <p:pic>
              <p:nvPicPr>
                <p:cNvPr id="17" name="筆跡 16">
                  <a:extLst>
                    <a:ext uri="{FF2B5EF4-FFF2-40B4-BE49-F238E27FC236}">
                      <a16:creationId xmlns:a16="http://schemas.microsoft.com/office/drawing/2014/main" id="{D283F096-069F-45D7-A070-DDC6D0170A59}"/>
                    </a:ext>
                  </a:extLst>
                </p:cNvPr>
                <p:cNvPicPr/>
                <p:nvPr/>
              </p:nvPicPr>
              <p:blipFill>
                <a:blip r:embed="rId12"/>
                <a:stretch>
                  <a:fillRect/>
                </a:stretch>
              </p:blipFill>
              <p:spPr>
                <a:xfrm>
                  <a:off x="7145904" y="3733011"/>
                  <a:ext cx="186840" cy="159840"/>
                </a:xfrm>
                <a:prstGeom prst="rect">
                  <a:avLst/>
                </a:prstGeom>
              </p:spPr>
            </p:pic>
          </mc:Fallback>
        </mc:AlternateContent>
      </p:grpSp>
      <p:grpSp>
        <p:nvGrpSpPr>
          <p:cNvPr id="23" name="群組 22">
            <a:extLst>
              <a:ext uri="{FF2B5EF4-FFF2-40B4-BE49-F238E27FC236}">
                <a16:creationId xmlns:a16="http://schemas.microsoft.com/office/drawing/2014/main" id="{9E34CAEA-0652-496D-AB40-C7112E5E38E0}"/>
              </a:ext>
            </a:extLst>
          </p:cNvPr>
          <p:cNvGrpSpPr/>
          <p:nvPr/>
        </p:nvGrpSpPr>
        <p:grpSpPr>
          <a:xfrm>
            <a:off x="3978264" y="3025971"/>
            <a:ext cx="838440" cy="201240"/>
            <a:chOff x="3978264" y="3025971"/>
            <a:chExt cx="838440" cy="201240"/>
          </a:xfrm>
        </p:grpSpPr>
        <mc:AlternateContent xmlns:mc="http://schemas.openxmlformats.org/markup-compatibility/2006" xmlns:p14="http://schemas.microsoft.com/office/powerpoint/2010/main">
          <mc:Choice Requires="p14">
            <p:contentPart p14:bwMode="auto" r:id="rId13">
              <p14:nvContentPartPr>
                <p14:cNvPr id="20" name="筆跡 19">
                  <a:extLst>
                    <a:ext uri="{FF2B5EF4-FFF2-40B4-BE49-F238E27FC236}">
                      <a16:creationId xmlns:a16="http://schemas.microsoft.com/office/drawing/2014/main" id="{0D7F4CA3-1F9A-4A6E-8201-AE5F71B64261}"/>
                    </a:ext>
                  </a:extLst>
                </p14:cNvPr>
                <p14:cNvContentPartPr/>
                <p14:nvPr/>
              </p14:nvContentPartPr>
              <p14:xfrm>
                <a:off x="4040184" y="3100491"/>
                <a:ext cx="776520" cy="61200"/>
              </p14:xfrm>
            </p:contentPart>
          </mc:Choice>
          <mc:Fallback xmlns="">
            <p:pic>
              <p:nvPicPr>
                <p:cNvPr id="20" name="筆跡 19">
                  <a:extLst>
                    <a:ext uri="{FF2B5EF4-FFF2-40B4-BE49-F238E27FC236}">
                      <a16:creationId xmlns:a16="http://schemas.microsoft.com/office/drawing/2014/main" id="{0D7F4CA3-1F9A-4A6E-8201-AE5F71B64261}"/>
                    </a:ext>
                  </a:extLst>
                </p:cNvPr>
                <p:cNvPicPr/>
                <p:nvPr/>
              </p:nvPicPr>
              <p:blipFill>
                <a:blip r:embed="rId14"/>
                <a:stretch>
                  <a:fillRect/>
                </a:stretch>
              </p:blipFill>
              <p:spPr>
                <a:xfrm>
                  <a:off x="4031544" y="3091491"/>
                  <a:ext cx="794160" cy="7884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1" name="筆跡 20">
                  <a:extLst>
                    <a:ext uri="{FF2B5EF4-FFF2-40B4-BE49-F238E27FC236}">
                      <a16:creationId xmlns:a16="http://schemas.microsoft.com/office/drawing/2014/main" id="{B21DAD6C-94A7-4B8C-8D3F-2FC16A16FFBC}"/>
                    </a:ext>
                  </a:extLst>
                </p14:cNvPr>
                <p14:cNvContentPartPr/>
                <p14:nvPr/>
              </p14:nvContentPartPr>
              <p14:xfrm>
                <a:off x="3978264" y="3025971"/>
                <a:ext cx="178920" cy="201240"/>
              </p14:xfrm>
            </p:contentPart>
          </mc:Choice>
          <mc:Fallback xmlns="">
            <p:pic>
              <p:nvPicPr>
                <p:cNvPr id="21" name="筆跡 20">
                  <a:extLst>
                    <a:ext uri="{FF2B5EF4-FFF2-40B4-BE49-F238E27FC236}">
                      <a16:creationId xmlns:a16="http://schemas.microsoft.com/office/drawing/2014/main" id="{B21DAD6C-94A7-4B8C-8D3F-2FC16A16FFBC}"/>
                    </a:ext>
                  </a:extLst>
                </p:cNvPr>
                <p:cNvPicPr/>
                <p:nvPr/>
              </p:nvPicPr>
              <p:blipFill>
                <a:blip r:embed="rId16"/>
                <a:stretch>
                  <a:fillRect/>
                </a:stretch>
              </p:blipFill>
              <p:spPr>
                <a:xfrm>
                  <a:off x="3969624" y="3016971"/>
                  <a:ext cx="196560" cy="218880"/>
                </a:xfrm>
                <a:prstGeom prst="rect">
                  <a:avLst/>
                </a:prstGeom>
              </p:spPr>
            </p:pic>
          </mc:Fallback>
        </mc:AlternateContent>
      </p:grpSp>
      <p:grpSp>
        <p:nvGrpSpPr>
          <p:cNvPr id="25" name="群組 24">
            <a:extLst>
              <a:ext uri="{FF2B5EF4-FFF2-40B4-BE49-F238E27FC236}">
                <a16:creationId xmlns:a16="http://schemas.microsoft.com/office/drawing/2014/main" id="{180D197C-5E66-4D0B-B637-D310F0E0C278}"/>
              </a:ext>
            </a:extLst>
          </p:cNvPr>
          <p:cNvGrpSpPr/>
          <p:nvPr/>
        </p:nvGrpSpPr>
        <p:grpSpPr>
          <a:xfrm>
            <a:off x="5353050" y="3628971"/>
            <a:ext cx="916560" cy="238680"/>
            <a:chOff x="4768464" y="3628971"/>
            <a:chExt cx="916560" cy="238680"/>
          </a:xfrm>
        </p:grpSpPr>
        <mc:AlternateContent xmlns:mc="http://schemas.openxmlformats.org/markup-compatibility/2006" xmlns:p14="http://schemas.microsoft.com/office/powerpoint/2010/main">
          <mc:Choice Requires="p14">
            <p:contentPart p14:bwMode="auto" r:id="rId17">
              <p14:nvContentPartPr>
                <p14:cNvPr id="22" name="筆跡 21">
                  <a:extLst>
                    <a:ext uri="{FF2B5EF4-FFF2-40B4-BE49-F238E27FC236}">
                      <a16:creationId xmlns:a16="http://schemas.microsoft.com/office/drawing/2014/main" id="{A5F74448-551F-4820-82DE-A96E00331AE3}"/>
                    </a:ext>
                  </a:extLst>
                </p14:cNvPr>
                <p14:cNvContentPartPr/>
                <p14:nvPr/>
              </p14:nvContentPartPr>
              <p14:xfrm>
                <a:off x="4826424" y="3733011"/>
                <a:ext cx="858600" cy="47880"/>
              </p14:xfrm>
            </p:contentPart>
          </mc:Choice>
          <mc:Fallback xmlns="">
            <p:pic>
              <p:nvPicPr>
                <p:cNvPr id="22" name="筆跡 21">
                  <a:extLst>
                    <a:ext uri="{FF2B5EF4-FFF2-40B4-BE49-F238E27FC236}">
                      <a16:creationId xmlns:a16="http://schemas.microsoft.com/office/drawing/2014/main" id="{A5F74448-551F-4820-82DE-A96E00331AE3}"/>
                    </a:ext>
                  </a:extLst>
                </p:cNvPr>
                <p:cNvPicPr/>
                <p:nvPr/>
              </p:nvPicPr>
              <p:blipFill>
                <a:blip r:embed="rId18"/>
                <a:stretch>
                  <a:fillRect/>
                </a:stretch>
              </p:blipFill>
              <p:spPr>
                <a:xfrm>
                  <a:off x="4817424" y="3724371"/>
                  <a:ext cx="876240" cy="6552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4" name="筆跡 23">
                  <a:extLst>
                    <a:ext uri="{FF2B5EF4-FFF2-40B4-BE49-F238E27FC236}">
                      <a16:creationId xmlns:a16="http://schemas.microsoft.com/office/drawing/2014/main" id="{5516040F-7BDB-4DA8-B014-B899EA6E9AD3}"/>
                    </a:ext>
                  </a:extLst>
                </p14:cNvPr>
                <p14:cNvContentPartPr/>
                <p14:nvPr/>
              </p14:nvContentPartPr>
              <p14:xfrm>
                <a:off x="4768464" y="3628971"/>
                <a:ext cx="142920" cy="238680"/>
              </p14:xfrm>
            </p:contentPart>
          </mc:Choice>
          <mc:Fallback xmlns="">
            <p:pic>
              <p:nvPicPr>
                <p:cNvPr id="24" name="筆跡 23">
                  <a:extLst>
                    <a:ext uri="{FF2B5EF4-FFF2-40B4-BE49-F238E27FC236}">
                      <a16:creationId xmlns:a16="http://schemas.microsoft.com/office/drawing/2014/main" id="{5516040F-7BDB-4DA8-B014-B899EA6E9AD3}"/>
                    </a:ext>
                  </a:extLst>
                </p:cNvPr>
                <p:cNvPicPr/>
                <p:nvPr/>
              </p:nvPicPr>
              <p:blipFill>
                <a:blip r:embed="rId20"/>
                <a:stretch>
                  <a:fillRect/>
                </a:stretch>
              </p:blipFill>
              <p:spPr>
                <a:xfrm>
                  <a:off x="4759464" y="3620331"/>
                  <a:ext cx="160560" cy="256320"/>
                </a:xfrm>
                <a:prstGeom prst="rect">
                  <a:avLst/>
                </a:prstGeom>
              </p:spPr>
            </p:pic>
          </mc:Fallback>
        </mc:AlternateContent>
      </p:grpSp>
      <p:grpSp>
        <p:nvGrpSpPr>
          <p:cNvPr id="28" name="群組 27">
            <a:extLst>
              <a:ext uri="{FF2B5EF4-FFF2-40B4-BE49-F238E27FC236}">
                <a16:creationId xmlns:a16="http://schemas.microsoft.com/office/drawing/2014/main" id="{1ECB4B12-D38A-477E-8784-66D0FAB6B110}"/>
              </a:ext>
            </a:extLst>
          </p:cNvPr>
          <p:cNvGrpSpPr/>
          <p:nvPr/>
        </p:nvGrpSpPr>
        <p:grpSpPr>
          <a:xfrm>
            <a:off x="4958184" y="3129291"/>
            <a:ext cx="273600" cy="57600"/>
            <a:chOff x="4958184" y="3129291"/>
            <a:chExt cx="273600" cy="57600"/>
          </a:xfrm>
        </p:grpSpPr>
        <mc:AlternateContent xmlns:mc="http://schemas.openxmlformats.org/markup-compatibility/2006" xmlns:p14="http://schemas.microsoft.com/office/powerpoint/2010/main">
          <mc:Choice Requires="p14">
            <p:contentPart p14:bwMode="auto" r:id="rId21">
              <p14:nvContentPartPr>
                <p14:cNvPr id="26" name="筆跡 25">
                  <a:extLst>
                    <a:ext uri="{FF2B5EF4-FFF2-40B4-BE49-F238E27FC236}">
                      <a16:creationId xmlns:a16="http://schemas.microsoft.com/office/drawing/2014/main" id="{EAA1E979-A867-40CC-AA58-6BDB6249F1BA}"/>
                    </a:ext>
                  </a:extLst>
                </p14:cNvPr>
                <p14:cNvContentPartPr/>
                <p14:nvPr/>
              </p14:nvContentPartPr>
              <p14:xfrm>
                <a:off x="4958184" y="3148371"/>
                <a:ext cx="263160" cy="360"/>
              </p14:xfrm>
            </p:contentPart>
          </mc:Choice>
          <mc:Fallback xmlns="">
            <p:pic>
              <p:nvPicPr>
                <p:cNvPr id="26" name="筆跡 25">
                  <a:extLst>
                    <a:ext uri="{FF2B5EF4-FFF2-40B4-BE49-F238E27FC236}">
                      <a16:creationId xmlns:a16="http://schemas.microsoft.com/office/drawing/2014/main" id="{EAA1E979-A867-40CC-AA58-6BDB6249F1BA}"/>
                    </a:ext>
                  </a:extLst>
                </p:cNvPr>
                <p:cNvPicPr/>
                <p:nvPr/>
              </p:nvPicPr>
              <p:blipFill>
                <a:blip r:embed="rId22"/>
                <a:stretch>
                  <a:fillRect/>
                </a:stretch>
              </p:blipFill>
              <p:spPr>
                <a:xfrm>
                  <a:off x="4949184" y="3139371"/>
                  <a:ext cx="2808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7" name="筆跡 26">
                  <a:extLst>
                    <a:ext uri="{FF2B5EF4-FFF2-40B4-BE49-F238E27FC236}">
                      <a16:creationId xmlns:a16="http://schemas.microsoft.com/office/drawing/2014/main" id="{D0FF9961-7827-4E3C-A0B3-33EDE3FD9903}"/>
                    </a:ext>
                  </a:extLst>
                </p14:cNvPr>
                <p14:cNvContentPartPr/>
                <p14:nvPr/>
              </p14:nvContentPartPr>
              <p14:xfrm>
                <a:off x="4966104" y="3129291"/>
                <a:ext cx="265680" cy="57600"/>
              </p14:xfrm>
            </p:contentPart>
          </mc:Choice>
          <mc:Fallback xmlns="">
            <p:pic>
              <p:nvPicPr>
                <p:cNvPr id="27" name="筆跡 26">
                  <a:extLst>
                    <a:ext uri="{FF2B5EF4-FFF2-40B4-BE49-F238E27FC236}">
                      <a16:creationId xmlns:a16="http://schemas.microsoft.com/office/drawing/2014/main" id="{D0FF9961-7827-4E3C-A0B3-33EDE3FD9903}"/>
                    </a:ext>
                  </a:extLst>
                </p:cNvPr>
                <p:cNvPicPr/>
                <p:nvPr/>
              </p:nvPicPr>
              <p:blipFill>
                <a:blip r:embed="rId24"/>
                <a:stretch>
                  <a:fillRect/>
                </a:stretch>
              </p:blipFill>
              <p:spPr>
                <a:xfrm>
                  <a:off x="4957464" y="3120291"/>
                  <a:ext cx="283320" cy="75240"/>
                </a:xfrm>
                <a:prstGeom prst="rect">
                  <a:avLst/>
                </a:prstGeom>
              </p:spPr>
            </p:pic>
          </mc:Fallback>
        </mc:AlternateContent>
      </p:grpSp>
    </p:spTree>
    <p:extLst>
      <p:ext uri="{BB962C8B-B14F-4D97-AF65-F5344CB8AC3E}">
        <p14:creationId xmlns:p14="http://schemas.microsoft.com/office/powerpoint/2010/main" val="1716994272"/>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13946</TotalTime>
  <Words>543</Words>
  <Application>Microsoft Office PowerPoint</Application>
  <PresentationFormat>寬螢幕</PresentationFormat>
  <Paragraphs>106</Paragraphs>
  <Slides>26</Slides>
  <Notes>25</Notes>
  <HiddenSlides>1</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26</vt:i4>
      </vt:variant>
    </vt:vector>
  </HeadingPairs>
  <TitlesOfParts>
    <vt:vector size="31" baseType="lpstr">
      <vt:lpstr>Arial</vt:lpstr>
      <vt:lpstr>Calibri</vt:lpstr>
      <vt:lpstr>Calibri Light</vt:lpstr>
      <vt:lpstr>Times New Roman</vt:lpstr>
      <vt:lpstr>Office 佈景主題</vt:lpstr>
      <vt:lpstr>Double String Tandem Repeats</vt:lpstr>
      <vt:lpstr>Abstract (1/2)</vt:lpstr>
      <vt:lpstr>Abstract (2/2)</vt:lpstr>
      <vt:lpstr>Double String Tandem Repeats</vt:lpstr>
      <vt:lpstr>Double String Tandem Repeats</vt:lpstr>
      <vt:lpstr>Find Runs in a Double String</vt:lpstr>
      <vt:lpstr> FindRightRuns</vt:lpstr>
      <vt:lpstr> FindRightRuns</vt:lpstr>
      <vt:lpstr>FindRightRuns</vt:lpstr>
      <vt:lpstr>FindRightRuns</vt:lpstr>
      <vt:lpstr>Find Runs in a Double String</vt:lpstr>
      <vt:lpstr>Corner Sharing Tandems</vt:lpstr>
      <vt:lpstr>Corner Sharing Tandems</vt:lpstr>
      <vt:lpstr>Corner Sharing Tandems</vt:lpstr>
      <vt:lpstr> Scaled Tandem Repeats</vt:lpstr>
      <vt:lpstr> Sharp Scaled Tandem Repeats</vt:lpstr>
      <vt:lpstr>Algorithm</vt:lpstr>
      <vt:lpstr>Algorithm</vt:lpstr>
      <vt:lpstr>Algorithm</vt:lpstr>
      <vt:lpstr>Algorithm</vt:lpstr>
      <vt:lpstr> Scaled Tandem Repeats (Algorithm)</vt:lpstr>
      <vt:lpstr>Algorithm</vt:lpstr>
      <vt:lpstr>Algorithm</vt:lpstr>
      <vt:lpstr>Algorithm</vt:lpstr>
      <vt:lpstr>Algorithm</vt:lpstr>
      <vt:lpstr>Algorithm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郁儒 廖</dc:creator>
  <cp:lastModifiedBy>pplab</cp:lastModifiedBy>
  <cp:revision>38</cp:revision>
  <dcterms:created xsi:type="dcterms:W3CDTF">2021-06-26T09:28:31Z</dcterms:created>
  <dcterms:modified xsi:type="dcterms:W3CDTF">2021-10-06T10:27:58Z</dcterms:modified>
</cp:coreProperties>
</file>