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005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3226E-54EB-45DC-B9D2-9B2AA82ABC2E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DB7BB-74B8-4902-B854-31A55DF777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67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因為我們要降低時間複雜度，所以要選一個時間複雜度比較低的演算法來跑一遍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CDB7BB-74B8-4902-B854-31A55DF777A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11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前一個演算法的</a:t>
            </a:r>
            <a:r>
              <a:rPr lang="en-US" altLang="zh-TW" dirty="0" err="1"/>
              <a:t>makespan</a:t>
            </a:r>
            <a:r>
              <a:rPr lang="zh-TW" altLang="en-US" dirty="0"/>
              <a:t>和</a:t>
            </a:r>
            <a:r>
              <a:rPr lang="en-US" altLang="zh-TW" dirty="0"/>
              <a:t>task </a:t>
            </a:r>
            <a:r>
              <a:rPr lang="en-US" altLang="zh-TW" dirty="0" err="1"/>
              <a:t>ni</a:t>
            </a:r>
            <a:r>
              <a:rPr lang="en-US" altLang="zh-TW" dirty="0"/>
              <a:t> </a:t>
            </a:r>
            <a:r>
              <a:rPr lang="zh-TW" altLang="en-US" dirty="0"/>
              <a:t>在 </a:t>
            </a:r>
            <a:r>
              <a:rPr lang="en-US" altLang="zh-TW" dirty="0"/>
              <a:t>processor pk</a:t>
            </a:r>
            <a:r>
              <a:rPr lang="zh-TW" altLang="en-US" dirty="0"/>
              <a:t>上最晚完成時間的差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CDB7BB-74B8-4902-B854-31A55DF777A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59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其他演算法本身和放到</a:t>
            </a:r>
            <a:r>
              <a:rPr lang="en-US" altLang="zh-TW" dirty="0" err="1"/>
              <a:t>psls</a:t>
            </a:r>
            <a:r>
              <a:rPr lang="zh-TW" altLang="en-US" dirty="0"/>
              <a:t>後的比較</a:t>
            </a:r>
            <a:endParaRPr lang="en-US" altLang="zh-TW" dirty="0"/>
          </a:p>
          <a:p>
            <a:r>
              <a:rPr lang="en-US" altLang="zh-TW" dirty="0" err="1"/>
              <a:t>Slr</a:t>
            </a:r>
            <a:r>
              <a:rPr lang="en-US" altLang="zh-TW" dirty="0"/>
              <a:t>=</a:t>
            </a:r>
            <a:r>
              <a:rPr lang="en-US" altLang="zh-TW" dirty="0" err="1"/>
              <a:t>makeapan</a:t>
            </a:r>
            <a:r>
              <a:rPr lang="zh-TW" altLang="en-US" dirty="0"/>
              <a:t>除</a:t>
            </a:r>
            <a:r>
              <a:rPr lang="en-US" altLang="zh-TW" dirty="0"/>
              <a:t>critical path </a:t>
            </a:r>
            <a:r>
              <a:rPr lang="zh-TW" altLang="en-US" dirty="0"/>
              <a:t>的執行時間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CDB7BB-74B8-4902-B854-31A55DF777A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537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F580FB-8104-485C-951A-6FC6E8DCA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30BD6DF-24FF-4DCF-A5D1-B0ABF4652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0DA226-78D2-4316-8520-03A3C9BC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9ACE77-669D-4507-A6FF-089C7769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21791A-D350-48D9-9A76-F3054E56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648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B9C3BF-C232-4A6A-8BE9-2FA4FA4F0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FAD562A-8648-4801-BBE5-4CD62EC1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CBCFA1-60CB-4B9D-8C95-65890D634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434FA-B403-410C-928D-7CFFB83DC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AD479B-F2BE-434F-9C5B-7F1E0EFF5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783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896B0AF-73FB-4343-918F-03ED442A9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E209D31-9060-4651-B575-751CC1F32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51424E4-E27F-42EC-8C62-07929256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0162C23-F3EF-4640-9140-AD2A81F6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524394-EEA6-4A79-8A37-9C9C2FA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59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C0928B-2315-4B09-9983-748597995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7F5847-CE9B-4942-BCAD-43B0DEBD2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06935B-D6BC-455E-B393-197ED8AE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25152E8-6E9C-4817-855B-685EEFD2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BD270C-0E7B-4F0F-A75C-E89937467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31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598B5D-920C-418F-8547-CD7E6101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C2FE9AB-6D19-49F1-A39E-D230E78F2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E106BB-4727-4666-A457-1210793D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DB87FB-4A8A-449E-B692-EDCBE2EF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84FA21-1AB4-446A-B358-666ABB31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04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338CEE-47C0-4BB0-89E9-8D43AC227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DAEC34-5C31-4F8A-A587-327D8AB04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0A40CC2-8203-4935-9A31-F055E22F6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31F4A45-AE8F-4625-BB5D-9A74D3D12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F79462F-6B7D-499D-9605-9F979A69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8F8CCD3-248A-4EF1-8A5D-D17D136A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700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EE3F64-50B7-433F-8F27-40858DA49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DFF0D3A-EB0A-4C87-BF2B-BCAB97541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A38974F-CED6-42CE-9C92-F85173D9D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CE8D252-6208-4EAF-AF87-0A2ECCB7D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1FC91EB-202A-4D3E-8318-849F55FED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5BA7F7F-FCAA-4199-9816-77714CE5F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51CB579-8466-4A3F-9CB5-A763C3B5B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4ADE614-1B65-417F-9636-D299779E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285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D6F447-07AF-49F5-B241-C405F535F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613486F-CF47-4540-BCDB-5E1B2917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D5CD7D1-D28F-47F7-9927-0C87B76D3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8E197E-F8C5-4E24-8425-05A1A9D9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14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68393E9-0BAB-4606-8890-16273578B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C6FB495-62FA-4447-83CD-2EE5C191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39B748F-4239-4C29-AEAB-D250D70B3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9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E4CBCA-05CF-434D-B242-3B91B0BC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7AE31E-4E3E-447D-A0E6-A567A962C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B8156C3-805F-40F8-A834-D06BB886E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682D67-E9B8-4C8D-9402-BC705698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3ABE90B-F776-4E36-B189-D3C8E365A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2DAB3B8-858F-4D61-8BF0-5CFDA5B5D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13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8B96C2-9BFA-4E80-A24A-7F7E324D7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9C51957-4798-4952-B32A-D82B89379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AD5B230-CA67-4DD6-9FC6-4BE560F6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24FB23-4733-4283-A4D9-6042BB7BC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2F7D49-3C8B-4A04-9F3A-5B7C9787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1CFC5B5-D90F-4CEB-BB0E-6E06EDFA3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97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6A7BA22-A741-460D-A8B4-B9995F88F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303DED-5111-4731-BAA3-C10B38989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D6ACDF-220F-4821-A521-34D8F8B08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8721-8B90-4B98-8C03-7E8329BB1DBF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20DE89-1370-4B6A-8B41-92BDBF589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C75CFC-380D-45FE-8105-8D64359AD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EB84-7D14-43FF-86D7-4DA412FBDDC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44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tm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BB261F-7DE9-4DF7-B78D-15928DC780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Scheduling Algorithm Based on Pre-scheduling for Heterogeneous Computing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D5E9EE-D033-48F1-969B-BF684D3481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 Zhao,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Suzhi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Cao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Lei Yan</a:t>
            </a:r>
          </a:p>
          <a:p>
            <a:r>
              <a:rPr lang="en-US" altLang="zh-TW" dirty="0"/>
              <a:t>2019 IEEE Intl Conf on Parallel &amp; Distributed Processing with Applications, Big Data &amp; Cloud Computing, Sustainable Computing &amp; Communications, Social Computing &amp; Networking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2D26A23-044F-415A-8630-28CA060BA530}"/>
              </a:ext>
            </a:extLst>
          </p:cNvPr>
          <p:cNvSpPr txBox="1"/>
          <p:nvPr/>
        </p:nvSpPr>
        <p:spPr>
          <a:xfrm>
            <a:off x="9183894" y="5865674"/>
            <a:ext cx="2968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Presenter: </a:t>
            </a:r>
            <a:r>
              <a:rPr lang="en-US" altLang="zh-TW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Chih-Hsuan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Chien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endParaRPr lang="en-US" altLang="zh-TW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Date: Feb. 8, 2022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027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845653-99AB-46ED-86F4-CE867BCE9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266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58A2F3-0330-4C75-8E1C-CB6ABE9D1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Efficient application scheduling algorithms are important for heterogeneous computing systems to achieve high performance. List scheduling is a type of classical and widely used algorithm for static application scheduling, with low time complexity but limited result optimization. In this paper, we proposed a novel pre-scheduling-based list scheduling (PSLS) algorithm for heterogeneous computing systems. The PSLS algorithm has the same low time complexity with classical list scheduling algorithms HEFT and PEFT, but significantly reduces the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makespans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applications. The PSLS algorithm consists of three phases: pre-scheduling phase, task prioritizing phase and processor selection phase. The simulation results based on randomly generated graphs and graphs of real-world applications show that the PSLS algorithm has obvious optimizations in terms of schedule length, efficiency and robustness compared with classical list scheduling algorithms.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926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F6CBD8-C588-4F79-B2C0-7720130B0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Scheduling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61BD74-1114-4A74-B11E-C0B70E363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phases: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prioritizing phase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processor selection phase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827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57D947-F568-4E9F-BE7D-30B6A3958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PSLS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1EAC16-D1CB-4057-A5EC-9244EFF2A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Pre-scheduling Phase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Prioritizing Phase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Processor Selection Phase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180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DB19D5-CC9E-4B4C-8C69-75F2D562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Pre-scheduling Phase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D099A-B1A5-4102-AE52-E450BA3FB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Choose an existing scheduling algorithm as pre-scheduling algorithm</a:t>
            </a:r>
          </a:p>
          <a:p>
            <a:r>
              <a:rPr lang="en-US" altLang="zh-TW" dirty="0"/>
              <a:t>Obtain AST, </a:t>
            </a:r>
            <a:r>
              <a:rPr lang="en-US" altLang="zh-TW" dirty="0" err="1"/>
              <a:t>makespan</a:t>
            </a:r>
            <a:endParaRPr lang="zh-TW" altLang="en-US" dirty="0"/>
          </a:p>
        </p:txBody>
      </p:sp>
      <p:pic>
        <p:nvPicPr>
          <p:cNvPr id="4" name="圖片 3" descr="一張含有 桌 的圖片&#10;&#10;自動產生的描述">
            <a:extLst>
              <a:ext uri="{FF2B5EF4-FFF2-40B4-BE49-F238E27FC236}">
                <a16:creationId xmlns:a16="http://schemas.microsoft.com/office/drawing/2014/main" id="{8FCA5163-6C74-4B8E-975F-C5B1600BA6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53" y="3246474"/>
            <a:ext cx="4638622" cy="324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70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841790-D709-453F-A787-3ADFA584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Task Prioritizing Phase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E706A16-F8F1-4764-A355-292643BF93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DLT(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TW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𝑚𝑎𝑘𝑒𝑠𝑝𝑎𝑛</m:t>
                    </m:r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limLow>
                      <m:limLowPr>
                        <m:ctrlPr>
                          <a:rPr lang="zh-TW" alt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zh-TW" altLang="en-US" dirty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sSub>
                          <m:sSubPr>
                            <m:ctrlPr>
                              <a:rPr lang="zh-TW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zh-TW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zh-TW" altLang="en-US" i="0" dirty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𝑠𝑢𝑐𝑐</m:t>
                        </m:r>
                        <m:d>
                          <m:dPr>
                            <m:ctrlPr>
                              <a:rPr lang="en-US" altLang="zh-TW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zh-TW" alt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TW" i="1" dirty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lim>
                    </m:limLow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𝐴𝑆𝑇</m:t>
                    </m:r>
                    <m:d>
                      <m:dPr>
                        <m:ctrl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zh-TW" i="1" dirty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US" altLang="zh-TW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altLang="zh-TW" b="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b="0" i="1" dirty="0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acc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zh-TW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𝑟𝑎𝑛𝑘</m:t>
                        </m:r>
                      </m:e>
                      <m:sub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𝐷𝐿𝑇</m:t>
                        </m:r>
                      </m:sub>
                    </m:sSub>
                  </m:oMath>
                </a14:m>
                <a:r>
                  <a:rPr lang="en-US" altLang="zh-TW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altLang="zh-TW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pt-BR" altLang="zh-TW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pt-BR" altLang="zh-TW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pt-BR" altLang="zh-TW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m:rPr>
                            <m:nor/>
                          </m:rPr>
                          <a:rPr lang="en-US" altLang="zh-TW" dirty="0">
                            <a:solidFill>
                              <a:schemeClr val="tx1"/>
                            </a:solidFill>
                          </a:rPr>
                          <m:t>DLT</m:t>
                        </m:r>
                        <m:r>
                          <m:rPr>
                            <m:nor/>
                          </m:rPr>
                          <a:rPr lang="en-US" altLang="zh-TW" dirty="0">
                            <a:solidFill>
                              <a:schemeClr val="tx1"/>
                            </a:solidFill>
                          </a:rPr>
                          <m:t>(	</m:t>
                        </m:r>
                        <m:sSub>
                          <m:sSubPr>
                            <m:ctrlP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zh-TW" alt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4E706A16-F8F1-4764-A355-292643BF93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168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圖片 5">
            <a:extLst>
              <a:ext uri="{FF2B5EF4-FFF2-40B4-BE49-F238E27FC236}">
                <a16:creationId xmlns:a16="http://schemas.microsoft.com/office/drawing/2014/main" id="{167F649D-A059-4B08-A3D5-44D64B20B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2375" y="3221695"/>
            <a:ext cx="4694327" cy="3188484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9317AEF2-3011-4522-A050-D0478169D3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0868" y="3197393"/>
            <a:ext cx="3389670" cy="340186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604B65D-9992-4D48-BDBB-30A942515C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8802" y="3277838"/>
            <a:ext cx="3892276" cy="321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604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B40436-1CA9-45F4-BFEF-1A3510F36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Processor Selection Phase</a:t>
            </a:r>
            <a:endParaRPr lang="zh-TW" alt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A09D935-0442-43B6-9F20-C40D40A3AC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Select processors for tasks in priority queue in turn by minimizing</a:t>
                </a:r>
                <a:r>
                  <a:rPr lang="zh-TW" alt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𝑂𝑃𝑇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𝑃𝑆𝐿𝑆</m:t>
                        </m:r>
                      </m:sub>
                    </m:sSub>
                  </m:oMath>
                </a14:m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TW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i="1" dirty="0">
                    <a:latin typeface="Cambria Math" panose="02040503050406030204" pitchFamily="18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𝑂𝑃𝑇</m:t>
                        </m:r>
                      </m:e>
                      <m:sub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𝑃𝑆𝐿𝑆</m:t>
                        </m:r>
                      </m:sub>
                    </m:sSub>
                  </m:oMath>
                </a14:m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TW" alt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TW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m:rPr>
                        <m:nor/>
                      </m:rPr>
                      <a:rPr lang="en-US" altLang="zh-TW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EFT</m:t>
                    </m:r>
                    <m:r>
                      <m:rPr>
                        <m:nor/>
                      </m:rPr>
                      <a:rPr lang="en-US" altLang="zh-TW" dirty="0"/>
                      <m:t>(	</m:t>
                    </m:r>
                    <m:sSub>
                      <m:sSubPr>
                        <m:ctrlPr>
                          <a:rPr lang="zh-TW" alt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TW" alt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altLang="zh-TW" dirty="0"/>
                      <m:t>DLT</m:t>
                    </m:r>
                    <m:r>
                      <m:rPr>
                        <m:nor/>
                      </m:rPr>
                      <a:rPr lang="en-US" altLang="zh-TW" dirty="0"/>
                      <m:t>(	</m:t>
                    </m:r>
                    <m:sSub>
                      <m:sSubPr>
                        <m:ctrlPr>
                          <a:rPr lang="zh-TW" alt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zh-TW" alt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DA09D935-0442-43B6-9F20-C40D40A3AC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圖片 6" descr="一張含有 桌 的圖片&#10;&#10;自動產生的描述">
            <a:extLst>
              <a:ext uri="{FF2B5EF4-FFF2-40B4-BE49-F238E27FC236}">
                <a16:creationId xmlns:a16="http://schemas.microsoft.com/office/drawing/2014/main" id="{EB0D6F54-F440-4517-A98F-04C22CD20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223" y="3429000"/>
            <a:ext cx="4759308" cy="312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24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D432E6-F8E4-4D19-996E-D05B1E108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4897CF27-9B90-4E97-A50F-8A362AB95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206" y="1173162"/>
            <a:ext cx="7739070" cy="5319713"/>
          </a:xfrm>
        </p:spPr>
      </p:pic>
    </p:spTree>
    <p:extLst>
      <p:ext uri="{BB962C8B-B14F-4D97-AF65-F5344CB8AC3E}">
        <p14:creationId xmlns:p14="http://schemas.microsoft.com/office/powerpoint/2010/main" val="1154349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065A20-FF7D-4981-BD6D-4B84F65FD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B7CA8A9A-7856-474F-978B-086A474FC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71" y="2608573"/>
            <a:ext cx="7345032" cy="3336544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EADDC15B-D88A-4BEB-A530-1C6E44C846D5}"/>
                  </a:ext>
                </a:extLst>
              </p:cNvPr>
              <p:cNvSpPr txBox="1"/>
              <p:nvPr/>
            </p:nvSpPr>
            <p:spPr>
              <a:xfrm>
                <a:off x="658890" y="1767474"/>
                <a:ext cx="3760509" cy="764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>
                    <a:solidFill>
                      <a:schemeClr val="tx1"/>
                    </a:solidFill>
                  </a:rPr>
                  <a:t>SLR=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𝑚𝑎𝑘𝑒𝑠𝑝𝑎𝑛</m:t>
                        </m:r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𝑠𝑜𝑙𝑢𝑡𝑖𝑜𝑛</m:t>
                        </m:r>
                        <m:r>
                          <a:rPr lang="en-US" altLang="zh-TW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supHide m:val="on"/>
                            <m:ctrlPr>
                              <a:rPr lang="pt-BR" altLang="zh-TW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zh-TW" alt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TW" sz="2400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zh-TW" altLang="en-US" sz="24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𝐶𝑃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altLang="zh-TW" sz="24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zh-TW" alt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nary>
                        <m:sSub>
                          <m:sSubPr>
                            <m:ctrlPr>
                              <a:rPr lang="zh-TW" alt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zh-TW" altLang="en-US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altLang="zh-TW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zh-TW" alt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TW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</m:oMath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EADDC15B-D88A-4BEB-A530-1C6E44C84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90" y="1767474"/>
                <a:ext cx="3760509" cy="764312"/>
              </a:xfrm>
              <a:prstGeom prst="rect">
                <a:avLst/>
              </a:prstGeom>
              <a:blipFill>
                <a:blip r:embed="rId4"/>
                <a:stretch>
                  <a:fillRect l="-2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圖片 5">
            <a:extLst>
              <a:ext uri="{FF2B5EF4-FFF2-40B4-BE49-F238E27FC236}">
                <a16:creationId xmlns:a16="http://schemas.microsoft.com/office/drawing/2014/main" id="{7B8D6EF0-882B-47FB-A5B5-48E63509A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62" y="3196885"/>
            <a:ext cx="3391194" cy="339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853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363</Words>
  <Application>Microsoft Office PowerPoint</Application>
  <PresentationFormat>寬螢幕</PresentationFormat>
  <Paragraphs>32</Paragraphs>
  <Slides>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佈景主題</vt:lpstr>
      <vt:lpstr>List Scheduling Algorithm Based on Pre-scheduling for Heterogeneous Computing</vt:lpstr>
      <vt:lpstr>Abstract</vt:lpstr>
      <vt:lpstr>List Scheduling</vt:lpstr>
      <vt:lpstr>PSLS algorithm</vt:lpstr>
      <vt:lpstr>Pre-scheduling Phase</vt:lpstr>
      <vt:lpstr>Task Prioritizing Phase</vt:lpstr>
      <vt:lpstr>Processor Selection Phase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Scheduling Algorithm Based on Pre-scheduling for Heterogeneous Computing</dc:title>
  <dc:creator>M103040069</dc:creator>
  <cp:lastModifiedBy>pplab</cp:lastModifiedBy>
  <cp:revision>9</cp:revision>
  <dcterms:created xsi:type="dcterms:W3CDTF">2022-01-31T03:05:16Z</dcterms:created>
  <dcterms:modified xsi:type="dcterms:W3CDTF">2022-02-08T08:10:36Z</dcterms:modified>
</cp:coreProperties>
</file>