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FFA43B8-FD04-4FCC-A9F6-69C7CB7CE5E8}">
          <p14:sldIdLst>
            <p14:sldId id="256"/>
            <p14:sldId id="257"/>
            <p14:sldId id="258"/>
            <p14:sldId id="261"/>
            <p14:sldId id="260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之承" initials="沈之承" lastIdx="1" clrIdx="0">
    <p:extLst>
      <p:ext uri="{19B8F6BF-5375-455C-9EA6-DF929625EA0E}">
        <p15:presenceInfo xmlns:p15="http://schemas.microsoft.com/office/powerpoint/2012/main" userId="25d5769b3392ef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39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24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08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8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71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5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8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9156A-40E2-47D5-AD30-65E1A5F2BB07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0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Subsequences in Sliding</a:t>
            </a:r>
            <a:r>
              <a:rPr lang="zh-TW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H. Albert, Alexander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Golynski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Angele M. Hamel,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Alejandro Lopez-Ortiz, S. Srinivasa Rao, Mohammad Ali Safari, Theoretical Computer Science, Vol.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321, pp.405~414, 2004.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539842" y="5349875"/>
            <a:ext cx="357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-Cheng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Shen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Mar.07, 2023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243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consider the problem of finding the longest increasing subsequence in a sliding window over a given sequence (LISW). We propose an output-sensitive data structure that solves this problem in time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nloglogn+OUTPUT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a sequence of n elements. This data structure substantially improves over the naive generalization of the longest increasing subsequence algorithm and in fact produces an output-sensitive optimal solution.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7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Robinson–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Schensted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–Knuth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8686" y="2172198"/>
            <a:ext cx="10170624" cy="1403666"/>
          </a:xfrm>
        </p:spPr>
      </p:pic>
      <p:sp>
        <p:nvSpPr>
          <p:cNvPr id="5" name="文字方塊 4"/>
          <p:cNvSpPr txBox="1"/>
          <p:nvPr/>
        </p:nvSpPr>
        <p:spPr>
          <a:xfrm>
            <a:off x="1143000" y="4073979"/>
            <a:ext cx="524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35274816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2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Towers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20108"/>
            <a:ext cx="10515600" cy="37243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window: 2 5 7 3 6 8 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5 7 3 6 8 2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R: 2 3 6 8(1)     2 6 8(3)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   3 6 8    (3)         2 8   (1)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   68        (1)         2       (2)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   8          (1)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 = 1 4 5 6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-2 : 3 4 5  R: 3 6 8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+2: 6 3 4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38200" y="5088834"/>
            <a:ext cx="1028103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d(i</a:t>
            </a:r>
            <a:r>
              <a:rPr lang="en-US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t+1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d(i</a:t>
            </a:r>
            <a:r>
              <a:rPr lang="en-US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t = 1, 2, …,k − 1;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d(i</a:t>
            </a:r>
            <a:r>
              <a:rPr lang="en-US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w;</a:t>
            </a:r>
          </a:p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此方法的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並沒有儲存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towers, 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而是儲存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zh-TW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48550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Towers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3772"/>
            <a:ext cx="10788500" cy="3108958"/>
          </a:xfrm>
        </p:spPr>
      </p:pic>
      <p:sp>
        <p:nvSpPr>
          <p:cNvPr id="7" name="文字方塊 6"/>
          <p:cNvSpPr txBox="1"/>
          <p:nvPr/>
        </p:nvSpPr>
        <p:spPr>
          <a:xfrm>
            <a:off x="1049572" y="4786685"/>
            <a:ext cx="10718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               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1 4 5 6              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            d = 3 6 4                                d = 2 5 3 6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-2:  3 4 5		                -5:   2 5 3		                  -7:   1 4 2 5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+4: 3 6 4                                 +9 :  2 5 3 6		  +1:  6 1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2 4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6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del/add time: O(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per element.            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length of LIS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the total time is given by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altLang="zh-TW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𝑙𝑖</m:t>
                        </m:r>
                      </m:e>
                    </m:nary>
                    <m:r>
                      <m:rPr>
                        <m:nor/>
                      </m:rPr>
                      <a:rPr lang="en-US" altLang="zh-TW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altLang="zh-TW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OUTPUT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Initial time: O(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nloglogn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by using </a:t>
                </a:r>
                <a:r>
                  <a:rPr lang="nl-NL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van Emde Boas data structure.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time:  O(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nloglogn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OUTPUT).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61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Thanks~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85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395</Words>
  <Application>Microsoft Office PowerPoint</Application>
  <PresentationFormat>寬螢幕</PresentationFormat>
  <Paragraphs>34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Longest Increasing Subsequences in Sliding Windows</vt:lpstr>
      <vt:lpstr>Abstract</vt:lpstr>
      <vt:lpstr>Robinson–Schensted–Knuth algorithm</vt:lpstr>
      <vt:lpstr>Row Towers</vt:lpstr>
      <vt:lpstr>Row Towers</vt:lpstr>
      <vt:lpstr>Time Complexity</vt:lpstr>
      <vt:lpstr>Thanks~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in Sliding Windows</dc:title>
  <dc:creator>沈之承</dc:creator>
  <cp:lastModifiedBy>pplab</cp:lastModifiedBy>
  <cp:revision>17</cp:revision>
  <dcterms:created xsi:type="dcterms:W3CDTF">2023-03-06T07:11:02Z</dcterms:created>
  <dcterms:modified xsi:type="dcterms:W3CDTF">2023-03-07T11:29:22Z</dcterms:modified>
</cp:coreProperties>
</file>