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ppt/changesInfos/changesInfo1.xml" ContentType="application/vnd.ms-powerpoint.changesinfo+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3"/>
  </p:notesMasterIdLst>
  <p:sldIdLst>
    <p:sldId id="256" r:id="rId2"/>
    <p:sldId id="257" r:id="rId3"/>
    <p:sldId id="271" r:id="rId4"/>
    <p:sldId id="272" r:id="rId5"/>
    <p:sldId id="273" r:id="rId6"/>
    <p:sldId id="274" r:id="rId7"/>
    <p:sldId id="264" r:id="rId8"/>
    <p:sldId id="275" r:id="rId9"/>
    <p:sldId id="258" r:id="rId10"/>
    <p:sldId id="261" r:id="rId11"/>
    <p:sldId id="276" r:id="rId12"/>
    <p:sldId id="260" r:id="rId13"/>
    <p:sldId id="278" r:id="rId14"/>
    <p:sldId id="267" r:id="rId15"/>
    <p:sldId id="263" r:id="rId16"/>
    <p:sldId id="277" r:id="rId17"/>
    <p:sldId id="268" r:id="rId18"/>
    <p:sldId id="265" r:id="rId19"/>
    <p:sldId id="266" r:id="rId20"/>
    <p:sldId id="269" r:id="rId21"/>
    <p:sldId id="270" r:id="rId22"/>
  </p:sldIdLst>
  <p:sldSz cx="12192000" cy="6858000"/>
  <p:notesSz cx="6858000" cy="9144000"/>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預設章節" id="{FFFA43B8-FD04-4FCC-A9F6-69C7CB7CE5E8}">
          <p14:sldIdLst>
            <p14:sldId id="256"/>
            <p14:sldId id="257"/>
            <p14:sldId id="271"/>
            <p14:sldId id="272"/>
            <p14:sldId id="273"/>
            <p14:sldId id="274"/>
            <p14:sldId id="264"/>
            <p14:sldId id="275"/>
            <p14:sldId id="258"/>
            <p14:sldId id="261"/>
            <p14:sldId id="276"/>
            <p14:sldId id="260"/>
            <p14:sldId id="278"/>
            <p14:sldId id="267"/>
            <p14:sldId id="263"/>
            <p14:sldId id="277"/>
            <p14:sldId id="268"/>
            <p14:sldId id="265"/>
            <p14:sldId id="266"/>
            <p14:sldId id="269"/>
            <p14:sldId id="270"/>
          </p14:sldIdLst>
        </p14:section>
      </p14:sectionLst>
    </p:ex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沈之承" initials="沈之承" lastIdx="1" clrIdx="0">
    <p:extLst>
      <p:ext uri="{19B8F6BF-5375-455C-9EA6-DF929625EA0E}">
        <p15:presenceInfo xmlns:p15="http://schemas.microsoft.com/office/powerpoint/2012/main" userId="25d5769b3392efdc"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89F0AB6-1C48-4BDE-B684-EEF6A9FF355C}" v="12" dt="2023-04-09T10:18:43.85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80" d="100"/>
          <a:sy n="80" d="100"/>
        </p:scale>
        <p:origin x="100" y="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 Id="rId30"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之承 沈" userId="25d5769b3392efdc" providerId="LiveId" clId="{589F0AB6-1C48-4BDE-B684-EEF6A9FF355C}"/>
    <pc:docChg chg="undo custSel addSld delSld modSld sldOrd modSection">
      <pc:chgData name="之承 沈" userId="25d5769b3392efdc" providerId="LiveId" clId="{589F0AB6-1C48-4BDE-B684-EEF6A9FF355C}" dt="2023-04-09T10:38:48.860" v="1617" actId="2711"/>
      <pc:docMkLst>
        <pc:docMk/>
      </pc:docMkLst>
      <pc:sldChg chg="modSp mod">
        <pc:chgData name="之承 沈" userId="25d5769b3392efdc" providerId="LiveId" clId="{589F0AB6-1C48-4BDE-B684-EEF6A9FF355C}" dt="2023-04-09T10:27:57.778" v="1329" actId="2711"/>
        <pc:sldMkLst>
          <pc:docMk/>
          <pc:sldMk cId="3512438627" sldId="256"/>
        </pc:sldMkLst>
        <pc:spChg chg="mod">
          <ac:chgData name="之承 沈" userId="25d5769b3392efdc" providerId="LiveId" clId="{589F0AB6-1C48-4BDE-B684-EEF6A9FF355C}" dt="2023-04-09T09:37:46.798" v="18" actId="27636"/>
          <ac:spMkLst>
            <pc:docMk/>
            <pc:sldMk cId="3512438627" sldId="256"/>
            <ac:spMk id="2" creationId="{00000000-0000-0000-0000-000000000000}"/>
          </ac:spMkLst>
        </pc:spChg>
        <pc:spChg chg="mod">
          <ac:chgData name="之承 沈" userId="25d5769b3392efdc" providerId="LiveId" clId="{589F0AB6-1C48-4BDE-B684-EEF6A9FF355C}" dt="2023-04-09T09:40:38.394" v="50" actId="20577"/>
          <ac:spMkLst>
            <pc:docMk/>
            <pc:sldMk cId="3512438627" sldId="256"/>
            <ac:spMk id="3" creationId="{00000000-0000-0000-0000-000000000000}"/>
          </ac:spMkLst>
        </pc:spChg>
        <pc:spChg chg="mod">
          <ac:chgData name="之承 沈" userId="25d5769b3392efdc" providerId="LiveId" clId="{589F0AB6-1C48-4BDE-B684-EEF6A9FF355C}" dt="2023-04-09T10:27:57.778" v="1329" actId="2711"/>
          <ac:spMkLst>
            <pc:docMk/>
            <pc:sldMk cId="3512438627" sldId="256"/>
            <ac:spMk id="5" creationId="{00000000-0000-0000-0000-000000000000}"/>
          </ac:spMkLst>
        </pc:spChg>
      </pc:sldChg>
      <pc:sldChg chg="modSp mod">
        <pc:chgData name="之承 沈" userId="25d5769b3392efdc" providerId="LiveId" clId="{589F0AB6-1C48-4BDE-B684-EEF6A9FF355C}" dt="2023-04-09T09:42:02.445" v="69" actId="20577"/>
        <pc:sldMkLst>
          <pc:docMk/>
          <pc:sldMk cId="1605372829" sldId="257"/>
        </pc:sldMkLst>
        <pc:spChg chg="mod">
          <ac:chgData name="之承 沈" userId="25d5769b3392efdc" providerId="LiveId" clId="{589F0AB6-1C48-4BDE-B684-EEF6A9FF355C}" dt="2023-04-09T09:42:02.445" v="69" actId="20577"/>
          <ac:spMkLst>
            <pc:docMk/>
            <pc:sldMk cId="1605372829" sldId="257"/>
            <ac:spMk id="3" creationId="{00000000-0000-0000-0000-000000000000}"/>
          </ac:spMkLst>
        </pc:spChg>
      </pc:sldChg>
      <pc:sldChg chg="addSp delSp modSp mod modClrScheme chgLayout">
        <pc:chgData name="之承 沈" userId="25d5769b3392efdc" providerId="LiveId" clId="{589F0AB6-1C48-4BDE-B684-EEF6A9FF355C}" dt="2023-04-09T09:46:43.920" v="250" actId="20577"/>
        <pc:sldMkLst>
          <pc:docMk/>
          <pc:sldMk cId="2912625084" sldId="258"/>
        </pc:sldMkLst>
        <pc:spChg chg="mod ord">
          <ac:chgData name="之承 沈" userId="25d5769b3392efdc" providerId="LiveId" clId="{589F0AB6-1C48-4BDE-B684-EEF6A9FF355C}" dt="2023-04-09T09:46:43.920" v="250" actId="20577"/>
          <ac:spMkLst>
            <pc:docMk/>
            <pc:sldMk cId="2912625084" sldId="258"/>
            <ac:spMk id="2" creationId="{00000000-0000-0000-0000-000000000000}"/>
          </ac:spMkLst>
        </pc:spChg>
        <pc:spChg chg="mod ord">
          <ac:chgData name="之承 沈" userId="25d5769b3392efdc" providerId="LiveId" clId="{589F0AB6-1C48-4BDE-B684-EEF6A9FF355C}" dt="2023-04-09T09:44:19.575" v="101" actId="700"/>
          <ac:spMkLst>
            <pc:docMk/>
            <pc:sldMk cId="2912625084" sldId="258"/>
            <ac:spMk id="3" creationId="{BF88251A-915D-E2AC-1555-7885C6E845C8}"/>
          </ac:spMkLst>
        </pc:spChg>
        <pc:spChg chg="del">
          <ac:chgData name="之承 沈" userId="25d5769b3392efdc" providerId="LiveId" clId="{589F0AB6-1C48-4BDE-B684-EEF6A9FF355C}" dt="2023-04-09T09:44:14.011" v="100" actId="21"/>
          <ac:spMkLst>
            <pc:docMk/>
            <pc:sldMk cId="2912625084" sldId="258"/>
            <ac:spMk id="5" creationId="{00000000-0000-0000-0000-000000000000}"/>
          </ac:spMkLst>
        </pc:spChg>
        <pc:spChg chg="add del mod ord">
          <ac:chgData name="之承 沈" userId="25d5769b3392efdc" providerId="LiveId" clId="{589F0AB6-1C48-4BDE-B684-EEF6A9FF355C}" dt="2023-04-09T09:44:08.635" v="99" actId="700"/>
          <ac:spMkLst>
            <pc:docMk/>
            <pc:sldMk cId="2912625084" sldId="258"/>
            <ac:spMk id="8" creationId="{4E3EC1DE-D025-3469-B0F6-39E98A39EB5E}"/>
          </ac:spMkLst>
        </pc:spChg>
        <pc:spChg chg="add del mod ord">
          <ac:chgData name="之承 沈" userId="25d5769b3392efdc" providerId="LiveId" clId="{589F0AB6-1C48-4BDE-B684-EEF6A9FF355C}" dt="2023-04-09T09:44:19.575" v="101" actId="700"/>
          <ac:spMkLst>
            <pc:docMk/>
            <pc:sldMk cId="2912625084" sldId="258"/>
            <ac:spMk id="9" creationId="{07EDAFBD-3BCA-E250-1678-0FB3882005F5}"/>
          </ac:spMkLst>
        </pc:spChg>
        <pc:spChg chg="add mod ord">
          <ac:chgData name="之承 沈" userId="25d5769b3392efdc" providerId="LiveId" clId="{589F0AB6-1C48-4BDE-B684-EEF6A9FF355C}" dt="2023-04-09T09:46:25.226" v="247" actId="20577"/>
          <ac:spMkLst>
            <pc:docMk/>
            <pc:sldMk cId="2912625084" sldId="258"/>
            <ac:spMk id="10" creationId="{CA02FA8E-9D01-91B8-83E5-5FED178A01F9}"/>
          </ac:spMkLst>
        </pc:spChg>
        <pc:picChg chg="del">
          <ac:chgData name="之承 沈" userId="25d5769b3392efdc" providerId="LiveId" clId="{589F0AB6-1C48-4BDE-B684-EEF6A9FF355C}" dt="2023-04-09T09:42:45.938" v="72" actId="21"/>
          <ac:picMkLst>
            <pc:docMk/>
            <pc:sldMk cId="2912625084" sldId="258"/>
            <ac:picMk id="4" creationId="{00000000-0000-0000-0000-000000000000}"/>
          </ac:picMkLst>
        </pc:picChg>
        <pc:picChg chg="add del mod">
          <ac:chgData name="之承 沈" userId="25d5769b3392efdc" providerId="LiveId" clId="{589F0AB6-1C48-4BDE-B684-EEF6A9FF355C}" dt="2023-04-09T09:42:44.166" v="71" actId="21"/>
          <ac:picMkLst>
            <pc:docMk/>
            <pc:sldMk cId="2912625084" sldId="258"/>
            <ac:picMk id="6" creationId="{74247CA6-1C8A-BAF2-3A3E-A66EE4FF42E2}"/>
          </ac:picMkLst>
        </pc:picChg>
      </pc:sldChg>
      <pc:sldChg chg="addSp delSp modSp mod chgLayout">
        <pc:chgData name="之承 沈" userId="25d5769b3392efdc" providerId="LiveId" clId="{589F0AB6-1C48-4BDE-B684-EEF6A9FF355C}" dt="2023-04-09T10:28:42.280" v="1333" actId="2711"/>
        <pc:sldMkLst>
          <pc:docMk/>
          <pc:sldMk cId="2792763757" sldId="260"/>
        </pc:sldMkLst>
        <pc:spChg chg="mod ord">
          <ac:chgData name="之承 沈" userId="25d5769b3392efdc" providerId="LiveId" clId="{589F0AB6-1C48-4BDE-B684-EEF6A9FF355C}" dt="2023-04-09T10:28:35.890" v="1332" actId="1076"/>
          <ac:spMkLst>
            <pc:docMk/>
            <pc:sldMk cId="2792763757" sldId="260"/>
            <ac:spMk id="2" creationId="{00000000-0000-0000-0000-000000000000}"/>
          </ac:spMkLst>
        </pc:spChg>
        <pc:spChg chg="mod ord">
          <ac:chgData name="之承 沈" userId="25d5769b3392efdc" providerId="LiveId" clId="{589F0AB6-1C48-4BDE-B684-EEF6A9FF355C}" dt="2023-04-09T09:53:39.287" v="423" actId="700"/>
          <ac:spMkLst>
            <pc:docMk/>
            <pc:sldMk cId="2792763757" sldId="260"/>
            <ac:spMk id="3" creationId="{A149A6C6-EEC3-9C43-49F0-583072161525}"/>
          </ac:spMkLst>
        </pc:spChg>
        <pc:spChg chg="add del mod">
          <ac:chgData name="之承 沈" userId="25d5769b3392efdc" providerId="LiveId" clId="{589F0AB6-1C48-4BDE-B684-EEF6A9FF355C}" dt="2023-04-09T09:53:39.287" v="423" actId="700"/>
          <ac:spMkLst>
            <pc:docMk/>
            <pc:sldMk cId="2792763757" sldId="260"/>
            <ac:spMk id="6" creationId="{EB4AB485-A294-74E2-5396-E68BC36FBA91}"/>
          </ac:spMkLst>
        </pc:spChg>
        <pc:spChg chg="del">
          <ac:chgData name="之承 沈" userId="25d5769b3392efdc" providerId="LiveId" clId="{589F0AB6-1C48-4BDE-B684-EEF6A9FF355C}" dt="2023-04-09T09:53:43.031" v="424" actId="21"/>
          <ac:spMkLst>
            <pc:docMk/>
            <pc:sldMk cId="2792763757" sldId="260"/>
            <ac:spMk id="7" creationId="{00000000-0000-0000-0000-000000000000}"/>
          </ac:spMkLst>
        </pc:spChg>
        <pc:spChg chg="add mod ord">
          <ac:chgData name="之承 沈" userId="25d5769b3392efdc" providerId="LiveId" clId="{589F0AB6-1C48-4BDE-B684-EEF6A9FF355C}" dt="2023-04-09T10:28:42.280" v="1333" actId="2711"/>
          <ac:spMkLst>
            <pc:docMk/>
            <pc:sldMk cId="2792763757" sldId="260"/>
            <ac:spMk id="8" creationId="{C827F5D3-66E4-4895-0806-F3AA1E773349}"/>
          </ac:spMkLst>
        </pc:spChg>
        <pc:picChg chg="del mod ord">
          <ac:chgData name="之承 沈" userId="25d5769b3392efdc" providerId="LiveId" clId="{589F0AB6-1C48-4BDE-B684-EEF6A9FF355C}" dt="2023-04-09T09:53:32.643" v="422" actId="478"/>
          <ac:picMkLst>
            <pc:docMk/>
            <pc:sldMk cId="2792763757" sldId="260"/>
            <ac:picMk id="5" creationId="{00000000-0000-0000-0000-000000000000}"/>
          </ac:picMkLst>
        </pc:picChg>
      </pc:sldChg>
      <pc:sldChg chg="addSp delSp modSp mod modClrScheme chgLayout">
        <pc:chgData name="之承 沈" userId="25d5769b3392efdc" providerId="LiveId" clId="{589F0AB6-1C48-4BDE-B684-EEF6A9FF355C}" dt="2023-04-09T10:28:30.909" v="1330" actId="2711"/>
        <pc:sldMkLst>
          <pc:docMk/>
          <pc:sldMk cId="2485500826" sldId="261"/>
        </pc:sldMkLst>
        <pc:spChg chg="del mod">
          <ac:chgData name="之承 沈" userId="25d5769b3392efdc" providerId="LiveId" clId="{589F0AB6-1C48-4BDE-B684-EEF6A9FF355C}" dt="2023-04-09T09:48:03.600" v="273" actId="700"/>
          <ac:spMkLst>
            <pc:docMk/>
            <pc:sldMk cId="2485500826" sldId="261"/>
            <ac:spMk id="2" creationId="{00000000-0000-0000-0000-000000000000}"/>
          </ac:spMkLst>
        </pc:spChg>
        <pc:spChg chg="del mod">
          <ac:chgData name="之承 沈" userId="25d5769b3392efdc" providerId="LiveId" clId="{589F0AB6-1C48-4BDE-B684-EEF6A9FF355C}" dt="2023-04-09T09:48:03.600" v="273" actId="700"/>
          <ac:spMkLst>
            <pc:docMk/>
            <pc:sldMk cId="2485500826" sldId="261"/>
            <ac:spMk id="3" creationId="{00000000-0000-0000-0000-000000000000}"/>
          </ac:spMkLst>
        </pc:spChg>
        <pc:spChg chg="del mod">
          <ac:chgData name="之承 沈" userId="25d5769b3392efdc" providerId="LiveId" clId="{589F0AB6-1C48-4BDE-B684-EEF6A9FF355C}" dt="2023-04-09T09:47:59.277" v="272"/>
          <ac:spMkLst>
            <pc:docMk/>
            <pc:sldMk cId="2485500826" sldId="261"/>
            <ac:spMk id="4" creationId="{00000000-0000-0000-0000-000000000000}"/>
          </ac:spMkLst>
        </pc:spChg>
        <pc:spChg chg="mod ord">
          <ac:chgData name="之承 沈" userId="25d5769b3392efdc" providerId="LiveId" clId="{589F0AB6-1C48-4BDE-B684-EEF6A9FF355C}" dt="2023-04-09T09:51:14.060" v="414" actId="700"/>
          <ac:spMkLst>
            <pc:docMk/>
            <pc:sldMk cId="2485500826" sldId="261"/>
            <ac:spMk id="5" creationId="{54A9DBD1-448A-653C-DE70-9F866DE44467}"/>
          </ac:spMkLst>
        </pc:spChg>
        <pc:spChg chg="add mod ord">
          <ac:chgData name="之承 沈" userId="25d5769b3392efdc" providerId="LiveId" clId="{589F0AB6-1C48-4BDE-B684-EEF6A9FF355C}" dt="2023-04-09T09:51:14.060" v="414" actId="700"/>
          <ac:spMkLst>
            <pc:docMk/>
            <pc:sldMk cId="2485500826" sldId="261"/>
            <ac:spMk id="6" creationId="{D3917CD5-93EF-1F03-09A3-B48376980E2A}"/>
          </ac:spMkLst>
        </pc:spChg>
        <pc:spChg chg="add mod ord">
          <ac:chgData name="之承 沈" userId="25d5769b3392efdc" providerId="LiveId" clId="{589F0AB6-1C48-4BDE-B684-EEF6A9FF355C}" dt="2023-04-09T10:28:30.909" v="1330" actId="2711"/>
          <ac:spMkLst>
            <pc:docMk/>
            <pc:sldMk cId="2485500826" sldId="261"/>
            <ac:spMk id="7" creationId="{8FC9F4A8-A684-3219-F051-5110825CB4DC}"/>
          </ac:spMkLst>
        </pc:spChg>
        <pc:spChg chg="add del mod ord">
          <ac:chgData name="之承 沈" userId="25d5769b3392efdc" providerId="LiveId" clId="{589F0AB6-1C48-4BDE-B684-EEF6A9FF355C}" dt="2023-04-09T09:52:21.409" v="415" actId="931"/>
          <ac:spMkLst>
            <pc:docMk/>
            <pc:sldMk cId="2485500826" sldId="261"/>
            <ac:spMk id="8" creationId="{89E39DA9-D55D-8239-7162-7EB5CFC91126}"/>
          </ac:spMkLst>
        </pc:spChg>
        <pc:picChg chg="add mod">
          <ac:chgData name="之承 沈" userId="25d5769b3392efdc" providerId="LiveId" clId="{589F0AB6-1C48-4BDE-B684-EEF6A9FF355C}" dt="2023-04-09T09:52:35.434" v="420" actId="14100"/>
          <ac:picMkLst>
            <pc:docMk/>
            <pc:sldMk cId="2485500826" sldId="261"/>
            <ac:picMk id="10" creationId="{0CA92268-BC9C-8F96-01C8-DB6BF7034F7C}"/>
          </ac:picMkLst>
        </pc:picChg>
      </pc:sldChg>
      <pc:sldChg chg="modSp del mod ord">
        <pc:chgData name="之承 沈" userId="25d5769b3392efdc" providerId="LiveId" clId="{589F0AB6-1C48-4BDE-B684-EEF6A9FF355C}" dt="2023-04-09T09:57:53.869" v="577" actId="2696"/>
        <pc:sldMkLst>
          <pc:docMk/>
          <pc:sldMk cId="1685615187" sldId="262"/>
        </pc:sldMkLst>
        <pc:spChg chg="mod">
          <ac:chgData name="之承 沈" userId="25d5769b3392efdc" providerId="LiveId" clId="{589F0AB6-1C48-4BDE-B684-EEF6A9FF355C}" dt="2023-04-09T09:57:01.098" v="533" actId="20577"/>
          <ac:spMkLst>
            <pc:docMk/>
            <pc:sldMk cId="1685615187" sldId="262"/>
            <ac:spMk id="3" creationId="{00000000-0000-0000-0000-000000000000}"/>
          </ac:spMkLst>
        </pc:spChg>
      </pc:sldChg>
      <pc:sldChg chg="addSp delSp modSp mod modClrScheme chgLayout">
        <pc:chgData name="之承 沈" userId="25d5769b3392efdc" providerId="LiveId" clId="{589F0AB6-1C48-4BDE-B684-EEF6A9FF355C}" dt="2023-04-09T10:29:30.497" v="1339" actId="2711"/>
        <pc:sldMkLst>
          <pc:docMk/>
          <pc:sldMk cId="1658856297" sldId="263"/>
        </pc:sldMkLst>
        <pc:spChg chg="mod ord">
          <ac:chgData name="之承 沈" userId="25d5769b3392efdc" providerId="LiveId" clId="{589F0AB6-1C48-4BDE-B684-EEF6A9FF355C}" dt="2023-04-09T10:00:17.090" v="654" actId="700"/>
          <ac:spMkLst>
            <pc:docMk/>
            <pc:sldMk cId="1658856297" sldId="263"/>
            <ac:spMk id="2" creationId="{00000000-0000-0000-0000-000000000000}"/>
          </ac:spMkLst>
        </pc:spChg>
        <pc:spChg chg="del mod ord">
          <ac:chgData name="之承 沈" userId="25d5769b3392efdc" providerId="LiveId" clId="{589F0AB6-1C48-4BDE-B684-EEF6A9FF355C}" dt="2023-04-09T10:00:17.090" v="654" actId="700"/>
          <ac:spMkLst>
            <pc:docMk/>
            <pc:sldMk cId="1658856297" sldId="263"/>
            <ac:spMk id="3" creationId="{00000000-0000-0000-0000-000000000000}"/>
          </ac:spMkLst>
        </pc:spChg>
        <pc:spChg chg="mod ord">
          <ac:chgData name="之承 沈" userId="25d5769b3392efdc" providerId="LiveId" clId="{589F0AB6-1C48-4BDE-B684-EEF6A9FF355C}" dt="2023-04-09T10:00:17.090" v="654" actId="700"/>
          <ac:spMkLst>
            <pc:docMk/>
            <pc:sldMk cId="1658856297" sldId="263"/>
            <ac:spMk id="4" creationId="{29B6BE74-9694-0D20-2FFA-027174B2BEDB}"/>
          </ac:spMkLst>
        </pc:spChg>
        <pc:spChg chg="add mod ord">
          <ac:chgData name="之承 沈" userId="25d5769b3392efdc" providerId="LiveId" clId="{589F0AB6-1C48-4BDE-B684-EEF6A9FF355C}" dt="2023-04-09T10:29:30.497" v="1339" actId="2711"/>
          <ac:spMkLst>
            <pc:docMk/>
            <pc:sldMk cId="1658856297" sldId="263"/>
            <ac:spMk id="5" creationId="{8BA263EA-B73D-1A47-F48D-072B914122A3}"/>
          </ac:spMkLst>
        </pc:spChg>
        <pc:spChg chg="add del mod ord">
          <ac:chgData name="之承 沈" userId="25d5769b3392efdc" providerId="LiveId" clId="{589F0AB6-1C48-4BDE-B684-EEF6A9FF355C}" dt="2023-04-09T10:02:18.622" v="724" actId="931"/>
          <ac:spMkLst>
            <pc:docMk/>
            <pc:sldMk cId="1658856297" sldId="263"/>
            <ac:spMk id="6" creationId="{6BE07C45-1955-E8FD-F2BE-6BA6AAD7F8A6}"/>
          </ac:spMkLst>
        </pc:spChg>
        <pc:picChg chg="add mod">
          <ac:chgData name="之承 沈" userId="25d5769b3392efdc" providerId="LiveId" clId="{589F0AB6-1C48-4BDE-B684-EEF6A9FF355C}" dt="2023-04-09T10:02:23.262" v="727" actId="14100"/>
          <ac:picMkLst>
            <pc:docMk/>
            <pc:sldMk cId="1658856297" sldId="263"/>
            <ac:picMk id="8" creationId="{F2F087E6-920C-091E-AA84-C15EDB3611E2}"/>
          </ac:picMkLst>
        </pc:picChg>
      </pc:sldChg>
      <pc:sldChg chg="modSp new mod">
        <pc:chgData name="之承 沈" userId="25d5769b3392efdc" providerId="LiveId" clId="{589F0AB6-1C48-4BDE-B684-EEF6A9FF355C}" dt="2023-04-09T09:47:36.485" v="257" actId="207"/>
        <pc:sldMkLst>
          <pc:docMk/>
          <pc:sldMk cId="1381471172" sldId="264"/>
        </pc:sldMkLst>
        <pc:spChg chg="mod">
          <ac:chgData name="之承 沈" userId="25d5769b3392efdc" providerId="LiveId" clId="{589F0AB6-1C48-4BDE-B684-EEF6A9FF355C}" dt="2023-04-09T09:46:48.569" v="251"/>
          <ac:spMkLst>
            <pc:docMk/>
            <pc:sldMk cId="1381471172" sldId="264"/>
            <ac:spMk id="2" creationId="{68FE7BF9-93F3-8278-68CF-5573FEF38F9A}"/>
          </ac:spMkLst>
        </pc:spChg>
        <pc:spChg chg="mod">
          <ac:chgData name="之承 沈" userId="25d5769b3392efdc" providerId="LiveId" clId="{589F0AB6-1C48-4BDE-B684-EEF6A9FF355C}" dt="2023-04-09T09:47:36.485" v="257" actId="207"/>
          <ac:spMkLst>
            <pc:docMk/>
            <pc:sldMk cId="1381471172" sldId="264"/>
            <ac:spMk id="3" creationId="{02EED883-79F8-D733-5ACD-C004CCB81197}"/>
          </ac:spMkLst>
        </pc:spChg>
      </pc:sldChg>
      <pc:sldChg chg="addSp delSp modSp new mod modClrScheme chgLayout">
        <pc:chgData name="之承 沈" userId="25d5769b3392efdc" providerId="LiveId" clId="{589F0AB6-1C48-4BDE-B684-EEF6A9FF355C}" dt="2023-04-09T10:29:45.326" v="1341" actId="2711"/>
        <pc:sldMkLst>
          <pc:docMk/>
          <pc:sldMk cId="1085537385" sldId="265"/>
        </pc:sldMkLst>
        <pc:spChg chg="del mod ord">
          <ac:chgData name="之承 沈" userId="25d5769b3392efdc" providerId="LiveId" clId="{589F0AB6-1C48-4BDE-B684-EEF6A9FF355C}" dt="2023-04-09T10:03:14.746" v="733" actId="700"/>
          <ac:spMkLst>
            <pc:docMk/>
            <pc:sldMk cId="1085537385" sldId="265"/>
            <ac:spMk id="2" creationId="{3EA84B7C-FA13-F796-1F77-ACEA74BBB186}"/>
          </ac:spMkLst>
        </pc:spChg>
        <pc:spChg chg="del mod ord">
          <ac:chgData name="之承 沈" userId="25d5769b3392efdc" providerId="LiveId" clId="{589F0AB6-1C48-4BDE-B684-EEF6A9FF355C}" dt="2023-04-09T10:03:14.746" v="733" actId="700"/>
          <ac:spMkLst>
            <pc:docMk/>
            <pc:sldMk cId="1085537385" sldId="265"/>
            <ac:spMk id="3" creationId="{1285256A-52A4-4B63-56DB-8502FEF0C926}"/>
          </ac:spMkLst>
        </pc:spChg>
        <pc:spChg chg="del">
          <ac:chgData name="之承 沈" userId="25d5769b3392efdc" providerId="LiveId" clId="{589F0AB6-1C48-4BDE-B684-EEF6A9FF355C}" dt="2023-04-09T10:03:14.746" v="733" actId="700"/>
          <ac:spMkLst>
            <pc:docMk/>
            <pc:sldMk cId="1085537385" sldId="265"/>
            <ac:spMk id="4" creationId="{E9D0F177-BE91-5B58-D86E-3E759AAFF9D2}"/>
          </ac:spMkLst>
        </pc:spChg>
        <pc:spChg chg="mod ord">
          <ac:chgData name="之承 沈" userId="25d5769b3392efdc" providerId="LiveId" clId="{589F0AB6-1C48-4BDE-B684-EEF6A9FF355C}" dt="2023-04-09T10:03:14.746" v="733" actId="700"/>
          <ac:spMkLst>
            <pc:docMk/>
            <pc:sldMk cId="1085537385" sldId="265"/>
            <ac:spMk id="5" creationId="{F5043C9B-8625-F166-A4D7-DF84C70C57D3}"/>
          </ac:spMkLst>
        </pc:spChg>
        <pc:spChg chg="add mod ord">
          <ac:chgData name="之承 沈" userId="25d5769b3392efdc" providerId="LiveId" clId="{589F0AB6-1C48-4BDE-B684-EEF6A9FF355C}" dt="2023-04-09T10:03:29.027" v="750" actId="20577"/>
          <ac:spMkLst>
            <pc:docMk/>
            <pc:sldMk cId="1085537385" sldId="265"/>
            <ac:spMk id="6" creationId="{7F2F0DC4-B714-0DEB-92A1-D3BA63B6FD3D}"/>
          </ac:spMkLst>
        </pc:spChg>
        <pc:spChg chg="add mod ord">
          <ac:chgData name="之承 沈" userId="25d5769b3392efdc" providerId="LiveId" clId="{589F0AB6-1C48-4BDE-B684-EEF6A9FF355C}" dt="2023-04-09T10:29:45.326" v="1341" actId="2711"/>
          <ac:spMkLst>
            <pc:docMk/>
            <pc:sldMk cId="1085537385" sldId="265"/>
            <ac:spMk id="7" creationId="{FC435CBA-5D56-D55A-7028-81BD8DA6A0F3}"/>
          </ac:spMkLst>
        </pc:spChg>
      </pc:sldChg>
      <pc:sldChg chg="addSp delSp modSp new mod modClrScheme chgLayout">
        <pc:chgData name="之承 沈" userId="25d5769b3392efdc" providerId="LiveId" clId="{589F0AB6-1C48-4BDE-B684-EEF6A9FF355C}" dt="2023-04-09T10:30:04.270" v="1343" actId="2711"/>
        <pc:sldMkLst>
          <pc:docMk/>
          <pc:sldMk cId="3188520808" sldId="266"/>
        </pc:sldMkLst>
        <pc:spChg chg="mod ord">
          <ac:chgData name="之承 沈" userId="25d5769b3392efdc" providerId="LiveId" clId="{589F0AB6-1C48-4BDE-B684-EEF6A9FF355C}" dt="2023-04-09T10:18:16.752" v="1127" actId="700"/>
          <ac:spMkLst>
            <pc:docMk/>
            <pc:sldMk cId="3188520808" sldId="266"/>
            <ac:spMk id="2" creationId="{D9244957-E392-096E-7E22-B396F3D24E3A}"/>
          </ac:spMkLst>
        </pc:spChg>
        <pc:spChg chg="del mod ord">
          <ac:chgData name="之承 沈" userId="25d5769b3392efdc" providerId="LiveId" clId="{589F0AB6-1C48-4BDE-B684-EEF6A9FF355C}" dt="2023-04-09T10:04:35.611" v="793" actId="700"/>
          <ac:spMkLst>
            <pc:docMk/>
            <pc:sldMk cId="3188520808" sldId="266"/>
            <ac:spMk id="3" creationId="{2A4A546B-47CB-A63D-24F9-00114D8750AC}"/>
          </ac:spMkLst>
        </pc:spChg>
        <pc:spChg chg="mod ord">
          <ac:chgData name="之承 沈" userId="25d5769b3392efdc" providerId="LiveId" clId="{589F0AB6-1C48-4BDE-B684-EEF6A9FF355C}" dt="2023-04-09T10:18:16.752" v="1127" actId="700"/>
          <ac:spMkLst>
            <pc:docMk/>
            <pc:sldMk cId="3188520808" sldId="266"/>
            <ac:spMk id="4" creationId="{D82FF576-74CA-B709-A6D3-CBC587D4D728}"/>
          </ac:spMkLst>
        </pc:spChg>
        <pc:spChg chg="add mod ord">
          <ac:chgData name="之承 沈" userId="25d5769b3392efdc" providerId="LiveId" clId="{589F0AB6-1C48-4BDE-B684-EEF6A9FF355C}" dt="2023-04-09T10:30:04.270" v="1343" actId="2711"/>
          <ac:spMkLst>
            <pc:docMk/>
            <pc:sldMk cId="3188520808" sldId="266"/>
            <ac:spMk id="5" creationId="{84AA154F-8A21-0EE9-1C1B-7A716A16B440}"/>
          </ac:spMkLst>
        </pc:spChg>
        <pc:spChg chg="add del mod ord">
          <ac:chgData name="之承 沈" userId="25d5769b3392efdc" providerId="LiveId" clId="{589F0AB6-1C48-4BDE-B684-EEF6A9FF355C}" dt="2023-04-09T10:05:34.277" v="796" actId="931"/>
          <ac:spMkLst>
            <pc:docMk/>
            <pc:sldMk cId="3188520808" sldId="266"/>
            <ac:spMk id="6" creationId="{651C4EDD-8EDA-41EA-FF66-35AB8F9DD640}"/>
          </ac:spMkLst>
        </pc:spChg>
        <pc:spChg chg="add del mod">
          <ac:chgData name="之承 沈" userId="25d5769b3392efdc" providerId="LiveId" clId="{589F0AB6-1C48-4BDE-B684-EEF6A9FF355C}" dt="2023-04-09T10:18:16.752" v="1127" actId="700"/>
          <ac:spMkLst>
            <pc:docMk/>
            <pc:sldMk cId="3188520808" sldId="266"/>
            <ac:spMk id="10" creationId="{DA927EAF-4945-DD56-B9D2-AA30BE77B2AC}"/>
          </ac:spMkLst>
        </pc:spChg>
        <pc:picChg chg="add del mod">
          <ac:chgData name="之承 沈" userId="25d5769b3392efdc" providerId="LiveId" clId="{589F0AB6-1C48-4BDE-B684-EEF6A9FF355C}" dt="2023-04-09T10:18:12.707" v="1126" actId="21"/>
          <ac:picMkLst>
            <pc:docMk/>
            <pc:sldMk cId="3188520808" sldId="266"/>
            <ac:picMk id="8" creationId="{0E48A770-8710-82E0-B391-93027C4EC8B4}"/>
          </ac:picMkLst>
        </pc:picChg>
      </pc:sldChg>
      <pc:sldChg chg="modSp new mod">
        <pc:chgData name="之承 沈" userId="25d5769b3392efdc" providerId="LiveId" clId="{589F0AB6-1C48-4BDE-B684-EEF6A9FF355C}" dt="2023-04-09T10:38:48.860" v="1617" actId="2711"/>
        <pc:sldMkLst>
          <pc:docMk/>
          <pc:sldMk cId="3821251681" sldId="267"/>
        </pc:sldMkLst>
        <pc:spChg chg="mod">
          <ac:chgData name="之承 沈" userId="25d5769b3392efdc" providerId="LiveId" clId="{589F0AB6-1C48-4BDE-B684-EEF6A9FF355C}" dt="2023-04-09T10:08:11.297" v="875"/>
          <ac:spMkLst>
            <pc:docMk/>
            <pc:sldMk cId="3821251681" sldId="267"/>
            <ac:spMk id="2" creationId="{37FDEC3E-729B-1821-1A52-69D53C73D17E}"/>
          </ac:spMkLst>
        </pc:spChg>
        <pc:spChg chg="mod">
          <ac:chgData name="之承 沈" userId="25d5769b3392efdc" providerId="LiveId" clId="{589F0AB6-1C48-4BDE-B684-EEF6A9FF355C}" dt="2023-04-09T10:38:48.860" v="1617" actId="2711"/>
          <ac:spMkLst>
            <pc:docMk/>
            <pc:sldMk cId="3821251681" sldId="267"/>
            <ac:spMk id="3" creationId="{A5C31549-B20F-3290-8255-3B3526020C34}"/>
          </ac:spMkLst>
        </pc:spChg>
      </pc:sldChg>
      <pc:sldChg chg="new del">
        <pc:chgData name="之承 沈" userId="25d5769b3392efdc" providerId="LiveId" clId="{589F0AB6-1C48-4BDE-B684-EEF6A9FF355C}" dt="2023-04-09T10:06:10.110" v="803" actId="2696"/>
        <pc:sldMkLst>
          <pc:docMk/>
          <pc:sldMk cId="4029865779" sldId="267"/>
        </pc:sldMkLst>
      </pc:sldChg>
      <pc:sldChg chg="addSp delSp modSp new mod modClrScheme chgLayout">
        <pc:chgData name="之承 沈" userId="25d5769b3392efdc" providerId="LiveId" clId="{589F0AB6-1C48-4BDE-B684-EEF6A9FF355C}" dt="2023-04-09T10:38:33.506" v="1616" actId="2711"/>
        <pc:sldMkLst>
          <pc:docMk/>
          <pc:sldMk cId="3931793295" sldId="268"/>
        </pc:sldMkLst>
        <pc:spChg chg="del mod ord">
          <ac:chgData name="之承 沈" userId="25d5769b3392efdc" providerId="LiveId" clId="{589F0AB6-1C48-4BDE-B684-EEF6A9FF355C}" dt="2023-04-09T10:11:48.150" v="982" actId="700"/>
          <ac:spMkLst>
            <pc:docMk/>
            <pc:sldMk cId="3931793295" sldId="268"/>
            <ac:spMk id="2" creationId="{D0D005AD-FD57-6B9E-A633-EFD2450C72F6}"/>
          </ac:spMkLst>
        </pc:spChg>
        <pc:spChg chg="del mod ord">
          <ac:chgData name="之承 沈" userId="25d5769b3392efdc" providerId="LiveId" clId="{589F0AB6-1C48-4BDE-B684-EEF6A9FF355C}" dt="2023-04-09T10:11:48.150" v="982" actId="700"/>
          <ac:spMkLst>
            <pc:docMk/>
            <pc:sldMk cId="3931793295" sldId="268"/>
            <ac:spMk id="3" creationId="{215F49E4-58EA-A8B8-153A-EC4FD57562A8}"/>
          </ac:spMkLst>
        </pc:spChg>
        <pc:spChg chg="del">
          <ac:chgData name="之承 沈" userId="25d5769b3392efdc" providerId="LiveId" clId="{589F0AB6-1C48-4BDE-B684-EEF6A9FF355C}" dt="2023-04-09T10:11:48.150" v="982" actId="700"/>
          <ac:spMkLst>
            <pc:docMk/>
            <pc:sldMk cId="3931793295" sldId="268"/>
            <ac:spMk id="4" creationId="{3275CEC3-90D7-82BF-1D66-CD69950E2EC5}"/>
          </ac:spMkLst>
        </pc:spChg>
        <pc:spChg chg="mod ord">
          <ac:chgData name="之承 沈" userId="25d5769b3392efdc" providerId="LiveId" clId="{589F0AB6-1C48-4BDE-B684-EEF6A9FF355C}" dt="2023-04-09T10:11:48.150" v="982" actId="700"/>
          <ac:spMkLst>
            <pc:docMk/>
            <pc:sldMk cId="3931793295" sldId="268"/>
            <ac:spMk id="5" creationId="{E3D96E6E-6B25-0D6C-1B76-11535059E08C}"/>
          </ac:spMkLst>
        </pc:spChg>
        <pc:spChg chg="add mod ord">
          <ac:chgData name="之承 沈" userId="25d5769b3392efdc" providerId="LiveId" clId="{589F0AB6-1C48-4BDE-B684-EEF6A9FF355C}" dt="2023-04-09T10:12:14.515" v="999" actId="20577"/>
          <ac:spMkLst>
            <pc:docMk/>
            <pc:sldMk cId="3931793295" sldId="268"/>
            <ac:spMk id="6" creationId="{BEAD591D-7B73-6D78-0209-A7072317E4C2}"/>
          </ac:spMkLst>
        </pc:spChg>
        <pc:spChg chg="add mod ord">
          <ac:chgData name="之承 沈" userId="25d5769b3392efdc" providerId="LiveId" clId="{589F0AB6-1C48-4BDE-B684-EEF6A9FF355C}" dt="2023-04-09T10:38:33.506" v="1616" actId="2711"/>
          <ac:spMkLst>
            <pc:docMk/>
            <pc:sldMk cId="3931793295" sldId="268"/>
            <ac:spMk id="7" creationId="{7EDE0136-36A1-B65C-488A-63E8F5E946BE}"/>
          </ac:spMkLst>
        </pc:spChg>
      </pc:sldChg>
      <pc:sldChg chg="addSp delSp modSp new mod modClrScheme chgLayout">
        <pc:chgData name="之承 沈" userId="25d5769b3392efdc" providerId="LiveId" clId="{589F0AB6-1C48-4BDE-B684-EEF6A9FF355C}" dt="2023-04-09T10:37:45.555" v="1615" actId="20577"/>
        <pc:sldMkLst>
          <pc:docMk/>
          <pc:sldMk cId="1583654892" sldId="269"/>
        </pc:sldMkLst>
        <pc:spChg chg="mod ord">
          <ac:chgData name="之承 沈" userId="25d5769b3392efdc" providerId="LiveId" clId="{589F0AB6-1C48-4BDE-B684-EEF6A9FF355C}" dt="2023-04-09T10:18:38.475" v="1131" actId="700"/>
          <ac:spMkLst>
            <pc:docMk/>
            <pc:sldMk cId="1583654892" sldId="269"/>
            <ac:spMk id="2" creationId="{D1AC734D-8FAA-BF6C-2DC4-417DE482FC7A}"/>
          </ac:spMkLst>
        </pc:spChg>
        <pc:spChg chg="del mod ord">
          <ac:chgData name="之承 沈" userId="25d5769b3392efdc" providerId="LiveId" clId="{589F0AB6-1C48-4BDE-B684-EEF6A9FF355C}" dt="2023-04-09T10:18:38.475" v="1131" actId="700"/>
          <ac:spMkLst>
            <pc:docMk/>
            <pc:sldMk cId="1583654892" sldId="269"/>
            <ac:spMk id="3" creationId="{8823D94E-EACE-7FA4-894B-3C62E44B4964}"/>
          </ac:spMkLst>
        </pc:spChg>
        <pc:spChg chg="mod ord">
          <ac:chgData name="之承 沈" userId="25d5769b3392efdc" providerId="LiveId" clId="{589F0AB6-1C48-4BDE-B684-EEF6A9FF355C}" dt="2023-04-09T10:18:38.475" v="1131" actId="700"/>
          <ac:spMkLst>
            <pc:docMk/>
            <pc:sldMk cId="1583654892" sldId="269"/>
            <ac:spMk id="4" creationId="{CEC09D99-D7B0-DAA7-08C4-3BAD075E8CD9}"/>
          </ac:spMkLst>
        </pc:spChg>
        <pc:spChg chg="add mod ord">
          <ac:chgData name="之承 沈" userId="25d5769b3392efdc" providerId="LiveId" clId="{589F0AB6-1C48-4BDE-B684-EEF6A9FF355C}" dt="2023-04-09T10:37:45.555" v="1615" actId="20577"/>
          <ac:spMkLst>
            <pc:docMk/>
            <pc:sldMk cId="1583654892" sldId="269"/>
            <ac:spMk id="5" creationId="{A6B7F4BE-C838-AD1F-33F6-BEB9A7021804}"/>
          </ac:spMkLst>
        </pc:spChg>
        <pc:spChg chg="add del mod ord">
          <ac:chgData name="之承 沈" userId="25d5769b3392efdc" providerId="LiveId" clId="{589F0AB6-1C48-4BDE-B684-EEF6A9FF355C}" dt="2023-04-09T10:18:43.856" v="1132" actId="931"/>
          <ac:spMkLst>
            <pc:docMk/>
            <pc:sldMk cId="1583654892" sldId="269"/>
            <ac:spMk id="6" creationId="{5839B7D7-BDD6-432A-859B-51EDBE245ADE}"/>
          </ac:spMkLst>
        </pc:spChg>
        <pc:picChg chg="add mod">
          <ac:chgData name="之承 沈" userId="25d5769b3392efdc" providerId="LiveId" clId="{589F0AB6-1C48-4BDE-B684-EEF6A9FF355C}" dt="2023-04-09T10:18:54.858" v="1137" actId="14100"/>
          <ac:picMkLst>
            <pc:docMk/>
            <pc:sldMk cId="1583654892" sldId="269"/>
            <ac:picMk id="8" creationId="{919B6526-7DA3-7137-0A19-DF32DBD87832}"/>
          </ac:picMkLst>
        </pc:picChg>
      </pc:sldChg>
      <pc:sldChg chg="addSp delSp modSp new mod modClrScheme chgLayout">
        <pc:chgData name="之承 沈" userId="25d5769b3392efdc" providerId="LiveId" clId="{589F0AB6-1C48-4BDE-B684-EEF6A9FF355C}" dt="2023-04-09T10:30:18.857" v="1345" actId="2711"/>
        <pc:sldMkLst>
          <pc:docMk/>
          <pc:sldMk cId="3334228006" sldId="270"/>
        </pc:sldMkLst>
        <pc:spChg chg="del mod ord">
          <ac:chgData name="之承 沈" userId="25d5769b3392efdc" providerId="LiveId" clId="{589F0AB6-1C48-4BDE-B684-EEF6A9FF355C}" dt="2023-04-09T10:21:49.567" v="1147" actId="700"/>
          <ac:spMkLst>
            <pc:docMk/>
            <pc:sldMk cId="3334228006" sldId="270"/>
            <ac:spMk id="2" creationId="{96ADE525-49EC-5A17-5E36-5E8F5299C89F}"/>
          </ac:spMkLst>
        </pc:spChg>
        <pc:spChg chg="del mod ord">
          <ac:chgData name="之承 沈" userId="25d5769b3392efdc" providerId="LiveId" clId="{589F0AB6-1C48-4BDE-B684-EEF6A9FF355C}" dt="2023-04-09T10:21:49.567" v="1147" actId="700"/>
          <ac:spMkLst>
            <pc:docMk/>
            <pc:sldMk cId="3334228006" sldId="270"/>
            <ac:spMk id="3" creationId="{25DB6086-1B0B-D642-13C7-DFAD8B6619DA}"/>
          </ac:spMkLst>
        </pc:spChg>
        <pc:spChg chg="del">
          <ac:chgData name="之承 沈" userId="25d5769b3392efdc" providerId="LiveId" clId="{589F0AB6-1C48-4BDE-B684-EEF6A9FF355C}" dt="2023-04-09T10:21:49.567" v="1147" actId="700"/>
          <ac:spMkLst>
            <pc:docMk/>
            <pc:sldMk cId="3334228006" sldId="270"/>
            <ac:spMk id="4" creationId="{9FDE0E1F-21E8-0CC2-3C14-C2FB6B89FC99}"/>
          </ac:spMkLst>
        </pc:spChg>
        <pc:spChg chg="mod ord">
          <ac:chgData name="之承 沈" userId="25d5769b3392efdc" providerId="LiveId" clId="{589F0AB6-1C48-4BDE-B684-EEF6A9FF355C}" dt="2023-04-09T10:21:49.567" v="1147" actId="700"/>
          <ac:spMkLst>
            <pc:docMk/>
            <pc:sldMk cId="3334228006" sldId="270"/>
            <ac:spMk id="5" creationId="{9213F358-0A60-7297-9FA9-EAA8D3D869E8}"/>
          </ac:spMkLst>
        </pc:spChg>
        <pc:spChg chg="add mod ord">
          <ac:chgData name="之承 沈" userId="25d5769b3392efdc" providerId="LiveId" clId="{589F0AB6-1C48-4BDE-B684-EEF6A9FF355C}" dt="2023-04-09T10:30:18.857" v="1345" actId="2711"/>
          <ac:spMkLst>
            <pc:docMk/>
            <pc:sldMk cId="3334228006" sldId="270"/>
            <ac:spMk id="6" creationId="{B13900E8-C1DB-1602-9427-3DC6EC129266}"/>
          </ac:spMkLst>
        </pc:spChg>
        <pc:spChg chg="add mod ord">
          <ac:chgData name="之承 沈" userId="25d5769b3392efdc" providerId="LiveId" clId="{589F0AB6-1C48-4BDE-B684-EEF6A9FF355C}" dt="2023-04-09T10:22:00.832" v="1163" actId="5793"/>
          <ac:spMkLst>
            <pc:docMk/>
            <pc:sldMk cId="3334228006" sldId="270"/>
            <ac:spMk id="7" creationId="{993354DE-5A28-A2DC-F419-094433963161}"/>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TW" altLang="en-US"/>
          </a:p>
        </p:txBody>
      </p:sp>
      <p:sp>
        <p:nvSpPr>
          <p:cNvPr id="3" name="日期版面配置區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7EA3975-176E-4B66-BF68-D39383FEE0CD}" type="datetimeFigureOut">
              <a:rPr lang="zh-TW" altLang="en-US" smtClean="0"/>
              <a:t>2023/5/1</a:t>
            </a:fld>
            <a:endParaRPr lang="zh-TW" altLang="en-US"/>
          </a:p>
        </p:txBody>
      </p:sp>
      <p:sp>
        <p:nvSpPr>
          <p:cNvPr id="4" name="投影片影像版面配置區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TW" altLang="en-US"/>
          </a:p>
        </p:txBody>
      </p:sp>
      <p:sp>
        <p:nvSpPr>
          <p:cNvPr id="5" name="備忘稿版面配置區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6" name="頁尾版面配置區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TW" altLang="en-US"/>
          </a:p>
        </p:txBody>
      </p:sp>
      <p:sp>
        <p:nvSpPr>
          <p:cNvPr id="7" name="投影片編號版面配置區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5EA774E-7286-49E7-9222-44A0C947EE01}" type="slidenum">
              <a:rPr lang="zh-TW" altLang="en-US" smtClean="0"/>
              <a:t>‹#›</a:t>
            </a:fld>
            <a:endParaRPr lang="zh-TW" altLang="en-US"/>
          </a:p>
        </p:txBody>
      </p:sp>
    </p:spTree>
    <p:extLst>
      <p:ext uri="{BB962C8B-B14F-4D97-AF65-F5344CB8AC3E}">
        <p14:creationId xmlns:p14="http://schemas.microsoft.com/office/powerpoint/2010/main" val="261833918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標題 1"/>
          <p:cNvSpPr>
            <a:spLocks noGrp="1"/>
          </p:cNvSpPr>
          <p:nvPr>
            <p:ph type="ctrTitle"/>
          </p:nvPr>
        </p:nvSpPr>
        <p:spPr>
          <a:xfrm>
            <a:off x="1524000" y="1122363"/>
            <a:ext cx="9144000" cy="2387600"/>
          </a:xfrm>
        </p:spPr>
        <p:txBody>
          <a:bodyPr anchor="b"/>
          <a:lstStyle>
            <a:lvl1pPr algn="ctr">
              <a:defRPr sz="6000"/>
            </a:lvl1pPr>
          </a:lstStyle>
          <a:p>
            <a:r>
              <a:rPr lang="zh-TW" altLang="en-US"/>
              <a:t>按一下以編輯母片標題樣式</a:t>
            </a:r>
          </a:p>
        </p:txBody>
      </p:sp>
      <p:sp>
        <p:nvSpPr>
          <p:cNvPr id="3" name="副標題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TW" altLang="en-US"/>
              <a:t>按一下以編輯母片副標題樣式</a:t>
            </a:r>
          </a:p>
        </p:txBody>
      </p:sp>
      <p:sp>
        <p:nvSpPr>
          <p:cNvPr id="4" name="日期版面配置區 3"/>
          <p:cNvSpPr>
            <a:spLocks noGrp="1"/>
          </p:cNvSpPr>
          <p:nvPr>
            <p:ph type="dt" sz="half" idx="10"/>
          </p:nvPr>
        </p:nvSpPr>
        <p:spPr/>
        <p:txBody>
          <a:bodyPr/>
          <a:lstStyle/>
          <a:p>
            <a:fld id="{371F1EC9-AAAC-47AF-A269-4996676D2364}" type="datetime1">
              <a:rPr lang="zh-TW" altLang="en-US" smtClean="0"/>
              <a:t>2023/5/1</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FFC34EEA-53D1-4661-9D8A-77EED7BBB355}" type="slidenum">
              <a:rPr lang="zh-TW" altLang="en-US" smtClean="0"/>
              <a:t>‹#›</a:t>
            </a:fld>
            <a:endParaRPr lang="zh-TW" altLang="en-US"/>
          </a:p>
        </p:txBody>
      </p:sp>
    </p:spTree>
    <p:extLst>
      <p:ext uri="{BB962C8B-B14F-4D97-AF65-F5344CB8AC3E}">
        <p14:creationId xmlns:p14="http://schemas.microsoft.com/office/powerpoint/2010/main" val="414053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直排文字版面配置區 2"/>
          <p:cNvSpPr>
            <a:spLocks noGrp="1"/>
          </p:cNvSpPr>
          <p:nvPr>
            <p:ph type="body" orient="vert" idx="1"/>
          </p:nvPr>
        </p:nvSpPr>
        <p:spPr/>
        <p:txBody>
          <a:bodyPr vert="eaVert"/>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p:cNvSpPr>
            <a:spLocks noGrp="1"/>
          </p:cNvSpPr>
          <p:nvPr>
            <p:ph type="dt" sz="half" idx="10"/>
          </p:nvPr>
        </p:nvSpPr>
        <p:spPr/>
        <p:txBody>
          <a:bodyPr/>
          <a:lstStyle/>
          <a:p>
            <a:fld id="{007F62DE-3ADF-44AC-92E9-37AE854E0474}" type="datetime1">
              <a:rPr lang="zh-TW" altLang="en-US" smtClean="0"/>
              <a:t>2023/5/1</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FFC34EEA-53D1-4661-9D8A-77EED7BBB355}" type="slidenum">
              <a:rPr lang="zh-TW" altLang="en-US" smtClean="0"/>
              <a:t>‹#›</a:t>
            </a:fld>
            <a:endParaRPr lang="zh-TW" altLang="en-US"/>
          </a:p>
        </p:txBody>
      </p:sp>
    </p:spTree>
    <p:extLst>
      <p:ext uri="{BB962C8B-B14F-4D97-AF65-F5344CB8AC3E}">
        <p14:creationId xmlns:p14="http://schemas.microsoft.com/office/powerpoint/2010/main" val="35913982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8724900" y="365125"/>
            <a:ext cx="2628900" cy="5811838"/>
          </a:xfrm>
        </p:spPr>
        <p:txBody>
          <a:bodyPr vert="eaVert"/>
          <a:lstStyle/>
          <a:p>
            <a:r>
              <a:rPr lang="zh-TW" altLang="en-US"/>
              <a:t>按一下以編輯母片標題樣式</a:t>
            </a:r>
          </a:p>
        </p:txBody>
      </p:sp>
      <p:sp>
        <p:nvSpPr>
          <p:cNvPr id="3" name="直排文字版面配置區 2"/>
          <p:cNvSpPr>
            <a:spLocks noGrp="1"/>
          </p:cNvSpPr>
          <p:nvPr>
            <p:ph type="body" orient="vert" idx="1"/>
          </p:nvPr>
        </p:nvSpPr>
        <p:spPr>
          <a:xfrm>
            <a:off x="838200" y="365125"/>
            <a:ext cx="7734300" cy="5811838"/>
          </a:xfrm>
        </p:spPr>
        <p:txBody>
          <a:bodyPr vert="eaVert"/>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p:cNvSpPr>
            <a:spLocks noGrp="1"/>
          </p:cNvSpPr>
          <p:nvPr>
            <p:ph type="dt" sz="half" idx="10"/>
          </p:nvPr>
        </p:nvSpPr>
        <p:spPr/>
        <p:txBody>
          <a:bodyPr/>
          <a:lstStyle/>
          <a:p>
            <a:fld id="{070738F7-1F20-4913-9A49-9E1DDEFB906E}" type="datetime1">
              <a:rPr lang="zh-TW" altLang="en-US" smtClean="0"/>
              <a:t>2023/5/1</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FFC34EEA-53D1-4661-9D8A-77EED7BBB355}" type="slidenum">
              <a:rPr lang="zh-TW" altLang="en-US" smtClean="0"/>
              <a:t>‹#›</a:t>
            </a:fld>
            <a:endParaRPr lang="zh-TW" altLang="en-US"/>
          </a:p>
        </p:txBody>
      </p:sp>
    </p:spTree>
    <p:extLst>
      <p:ext uri="{BB962C8B-B14F-4D97-AF65-F5344CB8AC3E}">
        <p14:creationId xmlns:p14="http://schemas.microsoft.com/office/powerpoint/2010/main" val="28572405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內容版面配置區 2"/>
          <p:cNvSpPr>
            <a:spLocks noGrp="1"/>
          </p:cNvSpPr>
          <p:nvPr>
            <p:ph idx="1"/>
          </p:nvPr>
        </p:nvSpPr>
        <p:spPr/>
        <p:txBody>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p:cNvSpPr>
            <a:spLocks noGrp="1"/>
          </p:cNvSpPr>
          <p:nvPr>
            <p:ph type="dt" sz="half" idx="10"/>
          </p:nvPr>
        </p:nvSpPr>
        <p:spPr/>
        <p:txBody>
          <a:bodyPr/>
          <a:lstStyle/>
          <a:p>
            <a:fld id="{036C651C-9FA2-4571-9452-2BE0AB97197A}" type="datetime1">
              <a:rPr lang="zh-TW" altLang="en-US" smtClean="0"/>
              <a:t>2023/5/1</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FFC34EEA-53D1-4661-9D8A-77EED7BBB355}" type="slidenum">
              <a:rPr lang="zh-TW" altLang="en-US" smtClean="0"/>
              <a:t>‹#›</a:t>
            </a:fld>
            <a:endParaRPr lang="zh-TW" altLang="en-US"/>
          </a:p>
        </p:txBody>
      </p:sp>
    </p:spTree>
    <p:extLst>
      <p:ext uri="{BB962C8B-B14F-4D97-AF65-F5344CB8AC3E}">
        <p14:creationId xmlns:p14="http://schemas.microsoft.com/office/powerpoint/2010/main" val="41613610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章節標題">
    <p:spTree>
      <p:nvGrpSpPr>
        <p:cNvPr id="1" name=""/>
        <p:cNvGrpSpPr/>
        <p:nvPr/>
      </p:nvGrpSpPr>
      <p:grpSpPr>
        <a:xfrm>
          <a:off x="0" y="0"/>
          <a:ext cx="0" cy="0"/>
          <a:chOff x="0" y="0"/>
          <a:chExt cx="0" cy="0"/>
        </a:xfrm>
      </p:grpSpPr>
      <p:sp>
        <p:nvSpPr>
          <p:cNvPr id="2" name="標題 1"/>
          <p:cNvSpPr>
            <a:spLocks noGrp="1"/>
          </p:cNvSpPr>
          <p:nvPr>
            <p:ph type="title"/>
          </p:nvPr>
        </p:nvSpPr>
        <p:spPr>
          <a:xfrm>
            <a:off x="831850" y="1709738"/>
            <a:ext cx="10515600" cy="2852737"/>
          </a:xfrm>
        </p:spPr>
        <p:txBody>
          <a:bodyPr anchor="b"/>
          <a:lstStyle>
            <a:lvl1pPr>
              <a:defRPr sz="6000"/>
            </a:lvl1pPr>
          </a:lstStyle>
          <a:p>
            <a:r>
              <a:rPr lang="zh-TW" altLang="en-US"/>
              <a:t>按一下以編輯母片標題樣式</a:t>
            </a:r>
          </a:p>
        </p:txBody>
      </p:sp>
      <p:sp>
        <p:nvSpPr>
          <p:cNvPr id="3" name="文字版面配置區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TW" altLang="en-US"/>
              <a:t>編輯母片文字樣式</a:t>
            </a:r>
          </a:p>
        </p:txBody>
      </p:sp>
      <p:sp>
        <p:nvSpPr>
          <p:cNvPr id="4" name="日期版面配置區 3"/>
          <p:cNvSpPr>
            <a:spLocks noGrp="1"/>
          </p:cNvSpPr>
          <p:nvPr>
            <p:ph type="dt" sz="half" idx="10"/>
          </p:nvPr>
        </p:nvSpPr>
        <p:spPr/>
        <p:txBody>
          <a:bodyPr/>
          <a:lstStyle/>
          <a:p>
            <a:fld id="{DC7E8D05-7482-4E99-B8CE-EE33F4A29F3D}" type="datetime1">
              <a:rPr lang="zh-TW" altLang="en-US" smtClean="0"/>
              <a:t>2023/5/1</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FFC34EEA-53D1-4661-9D8A-77EED7BBB355}" type="slidenum">
              <a:rPr lang="zh-TW" altLang="en-US" smtClean="0"/>
              <a:t>‹#›</a:t>
            </a:fld>
            <a:endParaRPr lang="zh-TW" altLang="en-US"/>
          </a:p>
        </p:txBody>
      </p:sp>
    </p:spTree>
    <p:extLst>
      <p:ext uri="{BB962C8B-B14F-4D97-AF65-F5344CB8AC3E}">
        <p14:creationId xmlns:p14="http://schemas.microsoft.com/office/powerpoint/2010/main" val="29430878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內容版面配置區 2"/>
          <p:cNvSpPr>
            <a:spLocks noGrp="1"/>
          </p:cNvSpPr>
          <p:nvPr>
            <p:ph sz="half" idx="1"/>
          </p:nvPr>
        </p:nvSpPr>
        <p:spPr>
          <a:xfrm>
            <a:off x="838200" y="1825625"/>
            <a:ext cx="5181600" cy="4351338"/>
          </a:xfrm>
        </p:spPr>
        <p:txBody>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內容版面配置區 3"/>
          <p:cNvSpPr>
            <a:spLocks noGrp="1"/>
          </p:cNvSpPr>
          <p:nvPr>
            <p:ph sz="half" idx="2"/>
          </p:nvPr>
        </p:nvSpPr>
        <p:spPr>
          <a:xfrm>
            <a:off x="6172200" y="1825625"/>
            <a:ext cx="5181600" cy="4351338"/>
          </a:xfrm>
        </p:spPr>
        <p:txBody>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日期版面配置區 4"/>
          <p:cNvSpPr>
            <a:spLocks noGrp="1"/>
          </p:cNvSpPr>
          <p:nvPr>
            <p:ph type="dt" sz="half" idx="10"/>
          </p:nvPr>
        </p:nvSpPr>
        <p:spPr/>
        <p:txBody>
          <a:bodyPr/>
          <a:lstStyle/>
          <a:p>
            <a:fld id="{B382CFA7-86F6-4CD0-9E10-528996B7EEFC}" type="datetime1">
              <a:rPr lang="zh-TW" altLang="en-US" smtClean="0"/>
              <a:t>2023/5/1</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FFC34EEA-53D1-4661-9D8A-77EED7BBB355}" type="slidenum">
              <a:rPr lang="zh-TW" altLang="en-US" smtClean="0"/>
              <a:t>‹#›</a:t>
            </a:fld>
            <a:endParaRPr lang="zh-TW" altLang="en-US"/>
          </a:p>
        </p:txBody>
      </p:sp>
    </p:spTree>
    <p:extLst>
      <p:ext uri="{BB962C8B-B14F-4D97-AF65-F5344CB8AC3E}">
        <p14:creationId xmlns:p14="http://schemas.microsoft.com/office/powerpoint/2010/main" val="23478671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a:xfrm>
            <a:off x="839788" y="365125"/>
            <a:ext cx="10515600" cy="1325563"/>
          </a:xfrm>
        </p:spPr>
        <p:txBody>
          <a:bodyPr/>
          <a:lstStyle/>
          <a:p>
            <a:r>
              <a:rPr lang="zh-TW" altLang="en-US"/>
              <a:t>按一下以編輯母片標題樣式</a:t>
            </a:r>
          </a:p>
        </p:txBody>
      </p:sp>
      <p:sp>
        <p:nvSpPr>
          <p:cNvPr id="3" name="文字版面配置區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編輯母片文字樣式</a:t>
            </a:r>
          </a:p>
        </p:txBody>
      </p:sp>
      <p:sp>
        <p:nvSpPr>
          <p:cNvPr id="4" name="內容版面配置區 3"/>
          <p:cNvSpPr>
            <a:spLocks noGrp="1"/>
          </p:cNvSpPr>
          <p:nvPr>
            <p:ph sz="half" idx="2"/>
          </p:nvPr>
        </p:nvSpPr>
        <p:spPr>
          <a:xfrm>
            <a:off x="839788" y="2505075"/>
            <a:ext cx="5157787" cy="3684588"/>
          </a:xfrm>
        </p:spPr>
        <p:txBody>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文字版面配置區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編輯母片文字樣式</a:t>
            </a:r>
          </a:p>
        </p:txBody>
      </p:sp>
      <p:sp>
        <p:nvSpPr>
          <p:cNvPr id="6" name="內容版面配置區 5"/>
          <p:cNvSpPr>
            <a:spLocks noGrp="1"/>
          </p:cNvSpPr>
          <p:nvPr>
            <p:ph sz="quarter" idx="4"/>
          </p:nvPr>
        </p:nvSpPr>
        <p:spPr>
          <a:xfrm>
            <a:off x="6172200" y="2505075"/>
            <a:ext cx="5183188" cy="3684588"/>
          </a:xfrm>
        </p:spPr>
        <p:txBody>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7" name="日期版面配置區 6"/>
          <p:cNvSpPr>
            <a:spLocks noGrp="1"/>
          </p:cNvSpPr>
          <p:nvPr>
            <p:ph type="dt" sz="half" idx="10"/>
          </p:nvPr>
        </p:nvSpPr>
        <p:spPr/>
        <p:txBody>
          <a:bodyPr/>
          <a:lstStyle/>
          <a:p>
            <a:fld id="{6FA17897-B5D3-4272-A111-9B67B2004AE3}" type="datetime1">
              <a:rPr lang="zh-TW" altLang="en-US" smtClean="0"/>
              <a:t>2023/5/1</a:t>
            </a:fld>
            <a:endParaRPr lang="zh-TW" altLang="en-US"/>
          </a:p>
        </p:txBody>
      </p:sp>
      <p:sp>
        <p:nvSpPr>
          <p:cNvPr id="8" name="頁尾版面配置區 7"/>
          <p:cNvSpPr>
            <a:spLocks noGrp="1"/>
          </p:cNvSpPr>
          <p:nvPr>
            <p:ph type="ftr" sz="quarter" idx="11"/>
          </p:nvPr>
        </p:nvSpPr>
        <p:spPr/>
        <p:txBody>
          <a:bodyPr/>
          <a:lstStyle/>
          <a:p>
            <a:endParaRPr lang="zh-TW" altLang="en-US"/>
          </a:p>
        </p:txBody>
      </p:sp>
      <p:sp>
        <p:nvSpPr>
          <p:cNvPr id="9" name="投影片編號版面配置區 8"/>
          <p:cNvSpPr>
            <a:spLocks noGrp="1"/>
          </p:cNvSpPr>
          <p:nvPr>
            <p:ph type="sldNum" sz="quarter" idx="12"/>
          </p:nvPr>
        </p:nvSpPr>
        <p:spPr/>
        <p:txBody>
          <a:bodyPr/>
          <a:lstStyle/>
          <a:p>
            <a:fld id="{FFC34EEA-53D1-4661-9D8A-77EED7BBB355}" type="slidenum">
              <a:rPr lang="zh-TW" altLang="en-US" smtClean="0"/>
              <a:t>‹#›</a:t>
            </a:fld>
            <a:endParaRPr lang="zh-TW" altLang="en-US"/>
          </a:p>
        </p:txBody>
      </p:sp>
    </p:spTree>
    <p:extLst>
      <p:ext uri="{BB962C8B-B14F-4D97-AF65-F5344CB8AC3E}">
        <p14:creationId xmlns:p14="http://schemas.microsoft.com/office/powerpoint/2010/main" val="11107173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日期版面配置區 2"/>
          <p:cNvSpPr>
            <a:spLocks noGrp="1"/>
          </p:cNvSpPr>
          <p:nvPr>
            <p:ph type="dt" sz="half" idx="10"/>
          </p:nvPr>
        </p:nvSpPr>
        <p:spPr/>
        <p:txBody>
          <a:bodyPr/>
          <a:lstStyle/>
          <a:p>
            <a:fld id="{BCD675D5-D81D-4E76-8635-CACEBFB0A4E2}" type="datetime1">
              <a:rPr lang="zh-TW" altLang="en-US" smtClean="0"/>
              <a:t>2023/5/1</a:t>
            </a:fld>
            <a:endParaRPr lang="zh-TW" altLang="en-US"/>
          </a:p>
        </p:txBody>
      </p:sp>
      <p:sp>
        <p:nvSpPr>
          <p:cNvPr id="4" name="頁尾版面配置區 3"/>
          <p:cNvSpPr>
            <a:spLocks noGrp="1"/>
          </p:cNvSpPr>
          <p:nvPr>
            <p:ph type="ftr" sz="quarter" idx="11"/>
          </p:nvPr>
        </p:nvSpPr>
        <p:spPr/>
        <p:txBody>
          <a:bodyPr/>
          <a:lstStyle/>
          <a:p>
            <a:endParaRPr lang="zh-TW" altLang="en-US"/>
          </a:p>
        </p:txBody>
      </p:sp>
      <p:sp>
        <p:nvSpPr>
          <p:cNvPr id="5" name="投影片編號版面配置區 4"/>
          <p:cNvSpPr>
            <a:spLocks noGrp="1"/>
          </p:cNvSpPr>
          <p:nvPr>
            <p:ph type="sldNum" sz="quarter" idx="12"/>
          </p:nvPr>
        </p:nvSpPr>
        <p:spPr/>
        <p:txBody>
          <a:bodyPr/>
          <a:lstStyle/>
          <a:p>
            <a:fld id="{FFC34EEA-53D1-4661-9D8A-77EED7BBB355}" type="slidenum">
              <a:rPr lang="zh-TW" altLang="en-US" smtClean="0"/>
              <a:t>‹#›</a:t>
            </a:fld>
            <a:endParaRPr lang="zh-TW" altLang="en-US"/>
          </a:p>
        </p:txBody>
      </p:sp>
    </p:spTree>
    <p:extLst>
      <p:ext uri="{BB962C8B-B14F-4D97-AF65-F5344CB8AC3E}">
        <p14:creationId xmlns:p14="http://schemas.microsoft.com/office/powerpoint/2010/main" val="15275982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1"/>
          <p:cNvSpPr>
            <a:spLocks noGrp="1"/>
          </p:cNvSpPr>
          <p:nvPr>
            <p:ph type="dt" sz="half" idx="10"/>
          </p:nvPr>
        </p:nvSpPr>
        <p:spPr/>
        <p:txBody>
          <a:bodyPr/>
          <a:lstStyle/>
          <a:p>
            <a:fld id="{C0F31696-61E9-4315-9D82-A1103AA15E6B}" type="datetime1">
              <a:rPr lang="zh-TW" altLang="en-US" smtClean="0"/>
              <a:t>2023/5/1</a:t>
            </a:fld>
            <a:endParaRPr lang="zh-TW" altLang="en-US"/>
          </a:p>
        </p:txBody>
      </p:sp>
      <p:sp>
        <p:nvSpPr>
          <p:cNvPr id="3" name="頁尾版面配置區 2"/>
          <p:cNvSpPr>
            <a:spLocks noGrp="1"/>
          </p:cNvSpPr>
          <p:nvPr>
            <p:ph type="ftr" sz="quarter" idx="11"/>
          </p:nvPr>
        </p:nvSpPr>
        <p:spPr/>
        <p:txBody>
          <a:bodyPr/>
          <a:lstStyle/>
          <a:p>
            <a:endParaRPr lang="zh-TW" altLang="en-US"/>
          </a:p>
        </p:txBody>
      </p:sp>
      <p:sp>
        <p:nvSpPr>
          <p:cNvPr id="4" name="投影片編號版面配置區 3"/>
          <p:cNvSpPr>
            <a:spLocks noGrp="1"/>
          </p:cNvSpPr>
          <p:nvPr>
            <p:ph type="sldNum" sz="quarter" idx="12"/>
          </p:nvPr>
        </p:nvSpPr>
        <p:spPr/>
        <p:txBody>
          <a:bodyPr/>
          <a:lstStyle/>
          <a:p>
            <a:fld id="{FFC34EEA-53D1-4661-9D8A-77EED7BBB355}" type="slidenum">
              <a:rPr lang="zh-TW" altLang="en-US" smtClean="0"/>
              <a:t>‹#›</a:t>
            </a:fld>
            <a:endParaRPr lang="zh-TW" altLang="en-US"/>
          </a:p>
        </p:txBody>
      </p:sp>
    </p:spTree>
    <p:extLst>
      <p:ext uri="{BB962C8B-B14F-4D97-AF65-F5344CB8AC3E}">
        <p14:creationId xmlns:p14="http://schemas.microsoft.com/office/powerpoint/2010/main" val="5813162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839788" y="457200"/>
            <a:ext cx="3932237" cy="1600200"/>
          </a:xfrm>
        </p:spPr>
        <p:txBody>
          <a:bodyPr anchor="b"/>
          <a:lstStyle>
            <a:lvl1pPr>
              <a:defRPr sz="3200"/>
            </a:lvl1pPr>
          </a:lstStyle>
          <a:p>
            <a:r>
              <a:rPr lang="zh-TW" altLang="en-US"/>
              <a:t>按一下以編輯母片標題樣式</a:t>
            </a:r>
          </a:p>
        </p:txBody>
      </p:sp>
      <p:sp>
        <p:nvSpPr>
          <p:cNvPr id="3" name="內容版面配置區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文字版面配置區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TW" altLang="en-US"/>
              <a:t>編輯母片文字樣式</a:t>
            </a:r>
          </a:p>
        </p:txBody>
      </p:sp>
      <p:sp>
        <p:nvSpPr>
          <p:cNvPr id="5" name="日期版面配置區 4"/>
          <p:cNvSpPr>
            <a:spLocks noGrp="1"/>
          </p:cNvSpPr>
          <p:nvPr>
            <p:ph type="dt" sz="half" idx="10"/>
          </p:nvPr>
        </p:nvSpPr>
        <p:spPr/>
        <p:txBody>
          <a:bodyPr/>
          <a:lstStyle/>
          <a:p>
            <a:fld id="{90F09A86-719E-4BEB-B2E5-670E55BCE468}" type="datetime1">
              <a:rPr lang="zh-TW" altLang="en-US" smtClean="0"/>
              <a:t>2023/5/1</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FFC34EEA-53D1-4661-9D8A-77EED7BBB355}" type="slidenum">
              <a:rPr lang="zh-TW" altLang="en-US" smtClean="0"/>
              <a:t>‹#›</a:t>
            </a:fld>
            <a:endParaRPr lang="zh-TW" altLang="en-US"/>
          </a:p>
        </p:txBody>
      </p:sp>
    </p:spTree>
    <p:extLst>
      <p:ext uri="{BB962C8B-B14F-4D97-AF65-F5344CB8AC3E}">
        <p14:creationId xmlns:p14="http://schemas.microsoft.com/office/powerpoint/2010/main" val="16236598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839788" y="457200"/>
            <a:ext cx="3932237" cy="1600200"/>
          </a:xfrm>
        </p:spPr>
        <p:txBody>
          <a:bodyPr anchor="b"/>
          <a:lstStyle>
            <a:lvl1pPr>
              <a:defRPr sz="3200"/>
            </a:lvl1pPr>
          </a:lstStyle>
          <a:p>
            <a:r>
              <a:rPr lang="zh-TW" altLang="en-US"/>
              <a:t>按一下以編輯母片標題樣式</a:t>
            </a:r>
          </a:p>
        </p:txBody>
      </p:sp>
      <p:sp>
        <p:nvSpPr>
          <p:cNvPr id="3" name="圖片版面配置區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TW" altLang="en-US"/>
          </a:p>
        </p:txBody>
      </p:sp>
      <p:sp>
        <p:nvSpPr>
          <p:cNvPr id="4" name="文字版面配置區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TW" altLang="en-US"/>
              <a:t>編輯母片文字樣式</a:t>
            </a:r>
          </a:p>
        </p:txBody>
      </p:sp>
      <p:sp>
        <p:nvSpPr>
          <p:cNvPr id="5" name="日期版面配置區 4"/>
          <p:cNvSpPr>
            <a:spLocks noGrp="1"/>
          </p:cNvSpPr>
          <p:nvPr>
            <p:ph type="dt" sz="half" idx="10"/>
          </p:nvPr>
        </p:nvSpPr>
        <p:spPr/>
        <p:txBody>
          <a:bodyPr/>
          <a:lstStyle/>
          <a:p>
            <a:fld id="{762194D2-5330-480E-932A-F100762F2B18}" type="datetime1">
              <a:rPr lang="zh-TW" altLang="en-US" smtClean="0"/>
              <a:t>2023/5/1</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FFC34EEA-53D1-4661-9D8A-77EED7BBB355}" type="slidenum">
              <a:rPr lang="zh-TW" altLang="en-US" smtClean="0"/>
              <a:t>‹#›</a:t>
            </a:fld>
            <a:endParaRPr lang="zh-TW" altLang="en-US"/>
          </a:p>
        </p:txBody>
      </p:sp>
    </p:spTree>
    <p:extLst>
      <p:ext uri="{BB962C8B-B14F-4D97-AF65-F5344CB8AC3E}">
        <p14:creationId xmlns:p14="http://schemas.microsoft.com/office/powerpoint/2010/main" val="38868927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標題版面配置區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TW" altLang="en-US"/>
              <a:t>按一下以編輯母片標題樣式</a:t>
            </a:r>
          </a:p>
        </p:txBody>
      </p:sp>
      <p:sp>
        <p:nvSpPr>
          <p:cNvPr id="3" name="文字版面配置區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3B724B6-616C-4F91-8481-3827A741704A}" type="datetime1">
              <a:rPr lang="zh-TW" altLang="en-US" smtClean="0"/>
              <a:t>2023/5/1</a:t>
            </a:fld>
            <a:endParaRPr lang="zh-TW" altLang="en-US"/>
          </a:p>
        </p:txBody>
      </p:sp>
      <p:sp>
        <p:nvSpPr>
          <p:cNvPr id="5" name="頁尾版面配置區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TW" altLang="en-US"/>
          </a:p>
        </p:txBody>
      </p:sp>
      <p:sp>
        <p:nvSpPr>
          <p:cNvPr id="6" name="投影片編號版面配置區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FC34EEA-53D1-4661-9D8A-77EED7BBB355}" type="slidenum">
              <a:rPr lang="zh-TW" altLang="en-US" smtClean="0"/>
              <a:t>‹#›</a:t>
            </a:fld>
            <a:endParaRPr lang="zh-TW" altLang="en-US"/>
          </a:p>
        </p:txBody>
      </p:sp>
    </p:spTree>
    <p:extLst>
      <p:ext uri="{BB962C8B-B14F-4D97-AF65-F5344CB8AC3E}">
        <p14:creationId xmlns:p14="http://schemas.microsoft.com/office/powerpoint/2010/main" val="60830010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ctrTitle"/>
          </p:nvPr>
        </p:nvSpPr>
        <p:spPr/>
        <p:txBody>
          <a:bodyPr>
            <a:normAutofit fontScale="90000"/>
          </a:bodyPr>
          <a:lstStyle/>
          <a:p>
            <a:r>
              <a:rPr lang="en-US" altLang="zh-TW" dirty="0">
                <a:latin typeface="Times New Roman" panose="02020603050405020304" pitchFamily="18" charset="0"/>
                <a:cs typeface="Times New Roman" panose="02020603050405020304" pitchFamily="18" charset="0"/>
              </a:rPr>
              <a:t>A Novel Efficient Graph Model for the Multiple Longest Common Subsequences (MLCS) Problem</a:t>
            </a:r>
          </a:p>
        </p:txBody>
      </p:sp>
      <p:sp>
        <p:nvSpPr>
          <p:cNvPr id="3" name="副標題 2"/>
          <p:cNvSpPr>
            <a:spLocks noGrp="1"/>
          </p:cNvSpPr>
          <p:nvPr>
            <p:ph type="subTitle" idx="1"/>
          </p:nvPr>
        </p:nvSpPr>
        <p:spPr/>
        <p:txBody>
          <a:bodyPr>
            <a:normAutofit lnSpcReduction="10000"/>
          </a:bodyPr>
          <a:lstStyle/>
          <a:p>
            <a:r>
              <a:rPr lang="en-US" altLang="zh-TW" dirty="0">
                <a:latin typeface="Times New Roman" panose="02020603050405020304" pitchFamily="18" charset="0"/>
                <a:cs typeface="Times New Roman" panose="02020603050405020304" pitchFamily="18" charset="0"/>
              </a:rPr>
              <a:t>Zhan Peng and </a:t>
            </a:r>
            <a:r>
              <a:rPr lang="en-US" altLang="zh-TW" dirty="0" err="1">
                <a:latin typeface="Times New Roman" panose="02020603050405020304" pitchFamily="18" charset="0"/>
                <a:cs typeface="Times New Roman" panose="02020603050405020304" pitchFamily="18" charset="0"/>
              </a:rPr>
              <a:t>Yuping</a:t>
            </a:r>
            <a:r>
              <a:rPr lang="en-US" altLang="zh-TW" dirty="0">
                <a:latin typeface="Times New Roman" panose="02020603050405020304" pitchFamily="18" charset="0"/>
                <a:cs typeface="Times New Roman" panose="02020603050405020304" pitchFamily="18" charset="0"/>
              </a:rPr>
              <a:t> </a:t>
            </a:r>
            <a:r>
              <a:rPr lang="en-US" altLang="zh-TW" dirty="0" smtClean="0">
                <a:latin typeface="Times New Roman" panose="02020603050405020304" pitchFamily="18" charset="0"/>
                <a:cs typeface="Times New Roman" panose="02020603050405020304" pitchFamily="18" charset="0"/>
              </a:rPr>
              <a:t>Wang</a:t>
            </a:r>
            <a:r>
              <a:rPr lang="en-US" altLang="zh-TW" dirty="0" smtClean="0">
                <a:latin typeface="Times New Roman" panose="02020603050405020304" pitchFamily="18" charset="0"/>
                <a:cs typeface="Times New Roman" panose="02020603050405020304" pitchFamily="18" charset="0"/>
              </a:rPr>
              <a:t>,</a:t>
            </a:r>
            <a:endParaRPr lang="en-US" altLang="zh-TW" dirty="0">
              <a:latin typeface="Times New Roman" panose="02020603050405020304" pitchFamily="18" charset="0"/>
              <a:cs typeface="Times New Roman" panose="02020603050405020304" pitchFamily="18" charset="0"/>
            </a:endParaRPr>
          </a:p>
          <a:p>
            <a:r>
              <a:rPr lang="en-US" altLang="zh-TW" dirty="0">
                <a:latin typeface="Times New Roman" panose="02020603050405020304" pitchFamily="18" charset="0"/>
                <a:cs typeface="Times New Roman" panose="02020603050405020304" pitchFamily="18" charset="0"/>
              </a:rPr>
              <a:t>School of Computer Science and Technology, </a:t>
            </a:r>
            <a:r>
              <a:rPr lang="en-US" altLang="zh-TW" dirty="0" err="1">
                <a:latin typeface="Times New Roman" panose="02020603050405020304" pitchFamily="18" charset="0"/>
                <a:cs typeface="Times New Roman" panose="02020603050405020304" pitchFamily="18" charset="0"/>
              </a:rPr>
              <a:t>Xidian</a:t>
            </a:r>
            <a:r>
              <a:rPr lang="en-US" altLang="zh-TW" dirty="0">
                <a:latin typeface="Times New Roman" panose="02020603050405020304" pitchFamily="18" charset="0"/>
                <a:cs typeface="Times New Roman" panose="02020603050405020304" pitchFamily="18" charset="0"/>
              </a:rPr>
              <a:t> University</a:t>
            </a:r>
            <a:r>
              <a:rPr lang="en-US" altLang="zh-TW" dirty="0" smtClean="0">
                <a:latin typeface="Times New Roman" panose="02020603050405020304" pitchFamily="18" charset="0"/>
                <a:cs typeface="Times New Roman" panose="02020603050405020304" pitchFamily="18" charset="0"/>
              </a:rPr>
              <a:t>,</a:t>
            </a:r>
          </a:p>
          <a:p>
            <a:r>
              <a:rPr lang="en-US" altLang="zh-TW" dirty="0" smtClean="0">
                <a:latin typeface="Times New Roman" panose="02020603050405020304" pitchFamily="18" charset="0"/>
                <a:cs typeface="Times New Roman" panose="02020603050405020304" pitchFamily="18" charset="0"/>
              </a:rPr>
              <a:t> </a:t>
            </a:r>
            <a:r>
              <a:rPr lang="en-US" altLang="zh-TW" dirty="0">
                <a:latin typeface="Times New Roman" panose="02020603050405020304" pitchFamily="18" charset="0"/>
                <a:cs typeface="Times New Roman" panose="02020603050405020304" pitchFamily="18" charset="0"/>
              </a:rPr>
              <a:t>Xi’an, </a:t>
            </a:r>
            <a:r>
              <a:rPr lang="en-US" altLang="zh-TW" dirty="0" smtClean="0">
                <a:latin typeface="Times New Roman" panose="02020603050405020304" pitchFamily="18" charset="0"/>
                <a:cs typeface="Times New Roman" panose="02020603050405020304" pitchFamily="18" charset="0"/>
              </a:rPr>
              <a:t>China,</a:t>
            </a:r>
          </a:p>
          <a:p>
            <a:r>
              <a:rPr lang="en-US" altLang="zh-TW" dirty="0" smtClean="0">
                <a:latin typeface="Times New Roman" panose="02020603050405020304" pitchFamily="18" charset="0"/>
                <a:cs typeface="Times New Roman" panose="02020603050405020304" pitchFamily="18" charset="0"/>
              </a:rPr>
              <a:t>Frontiers </a:t>
            </a:r>
            <a:r>
              <a:rPr lang="en-US" altLang="zh-TW" dirty="0">
                <a:latin typeface="Times New Roman" panose="02020603050405020304" pitchFamily="18" charset="0"/>
                <a:cs typeface="Times New Roman" panose="02020603050405020304" pitchFamily="18" charset="0"/>
              </a:rPr>
              <a:t>in Genetics, </a:t>
            </a:r>
            <a:r>
              <a:rPr lang="en-US" altLang="zh-TW" dirty="0" smtClean="0">
                <a:latin typeface="Times New Roman" panose="02020603050405020304" pitchFamily="18" charset="0"/>
                <a:cs typeface="Times New Roman" panose="02020603050405020304" pitchFamily="18" charset="0"/>
              </a:rPr>
              <a:t>volume 8, </a:t>
            </a:r>
            <a:r>
              <a:rPr lang="en-US" altLang="zh-TW" dirty="0">
                <a:latin typeface="Times New Roman" panose="02020603050405020304" pitchFamily="18" charset="0"/>
                <a:cs typeface="Times New Roman" panose="02020603050405020304" pitchFamily="18" charset="0"/>
              </a:rPr>
              <a:t>2017</a:t>
            </a:r>
            <a:endParaRPr lang="zh-TW" altLang="en-US" dirty="0">
              <a:latin typeface="Times New Roman" panose="02020603050405020304" pitchFamily="18" charset="0"/>
              <a:cs typeface="Times New Roman" panose="02020603050405020304" pitchFamily="18" charset="0"/>
            </a:endParaRPr>
          </a:p>
        </p:txBody>
      </p:sp>
      <p:sp>
        <p:nvSpPr>
          <p:cNvPr id="5" name="文字方塊 4"/>
          <p:cNvSpPr txBox="1"/>
          <p:nvPr/>
        </p:nvSpPr>
        <p:spPr>
          <a:xfrm>
            <a:off x="8539842" y="5349875"/>
            <a:ext cx="3575958" cy="1107996"/>
          </a:xfrm>
          <a:prstGeom prst="rect">
            <a:avLst/>
          </a:prstGeom>
          <a:noFill/>
        </p:spPr>
        <p:txBody>
          <a:bodyPr wrap="square" rtlCol="0">
            <a:spAutoFit/>
          </a:bodyPr>
          <a:lstStyle/>
          <a:p>
            <a:r>
              <a:rPr lang="en-US" altLang="zh-TW" sz="2400" dirty="0">
                <a:latin typeface="Times New Roman" panose="02020603050405020304" pitchFamily="18" charset="0"/>
                <a:cs typeface="Times New Roman" panose="02020603050405020304" pitchFamily="18" charset="0"/>
              </a:rPr>
              <a:t>Presenter: </a:t>
            </a:r>
            <a:r>
              <a:rPr lang="en-US" altLang="zh-TW" sz="2400" dirty="0" err="1">
                <a:latin typeface="Times New Roman" panose="02020603050405020304" pitchFamily="18" charset="0"/>
                <a:cs typeface="Times New Roman" panose="02020603050405020304" pitchFamily="18" charset="0"/>
              </a:rPr>
              <a:t>Zhi</a:t>
            </a:r>
            <a:r>
              <a:rPr lang="en-US" altLang="zh-TW" sz="2400" dirty="0">
                <a:latin typeface="Times New Roman" panose="02020603050405020304" pitchFamily="18" charset="0"/>
                <a:cs typeface="Times New Roman" panose="02020603050405020304" pitchFamily="18" charset="0"/>
              </a:rPr>
              <a:t>-Cheng</a:t>
            </a:r>
            <a:r>
              <a:rPr lang="zh-TW" altLang="en-US" sz="2400" dirty="0">
                <a:latin typeface="Times New Roman" panose="02020603050405020304" pitchFamily="18" charset="0"/>
                <a:cs typeface="Times New Roman" panose="02020603050405020304" pitchFamily="18" charset="0"/>
              </a:rPr>
              <a:t> </a:t>
            </a:r>
            <a:r>
              <a:rPr lang="en-US" altLang="zh-TW" sz="2400" dirty="0">
                <a:latin typeface="Times New Roman" panose="02020603050405020304" pitchFamily="18" charset="0"/>
                <a:cs typeface="Times New Roman" panose="02020603050405020304" pitchFamily="18" charset="0"/>
              </a:rPr>
              <a:t>Shen</a:t>
            </a:r>
          </a:p>
          <a:p>
            <a:r>
              <a:rPr lang="en-US" altLang="zh-TW" sz="2400" dirty="0">
                <a:latin typeface="Times New Roman" panose="02020603050405020304" pitchFamily="18" charset="0"/>
                <a:cs typeface="Times New Roman" panose="02020603050405020304" pitchFamily="18" charset="0"/>
              </a:rPr>
              <a:t>Date: </a:t>
            </a:r>
            <a:r>
              <a:rPr lang="en-US" altLang="zh-TW" sz="2400" dirty="0" smtClean="0">
                <a:latin typeface="Times New Roman" panose="02020603050405020304" pitchFamily="18" charset="0"/>
                <a:cs typeface="Times New Roman" panose="02020603050405020304" pitchFamily="18" charset="0"/>
              </a:rPr>
              <a:t>May</a:t>
            </a:r>
            <a:r>
              <a:rPr lang="en-US" altLang="zh-TW" sz="2400" dirty="0" smtClean="0">
                <a:latin typeface="Times New Roman" panose="02020603050405020304" pitchFamily="18" charset="0"/>
                <a:cs typeface="Times New Roman" panose="02020603050405020304" pitchFamily="18" charset="0"/>
              </a:rPr>
              <a:t>.02, </a:t>
            </a:r>
            <a:r>
              <a:rPr lang="en-US" altLang="zh-TW" sz="2400" dirty="0">
                <a:latin typeface="Times New Roman" panose="02020603050405020304" pitchFamily="18" charset="0"/>
                <a:cs typeface="Times New Roman" panose="02020603050405020304" pitchFamily="18" charset="0"/>
              </a:rPr>
              <a:t>2023</a:t>
            </a:r>
          </a:p>
          <a:p>
            <a:endParaRPr lang="zh-TW" altLang="en-US" dirty="0"/>
          </a:p>
        </p:txBody>
      </p:sp>
      <p:sp>
        <p:nvSpPr>
          <p:cNvPr id="4" name="投影片編號版面配置區 3">
            <a:extLst>
              <a:ext uri="{FF2B5EF4-FFF2-40B4-BE49-F238E27FC236}">
                <a16:creationId xmlns:a16="http://schemas.microsoft.com/office/drawing/2014/main" id="{25684D1F-1D53-AA32-37B0-EFB5646267C3}"/>
              </a:ext>
            </a:extLst>
          </p:cNvPr>
          <p:cNvSpPr>
            <a:spLocks noGrp="1"/>
          </p:cNvSpPr>
          <p:nvPr>
            <p:ph type="sldNum" sz="quarter" idx="12"/>
          </p:nvPr>
        </p:nvSpPr>
        <p:spPr/>
        <p:txBody>
          <a:bodyPr/>
          <a:lstStyle/>
          <a:p>
            <a:fld id="{FFC34EEA-53D1-4661-9D8A-77EED7BBB355}" type="slidenum">
              <a:rPr lang="zh-TW" altLang="en-US" smtClean="0"/>
              <a:t>1</a:t>
            </a:fld>
            <a:endParaRPr lang="zh-TW" altLang="en-US"/>
          </a:p>
        </p:txBody>
      </p:sp>
    </p:spTree>
    <p:extLst>
      <p:ext uri="{BB962C8B-B14F-4D97-AF65-F5344CB8AC3E}">
        <p14:creationId xmlns:p14="http://schemas.microsoft.com/office/powerpoint/2010/main" val="351243862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標題 5">
            <a:extLst>
              <a:ext uri="{FF2B5EF4-FFF2-40B4-BE49-F238E27FC236}">
                <a16:creationId xmlns:a16="http://schemas.microsoft.com/office/drawing/2014/main" id="{D3917CD5-93EF-1F03-09A3-B48376980E2A}"/>
              </a:ext>
            </a:extLst>
          </p:cNvPr>
          <p:cNvSpPr>
            <a:spLocks noGrp="1"/>
          </p:cNvSpPr>
          <p:nvPr>
            <p:ph type="title"/>
          </p:nvPr>
        </p:nvSpPr>
        <p:spPr/>
        <p:txBody>
          <a:bodyPr/>
          <a:lstStyle/>
          <a:p>
            <a:r>
              <a:rPr lang="en-US" altLang="zh-TW" dirty="0">
                <a:latin typeface="Times New Roman" panose="02020603050405020304" pitchFamily="18" charset="0"/>
                <a:cs typeface="Times New Roman" panose="02020603050405020304" pitchFamily="18" charset="0"/>
              </a:rPr>
              <a:t>Dominant Point based Approaches</a:t>
            </a:r>
            <a:endParaRPr lang="zh-TW" altLang="en-US" dirty="0">
              <a:latin typeface="Times New Roman" panose="02020603050405020304" pitchFamily="18" charset="0"/>
              <a:cs typeface="Times New Roman" panose="02020603050405020304" pitchFamily="18" charset="0"/>
            </a:endParaRPr>
          </a:p>
        </p:txBody>
      </p:sp>
      <p:sp>
        <p:nvSpPr>
          <p:cNvPr id="7" name="內容版面配置區 6">
            <a:extLst>
              <a:ext uri="{FF2B5EF4-FFF2-40B4-BE49-F238E27FC236}">
                <a16:creationId xmlns:a16="http://schemas.microsoft.com/office/drawing/2014/main" id="{8FC9F4A8-A684-3219-F051-5110825CB4DC}"/>
              </a:ext>
            </a:extLst>
          </p:cNvPr>
          <p:cNvSpPr>
            <a:spLocks noGrp="1"/>
          </p:cNvSpPr>
          <p:nvPr>
            <p:ph sz="half" idx="1"/>
          </p:nvPr>
        </p:nvSpPr>
        <p:spPr/>
        <p:txBody>
          <a:bodyPr>
            <a:normAutofit/>
          </a:bodyPr>
          <a:lstStyle/>
          <a:p>
            <a:pPr marL="0" indent="0">
              <a:buNone/>
            </a:pPr>
            <a:r>
              <a:rPr lang="en-US" altLang="zh-TW" dirty="0" smtClean="0">
                <a:latin typeface="Times New Roman" panose="02020603050405020304" pitchFamily="18" charset="0"/>
                <a:cs typeface="Times New Roman" panose="02020603050405020304" pitchFamily="18" charset="0"/>
              </a:rPr>
              <a:t>D</a:t>
            </a:r>
            <a:r>
              <a:rPr lang="en-US" altLang="zh-TW" baseline="30000" dirty="0" smtClean="0">
                <a:latin typeface="Times New Roman" panose="02020603050405020304" pitchFamily="18" charset="0"/>
                <a:cs typeface="Times New Roman" panose="02020603050405020304" pitchFamily="18" charset="0"/>
              </a:rPr>
              <a:t>0 </a:t>
            </a:r>
            <a:r>
              <a:rPr lang="en-US" altLang="zh-TW" dirty="0">
                <a:latin typeface="Times New Roman" panose="02020603050405020304" pitchFamily="18" charset="0"/>
                <a:cs typeface="Times New Roman" panose="02020603050405020304" pitchFamily="18" charset="0"/>
              </a:rPr>
              <a:t>= </a:t>
            </a:r>
            <a:r>
              <a:rPr lang="en-US" altLang="zh-TW" dirty="0" smtClean="0">
                <a:latin typeface="Times New Roman" panose="02020603050405020304" pitchFamily="18" charset="0"/>
                <a:cs typeface="Times New Roman" panose="02020603050405020304" pitchFamily="18" charset="0"/>
              </a:rPr>
              <a:t>{(0, 0)}</a:t>
            </a:r>
          </a:p>
          <a:p>
            <a:pPr marL="0" indent="0">
              <a:buNone/>
            </a:pPr>
            <a:r>
              <a:rPr lang="en-US" altLang="zh-TW" dirty="0" smtClean="0">
                <a:latin typeface="Times New Roman" panose="02020603050405020304" pitchFamily="18" charset="0"/>
                <a:cs typeface="Times New Roman" panose="02020603050405020304" pitchFamily="18" charset="0"/>
              </a:rPr>
              <a:t>D</a:t>
            </a:r>
            <a:r>
              <a:rPr lang="en-US" altLang="zh-TW" baseline="30000" dirty="0" smtClean="0">
                <a:latin typeface="Times New Roman" panose="02020603050405020304" pitchFamily="18" charset="0"/>
                <a:cs typeface="Times New Roman" panose="02020603050405020304" pitchFamily="18" charset="0"/>
              </a:rPr>
              <a:t>1 </a:t>
            </a:r>
            <a:r>
              <a:rPr lang="en-US" altLang="zh-TW" dirty="0" smtClean="0">
                <a:latin typeface="Times New Roman" panose="02020603050405020304" pitchFamily="18" charset="0"/>
                <a:cs typeface="Times New Roman" panose="02020603050405020304" pitchFamily="18" charset="0"/>
              </a:rPr>
              <a:t>= </a:t>
            </a:r>
            <a:r>
              <a:rPr lang="en-US" altLang="zh-TW" dirty="0">
                <a:latin typeface="Times New Roman" panose="02020603050405020304" pitchFamily="18" charset="0"/>
                <a:cs typeface="Times New Roman" panose="02020603050405020304" pitchFamily="18" charset="0"/>
              </a:rPr>
              <a:t>{A(1, 3), C(2, 2), T(3, 1</a:t>
            </a:r>
            <a:r>
              <a:rPr lang="en-US" altLang="zh-TW" dirty="0" smtClean="0">
                <a:latin typeface="Times New Roman" panose="02020603050405020304" pitchFamily="18" charset="0"/>
                <a:cs typeface="Times New Roman" panose="02020603050405020304" pitchFamily="18" charset="0"/>
              </a:rPr>
              <a:t>)}</a:t>
            </a:r>
          </a:p>
          <a:p>
            <a:pPr marL="0" indent="0">
              <a:buNone/>
            </a:pPr>
            <a:r>
              <a:rPr lang="en-US" altLang="zh-TW" dirty="0" smtClean="0">
                <a:latin typeface="Times New Roman" panose="02020603050405020304" pitchFamily="18" charset="0"/>
                <a:cs typeface="Times New Roman" panose="02020603050405020304" pitchFamily="18" charset="0"/>
              </a:rPr>
              <a:t>D</a:t>
            </a:r>
            <a:r>
              <a:rPr lang="en-US" altLang="zh-TW" baseline="30000" dirty="0" smtClean="0">
                <a:latin typeface="Times New Roman" panose="02020603050405020304" pitchFamily="18" charset="0"/>
                <a:cs typeface="Times New Roman" panose="02020603050405020304" pitchFamily="18" charset="0"/>
              </a:rPr>
              <a:t>2 </a:t>
            </a:r>
            <a:r>
              <a:rPr lang="en-US" altLang="zh-TW" dirty="0" smtClean="0">
                <a:latin typeface="Times New Roman" panose="02020603050405020304" pitchFamily="18" charset="0"/>
                <a:cs typeface="Times New Roman" panose="02020603050405020304" pitchFamily="18" charset="0"/>
              </a:rPr>
              <a:t>= </a:t>
            </a:r>
            <a:r>
              <a:rPr lang="en-US" altLang="zh-TW" dirty="0">
                <a:latin typeface="Times New Roman" panose="02020603050405020304" pitchFamily="18" charset="0"/>
                <a:cs typeface="Times New Roman" panose="02020603050405020304" pitchFamily="18" charset="0"/>
              </a:rPr>
              <a:t>{T(3, 6), A(4, 3), C(6, 2</a:t>
            </a:r>
            <a:r>
              <a:rPr lang="en-US" altLang="zh-TW" dirty="0" smtClean="0">
                <a:latin typeface="Times New Roman" panose="02020603050405020304" pitchFamily="18" charset="0"/>
                <a:cs typeface="Times New Roman" panose="02020603050405020304" pitchFamily="18" charset="0"/>
              </a:rPr>
              <a:t>)}</a:t>
            </a:r>
          </a:p>
          <a:p>
            <a:pPr marL="0" indent="0">
              <a:buNone/>
            </a:pPr>
            <a:r>
              <a:rPr lang="en-US" altLang="zh-TW" dirty="0" smtClean="0">
                <a:latin typeface="Times New Roman" panose="02020603050405020304" pitchFamily="18" charset="0"/>
                <a:cs typeface="Times New Roman" panose="02020603050405020304" pitchFamily="18" charset="0"/>
              </a:rPr>
              <a:t>D</a:t>
            </a:r>
            <a:r>
              <a:rPr lang="en-US" altLang="zh-TW" baseline="30000" dirty="0" smtClean="0">
                <a:latin typeface="Times New Roman" panose="02020603050405020304" pitchFamily="18" charset="0"/>
                <a:cs typeface="Times New Roman" panose="02020603050405020304" pitchFamily="18" charset="0"/>
              </a:rPr>
              <a:t>3 </a:t>
            </a:r>
            <a:r>
              <a:rPr lang="en-US" altLang="zh-TW" dirty="0" smtClean="0">
                <a:latin typeface="Times New Roman" panose="02020603050405020304" pitchFamily="18" charset="0"/>
                <a:cs typeface="Times New Roman" panose="02020603050405020304" pitchFamily="18" charset="0"/>
              </a:rPr>
              <a:t>= {A(4, 7), G(5, 4), A(8, 3)}</a:t>
            </a:r>
          </a:p>
          <a:p>
            <a:pPr marL="0" indent="0">
              <a:buNone/>
            </a:pPr>
            <a:r>
              <a:rPr lang="en-US" altLang="zh-TW" dirty="0" smtClean="0">
                <a:latin typeface="Times New Roman" panose="02020603050405020304" pitchFamily="18" charset="0"/>
                <a:cs typeface="Times New Roman" panose="02020603050405020304" pitchFamily="18" charset="0"/>
              </a:rPr>
              <a:t>D</a:t>
            </a:r>
            <a:r>
              <a:rPr lang="en-US" altLang="zh-TW" baseline="30000" dirty="0" smtClean="0">
                <a:latin typeface="Times New Roman" panose="02020603050405020304" pitchFamily="18" charset="0"/>
                <a:cs typeface="Times New Roman" panose="02020603050405020304" pitchFamily="18" charset="0"/>
              </a:rPr>
              <a:t>4</a:t>
            </a:r>
            <a:r>
              <a:rPr lang="en-US" altLang="zh-TW" dirty="0" smtClean="0">
                <a:latin typeface="Times New Roman" panose="02020603050405020304" pitchFamily="18" charset="0"/>
                <a:cs typeface="Times New Roman" panose="02020603050405020304" pitchFamily="18" charset="0"/>
              </a:rPr>
              <a:t> </a:t>
            </a:r>
            <a:r>
              <a:rPr lang="en-US" altLang="zh-TW" dirty="0">
                <a:latin typeface="Times New Roman" panose="02020603050405020304" pitchFamily="18" charset="0"/>
                <a:cs typeface="Times New Roman" panose="02020603050405020304" pitchFamily="18" charset="0"/>
              </a:rPr>
              <a:t>= {</a:t>
            </a:r>
            <a:r>
              <a:rPr lang="en-US" altLang="zh-TW" dirty="0" smtClean="0">
                <a:latin typeface="Times New Roman" panose="02020603050405020304" pitchFamily="18" charset="0"/>
                <a:cs typeface="Times New Roman" panose="02020603050405020304" pitchFamily="18" charset="0"/>
              </a:rPr>
              <a:t>T(7, 8), T(7, 6)}</a:t>
            </a:r>
          </a:p>
          <a:p>
            <a:pPr marL="0" indent="0">
              <a:buNone/>
            </a:pPr>
            <a:r>
              <a:rPr lang="en-US" altLang="zh-TW" dirty="0" smtClean="0">
                <a:latin typeface="Times New Roman" panose="02020603050405020304" pitchFamily="18" charset="0"/>
                <a:cs typeface="Times New Roman" panose="02020603050405020304" pitchFamily="18" charset="0"/>
              </a:rPr>
              <a:t>D</a:t>
            </a:r>
            <a:r>
              <a:rPr lang="en-US" altLang="zh-TW" baseline="30000" dirty="0" smtClean="0">
                <a:latin typeface="Times New Roman" panose="02020603050405020304" pitchFamily="18" charset="0"/>
                <a:cs typeface="Times New Roman" panose="02020603050405020304" pitchFamily="18" charset="0"/>
              </a:rPr>
              <a:t>5</a:t>
            </a:r>
            <a:r>
              <a:rPr lang="en-US" altLang="zh-TW" dirty="0" smtClean="0">
                <a:latin typeface="Times New Roman" panose="02020603050405020304" pitchFamily="18" charset="0"/>
                <a:cs typeface="Times New Roman" panose="02020603050405020304" pitchFamily="18" charset="0"/>
              </a:rPr>
              <a:t> </a:t>
            </a:r>
            <a:r>
              <a:rPr lang="en-US" altLang="zh-TW" dirty="0">
                <a:latin typeface="Times New Roman" panose="02020603050405020304" pitchFamily="18" charset="0"/>
                <a:cs typeface="Times New Roman" panose="02020603050405020304" pitchFamily="18" charset="0"/>
              </a:rPr>
              <a:t>= </a:t>
            </a:r>
            <a:r>
              <a:rPr lang="en-US" altLang="zh-TW" dirty="0" smtClean="0">
                <a:latin typeface="Times New Roman" panose="02020603050405020304" pitchFamily="18" charset="0"/>
                <a:cs typeface="Times New Roman" panose="02020603050405020304" pitchFamily="18" charset="0"/>
              </a:rPr>
              <a:t>{A(8, 7)}</a:t>
            </a:r>
          </a:p>
          <a:p>
            <a:pPr marL="0" indent="0">
              <a:buNone/>
            </a:pPr>
            <a:r>
              <a:rPr lang="en-US" altLang="zh-TW" dirty="0" smtClean="0">
                <a:latin typeface="Times New Roman" panose="02020603050405020304" pitchFamily="18" charset="0"/>
                <a:cs typeface="Times New Roman" panose="02020603050405020304" pitchFamily="18" charset="0"/>
              </a:rPr>
              <a:t>D</a:t>
            </a:r>
            <a:r>
              <a:rPr lang="en-US" altLang="zh-TW" baseline="30000" dirty="0" smtClean="0">
                <a:latin typeface="Times New Roman" panose="02020603050405020304" pitchFamily="18" charset="0"/>
                <a:cs typeface="Times New Roman" panose="02020603050405020304" pitchFamily="18" charset="0"/>
              </a:rPr>
              <a:t>6 </a:t>
            </a:r>
            <a:r>
              <a:rPr lang="en-US" altLang="zh-TW" dirty="0">
                <a:latin typeface="Times New Roman" panose="02020603050405020304" pitchFamily="18" charset="0"/>
                <a:cs typeface="Times New Roman" panose="02020603050405020304" pitchFamily="18" charset="0"/>
              </a:rPr>
              <a:t>= </a:t>
            </a:r>
            <a:r>
              <a:rPr lang="en-US" altLang="zh-TW" dirty="0" smtClean="0">
                <a:latin typeface="Times New Roman" panose="02020603050405020304" pitchFamily="18" charset="0"/>
                <a:cs typeface="Times New Roman" panose="02020603050405020304" pitchFamily="18" charset="0"/>
              </a:rPr>
              <a:t>{(</a:t>
            </a:r>
            <a:r>
              <a:rPr lang="en-US" altLang="zh-TW" dirty="0" smtClean="0">
                <a:latin typeface="Times New Roman" panose="02020603050405020304" pitchFamily="18" charset="0"/>
                <a:cs typeface="Times New Roman" panose="02020603050405020304" pitchFamily="18" charset="0"/>
                <a:sym typeface="Symbol" panose="05050102010706020507" pitchFamily="18" charset="2"/>
              </a:rPr>
              <a:t>, )</a:t>
            </a:r>
            <a:r>
              <a:rPr lang="en-US" altLang="zh-TW" dirty="0" smtClean="0">
                <a:latin typeface="Times New Roman" panose="02020603050405020304" pitchFamily="18" charset="0"/>
                <a:cs typeface="Times New Roman" panose="02020603050405020304" pitchFamily="18" charset="0"/>
              </a:rPr>
              <a:t>}</a:t>
            </a:r>
            <a:endParaRPr lang="en-US" altLang="zh-TW" dirty="0">
              <a:latin typeface="Times New Roman" panose="02020603050405020304" pitchFamily="18" charset="0"/>
              <a:cs typeface="Times New Roman" panose="02020603050405020304" pitchFamily="18" charset="0"/>
            </a:endParaRPr>
          </a:p>
          <a:p>
            <a:pPr marL="0" indent="0">
              <a:buNone/>
            </a:pPr>
            <a:endParaRPr lang="zh-TW" altLang="en-US" dirty="0">
              <a:latin typeface="標楷體" panose="03000509000000000000" pitchFamily="65" charset="-120"/>
              <a:ea typeface="標楷體" panose="03000509000000000000" pitchFamily="65" charset="-120"/>
              <a:cs typeface="Times New Roman" panose="02020603050405020304" pitchFamily="18" charset="0"/>
            </a:endParaRPr>
          </a:p>
        </p:txBody>
      </p:sp>
      <p:sp>
        <p:nvSpPr>
          <p:cNvPr id="5" name="投影片編號版面配置區 4">
            <a:extLst>
              <a:ext uri="{FF2B5EF4-FFF2-40B4-BE49-F238E27FC236}">
                <a16:creationId xmlns:a16="http://schemas.microsoft.com/office/drawing/2014/main" id="{54A9DBD1-448A-653C-DE70-9F866DE44467}"/>
              </a:ext>
            </a:extLst>
          </p:cNvPr>
          <p:cNvSpPr>
            <a:spLocks noGrp="1"/>
          </p:cNvSpPr>
          <p:nvPr>
            <p:ph type="sldNum" sz="quarter" idx="12"/>
          </p:nvPr>
        </p:nvSpPr>
        <p:spPr/>
        <p:txBody>
          <a:bodyPr/>
          <a:lstStyle/>
          <a:p>
            <a:fld id="{FFC34EEA-53D1-4661-9D8A-77EED7BBB355}" type="slidenum">
              <a:rPr lang="zh-TW" altLang="en-US" smtClean="0"/>
              <a:t>10</a:t>
            </a:fld>
            <a:endParaRPr lang="zh-TW" altLang="en-US"/>
          </a:p>
        </p:txBody>
      </p:sp>
      <p:pic>
        <p:nvPicPr>
          <p:cNvPr id="3" name="內容版面配置區 2"/>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6313337" y="1446821"/>
            <a:ext cx="4802586" cy="4986618"/>
          </a:xfrm>
        </p:spPr>
      </p:pic>
    </p:spTree>
    <p:extLst>
      <p:ext uri="{BB962C8B-B14F-4D97-AF65-F5344CB8AC3E}">
        <p14:creationId xmlns:p14="http://schemas.microsoft.com/office/powerpoint/2010/main" val="248550082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a:latin typeface="Times New Roman" panose="02020603050405020304" pitchFamily="18" charset="0"/>
                <a:cs typeface="Times New Roman" panose="02020603050405020304" pitchFamily="18" charset="0"/>
              </a:rPr>
              <a:t>Dominant Point based Approaches</a:t>
            </a:r>
            <a:endParaRPr lang="zh-TW" altLang="en-US" dirty="0">
              <a:latin typeface="Times New Roman" panose="02020603050405020304" pitchFamily="18" charset="0"/>
              <a:cs typeface="Times New Roman" panose="02020603050405020304" pitchFamily="18" charset="0"/>
            </a:endParaRPr>
          </a:p>
        </p:txBody>
      </p:sp>
      <p:sp>
        <p:nvSpPr>
          <p:cNvPr id="6" name="內容版面配置區 5"/>
          <p:cNvSpPr>
            <a:spLocks noGrp="1"/>
          </p:cNvSpPr>
          <p:nvPr>
            <p:ph idx="1"/>
          </p:nvPr>
        </p:nvSpPr>
        <p:spPr/>
        <p:txBody>
          <a:bodyPr/>
          <a:lstStyle/>
          <a:p>
            <a:pPr marL="0" indent="0">
              <a:buNone/>
            </a:pPr>
            <a:r>
              <a:rPr lang="en-US" altLang="zh-TW" dirty="0" smtClean="0">
                <a:latin typeface="Times New Roman" panose="02020603050405020304" pitchFamily="18" charset="0"/>
                <a:cs typeface="Times New Roman" panose="02020603050405020304" pitchFamily="18" charset="0"/>
              </a:rPr>
              <a:t>Disadvantages:</a:t>
            </a:r>
          </a:p>
          <a:p>
            <a:pPr marL="514350" indent="-514350">
              <a:buAutoNum type="arabicPeriod"/>
            </a:pPr>
            <a:r>
              <a:rPr lang="en-US" altLang="zh-TW" dirty="0" smtClean="0">
                <a:latin typeface="Times New Roman" panose="02020603050405020304" pitchFamily="18" charset="0"/>
                <a:cs typeface="Times New Roman" panose="02020603050405020304" pitchFamily="18" charset="0"/>
              </a:rPr>
              <a:t>There </a:t>
            </a:r>
            <a:r>
              <a:rPr lang="en-US" altLang="zh-TW" dirty="0">
                <a:latin typeface="Times New Roman" panose="02020603050405020304" pitchFamily="18" charset="0"/>
                <a:cs typeface="Times New Roman" panose="02020603050405020304" pitchFamily="18" charset="0"/>
              </a:rPr>
              <a:t>are a huge number of duplicated nodes and dominated nodes in each level, which consumes a lot of memory</a:t>
            </a:r>
            <a:r>
              <a:rPr lang="en-US" altLang="zh-TW" dirty="0" smtClean="0">
                <a:latin typeface="Times New Roman" panose="02020603050405020304" pitchFamily="18" charset="0"/>
                <a:cs typeface="Times New Roman" panose="02020603050405020304" pitchFamily="18" charset="0"/>
              </a:rPr>
              <a:t>.</a:t>
            </a:r>
          </a:p>
          <a:p>
            <a:pPr marL="514350" indent="-514350">
              <a:buAutoNum type="arabicPeriod"/>
            </a:pPr>
            <a:r>
              <a:rPr lang="en-US" altLang="zh-TW" dirty="0">
                <a:latin typeface="Times New Roman" panose="02020603050405020304" pitchFamily="18" charset="0"/>
                <a:cs typeface="Times New Roman" panose="02020603050405020304" pitchFamily="18" charset="0"/>
              </a:rPr>
              <a:t>All these duplicated nodes and dominated nodes in each level should be deleted, and finding all these nodes in each level needs a lot of pairwise comparisons of two d dimensional vectors (while each pairwise comparison of two d dimensional vectors needs d pairwise comparisons of two integers). Thus, the deletions of duplicated nodes and dominated nodes in all levels will be very time consuming.</a:t>
            </a:r>
            <a:endParaRPr lang="zh-TW" altLang="en-US" dirty="0">
              <a:latin typeface="Times New Roman" panose="02020603050405020304" pitchFamily="18" charset="0"/>
              <a:cs typeface="Times New Roman" panose="02020603050405020304" pitchFamily="18" charset="0"/>
            </a:endParaRPr>
          </a:p>
        </p:txBody>
      </p:sp>
      <p:sp>
        <p:nvSpPr>
          <p:cNvPr id="5" name="投影片編號版面配置區 4"/>
          <p:cNvSpPr>
            <a:spLocks noGrp="1"/>
          </p:cNvSpPr>
          <p:nvPr>
            <p:ph type="sldNum" sz="quarter" idx="12"/>
          </p:nvPr>
        </p:nvSpPr>
        <p:spPr/>
        <p:txBody>
          <a:bodyPr/>
          <a:lstStyle/>
          <a:p>
            <a:fld id="{FFC34EEA-53D1-4661-9D8A-77EED7BBB355}" type="slidenum">
              <a:rPr lang="zh-TW" altLang="en-US" smtClean="0"/>
              <a:t>11</a:t>
            </a:fld>
            <a:endParaRPr lang="zh-TW" altLang="en-US"/>
          </a:p>
        </p:txBody>
      </p:sp>
    </p:spTree>
    <p:extLst>
      <p:ext uri="{BB962C8B-B14F-4D97-AF65-F5344CB8AC3E}">
        <p14:creationId xmlns:p14="http://schemas.microsoft.com/office/powerpoint/2010/main" val="202227241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a:latin typeface="Times New Roman" panose="02020603050405020304" pitchFamily="18" charset="0"/>
                <a:cs typeface="Times New Roman" panose="02020603050405020304" pitchFamily="18" charset="0"/>
              </a:rPr>
              <a:t>Leveled-DAG</a:t>
            </a:r>
            <a:endParaRPr lang="zh-TW" altLang="en-US" dirty="0">
              <a:latin typeface="Times New Roman" panose="02020603050405020304" pitchFamily="18" charset="0"/>
              <a:cs typeface="Times New Roman" panose="02020603050405020304" pitchFamily="18" charset="0"/>
            </a:endParaRPr>
          </a:p>
        </p:txBody>
      </p:sp>
      <p:sp>
        <p:nvSpPr>
          <p:cNvPr id="8" name="內容版面配置區 7">
            <a:extLst>
              <a:ext uri="{FF2B5EF4-FFF2-40B4-BE49-F238E27FC236}">
                <a16:creationId xmlns:a16="http://schemas.microsoft.com/office/drawing/2014/main" id="{C827F5D3-66E4-4895-0806-F3AA1E773349}"/>
              </a:ext>
            </a:extLst>
          </p:cNvPr>
          <p:cNvSpPr>
            <a:spLocks noGrp="1"/>
          </p:cNvSpPr>
          <p:nvPr>
            <p:ph sz="half" idx="1"/>
          </p:nvPr>
        </p:nvSpPr>
        <p:spPr/>
        <p:txBody>
          <a:bodyPr/>
          <a:lstStyle/>
          <a:p>
            <a:pPr marL="0" indent="0">
              <a:buNone/>
            </a:pPr>
            <a:r>
              <a:rPr lang="en-US" altLang="zh-TW" dirty="0">
                <a:latin typeface="Times New Roman" panose="02020603050405020304" pitchFamily="18" charset="0"/>
                <a:cs typeface="Times New Roman" panose="02020603050405020304" pitchFamily="18" charset="0"/>
              </a:rPr>
              <a:t>Successor </a:t>
            </a:r>
            <a:r>
              <a:rPr lang="en-US" altLang="zh-TW" dirty="0" smtClean="0">
                <a:latin typeface="Times New Roman" panose="02020603050405020304" pitchFamily="18" charset="0"/>
                <a:cs typeface="Times New Roman" panose="02020603050405020304" pitchFamily="18" charset="0"/>
              </a:rPr>
              <a:t>table:(key point)</a:t>
            </a:r>
          </a:p>
          <a:p>
            <a:pPr marL="0" indent="0">
              <a:buNone/>
            </a:pPr>
            <a:r>
              <a:rPr lang="en-US" altLang="zh-TW" dirty="0" smtClean="0">
                <a:latin typeface="Times New Roman" panose="02020603050405020304" pitchFamily="18" charset="0"/>
                <a:cs typeface="Times New Roman" panose="02020603050405020304" pitchFamily="18" charset="0"/>
              </a:rPr>
              <a:t>String1:ACTAGCTA </a:t>
            </a:r>
            <a:endParaRPr lang="en-US" altLang="zh-TW" dirty="0">
              <a:latin typeface="Times New Roman" panose="02020603050405020304" pitchFamily="18" charset="0"/>
              <a:cs typeface="Times New Roman" panose="02020603050405020304" pitchFamily="18" charset="0"/>
            </a:endParaRPr>
          </a:p>
          <a:p>
            <a:pPr marL="0" indent="0">
              <a:buNone/>
            </a:pPr>
            <a:r>
              <a:rPr lang="en-US" altLang="zh-TW" dirty="0" smtClean="0">
                <a:latin typeface="Times New Roman" panose="02020603050405020304" pitchFamily="18" charset="0"/>
                <a:cs typeface="Times New Roman" panose="02020603050405020304" pitchFamily="18" charset="0"/>
              </a:rPr>
              <a:t>String2:TCAGGTAT</a:t>
            </a:r>
          </a:p>
          <a:p>
            <a:pPr marL="0" indent="0">
              <a:buNone/>
            </a:pPr>
            <a:r>
              <a:rPr lang="en-US" altLang="zh-TW" dirty="0" smtClean="0">
                <a:latin typeface="Times New Roman" panose="02020603050405020304" pitchFamily="18" charset="0"/>
                <a:cs typeface="Times New Roman" panose="02020603050405020304" pitchFamily="18" charset="0"/>
                <a:sym typeface="Symbol" panose="05050102010706020507" pitchFamily="18" charset="2"/>
              </a:rPr>
              <a:t> = {A, T, C, G}</a:t>
            </a:r>
            <a:endParaRPr lang="en-US" altLang="zh-TW" dirty="0" smtClean="0">
              <a:latin typeface="Times New Roman" panose="02020603050405020304" pitchFamily="18" charset="0"/>
              <a:cs typeface="Times New Roman" panose="02020603050405020304" pitchFamily="18" charset="0"/>
            </a:endParaRPr>
          </a:p>
          <a:p>
            <a:pPr marL="0" indent="0">
              <a:buNone/>
            </a:pPr>
            <a:endParaRPr lang="en-US" altLang="zh-TW" dirty="0">
              <a:latin typeface="Times New Roman" panose="02020603050405020304" pitchFamily="18" charset="0"/>
              <a:cs typeface="Times New Roman" panose="02020603050405020304" pitchFamily="18" charset="0"/>
            </a:endParaRPr>
          </a:p>
          <a:p>
            <a:pPr marL="0" indent="0">
              <a:buNone/>
            </a:pPr>
            <a:r>
              <a:rPr lang="en-US" altLang="zh-TW" dirty="0">
                <a:latin typeface="Times New Roman" panose="02020603050405020304" pitchFamily="18" charset="0"/>
                <a:cs typeface="Times New Roman" panose="02020603050405020304" pitchFamily="18" charset="0"/>
              </a:rPr>
              <a:t>By referring to the successor tables, given d sequences, all the successors of one node can be generated in O(d</a:t>
            </a:r>
            <a:r>
              <a:rPr lang="en-US" altLang="zh-TW" dirty="0" smtClean="0">
                <a:latin typeface="Times New Roman" panose="02020603050405020304" pitchFamily="18" charset="0"/>
                <a:cs typeface="Times New Roman" panose="02020603050405020304" pitchFamily="18" charset="0"/>
              </a:rPr>
              <a:t>|</a:t>
            </a:r>
            <a:r>
              <a:rPr lang="en-US" altLang="zh-TW" dirty="0" smtClean="0">
                <a:latin typeface="Times New Roman" panose="02020603050405020304" pitchFamily="18" charset="0"/>
                <a:cs typeface="Times New Roman" panose="02020603050405020304" pitchFamily="18" charset="0"/>
                <a:sym typeface="Symbol" panose="05050102010706020507" pitchFamily="18" charset="2"/>
              </a:rPr>
              <a:t></a:t>
            </a:r>
            <a:r>
              <a:rPr lang="en-US" altLang="zh-TW" dirty="0" smtClean="0">
                <a:latin typeface="Times New Roman" panose="02020603050405020304" pitchFamily="18" charset="0"/>
                <a:cs typeface="Times New Roman" panose="02020603050405020304" pitchFamily="18" charset="0"/>
              </a:rPr>
              <a:t>|) </a:t>
            </a:r>
            <a:r>
              <a:rPr lang="en-US" altLang="zh-TW" dirty="0">
                <a:latin typeface="Times New Roman" panose="02020603050405020304" pitchFamily="18" charset="0"/>
                <a:cs typeface="Times New Roman" panose="02020603050405020304" pitchFamily="18" charset="0"/>
              </a:rPr>
              <a:t>time.</a:t>
            </a:r>
            <a:endParaRPr lang="en-US" altLang="zh-TW" dirty="0">
              <a:latin typeface="Times New Roman" panose="02020603050405020304" pitchFamily="18" charset="0"/>
              <a:cs typeface="Times New Roman" panose="02020603050405020304" pitchFamily="18" charset="0"/>
            </a:endParaRPr>
          </a:p>
        </p:txBody>
      </p:sp>
      <p:pic>
        <p:nvPicPr>
          <p:cNvPr id="9" name="內容版面配置區 8"/>
          <p:cNvPicPr>
            <a:picLocks noGrp="1" noChangeAspect="1"/>
          </p:cNvPicPr>
          <p:nvPr>
            <p:ph sz="half" idx="2"/>
          </p:nvPr>
        </p:nvPicPr>
        <p:blipFill>
          <a:blip r:embed="rId2" cstate="print">
            <a:extLst>
              <a:ext uri="{28A0092B-C50C-407E-A947-70E740481C1C}">
                <a14:useLocalDpi xmlns:a14="http://schemas.microsoft.com/office/drawing/2010/main" val="0"/>
              </a:ext>
            </a:extLst>
          </a:blip>
          <a:stretch>
            <a:fillRect/>
          </a:stretch>
        </p:blipFill>
        <p:spPr>
          <a:xfrm>
            <a:off x="5876013" y="2003729"/>
            <a:ext cx="5680425" cy="3601705"/>
          </a:xfrm>
        </p:spPr>
      </p:pic>
      <p:sp>
        <p:nvSpPr>
          <p:cNvPr id="3" name="投影片編號版面配置區 2">
            <a:extLst>
              <a:ext uri="{FF2B5EF4-FFF2-40B4-BE49-F238E27FC236}">
                <a16:creationId xmlns:a16="http://schemas.microsoft.com/office/drawing/2014/main" id="{A149A6C6-EEC3-9C43-49F0-583072161525}"/>
              </a:ext>
            </a:extLst>
          </p:cNvPr>
          <p:cNvSpPr>
            <a:spLocks noGrp="1"/>
          </p:cNvSpPr>
          <p:nvPr>
            <p:ph type="sldNum" sz="quarter" idx="12"/>
          </p:nvPr>
        </p:nvSpPr>
        <p:spPr/>
        <p:txBody>
          <a:bodyPr/>
          <a:lstStyle/>
          <a:p>
            <a:fld id="{FFC34EEA-53D1-4661-9D8A-77EED7BBB355}" type="slidenum">
              <a:rPr lang="zh-TW" altLang="en-US" smtClean="0"/>
              <a:t>12</a:t>
            </a:fld>
            <a:endParaRPr lang="zh-TW" altLang="en-US"/>
          </a:p>
        </p:txBody>
      </p:sp>
    </p:spTree>
    <p:extLst>
      <p:ext uri="{BB962C8B-B14F-4D97-AF65-F5344CB8AC3E}">
        <p14:creationId xmlns:p14="http://schemas.microsoft.com/office/powerpoint/2010/main" val="279276375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標題 5"/>
          <p:cNvSpPr>
            <a:spLocks noGrp="1"/>
          </p:cNvSpPr>
          <p:nvPr>
            <p:ph type="title"/>
          </p:nvPr>
        </p:nvSpPr>
        <p:spPr/>
        <p:txBody>
          <a:bodyPr/>
          <a:lstStyle/>
          <a:p>
            <a:r>
              <a:rPr lang="en-US" altLang="zh-TW" dirty="0">
                <a:latin typeface="Times New Roman" panose="02020603050405020304" pitchFamily="18" charset="0"/>
                <a:cs typeface="Times New Roman" panose="02020603050405020304" pitchFamily="18" charset="0"/>
              </a:rPr>
              <a:t>Leveled-DAG</a:t>
            </a:r>
            <a:endParaRPr lang="zh-TW" altLang="en-US" dirty="0"/>
          </a:p>
        </p:txBody>
      </p:sp>
      <p:sp>
        <p:nvSpPr>
          <p:cNvPr id="7" name="內容版面配置區 6"/>
          <p:cNvSpPr>
            <a:spLocks noGrp="1"/>
          </p:cNvSpPr>
          <p:nvPr>
            <p:ph idx="1"/>
          </p:nvPr>
        </p:nvSpPr>
        <p:spPr/>
        <p:txBody>
          <a:bodyPr/>
          <a:lstStyle/>
          <a:p>
            <a:pPr marL="0" indent="0">
              <a:buNone/>
            </a:pPr>
            <a:r>
              <a:rPr lang="en-US" altLang="zh-TW" dirty="0" smtClean="0"/>
              <a:t>Key point: once </a:t>
            </a:r>
            <a:r>
              <a:rPr lang="en-US" altLang="zh-TW" dirty="0"/>
              <a:t>a new level of nodes are created, all the nodes in the graph with </a:t>
            </a:r>
            <a:r>
              <a:rPr lang="en-US" altLang="zh-TW" dirty="0">
                <a:solidFill>
                  <a:srgbClr val="FF0000"/>
                </a:solidFill>
              </a:rPr>
              <a:t>no incoming edges </a:t>
            </a:r>
            <a:r>
              <a:rPr lang="en-US" altLang="zh-TW" dirty="0"/>
              <a:t>are outdated and </a:t>
            </a:r>
            <a:r>
              <a:rPr lang="en-US" altLang="zh-TW" dirty="0">
                <a:solidFill>
                  <a:srgbClr val="FF0000"/>
                </a:solidFill>
              </a:rPr>
              <a:t>will be deleted</a:t>
            </a:r>
            <a:r>
              <a:rPr lang="en-US" altLang="zh-TW" dirty="0"/>
              <a:t>, because they can no longer be successors of any subsequent node and their partial LCSs will not be changed any more.</a:t>
            </a:r>
            <a:endParaRPr lang="zh-TW" altLang="en-US" dirty="0"/>
          </a:p>
        </p:txBody>
      </p:sp>
      <p:sp>
        <p:nvSpPr>
          <p:cNvPr id="5" name="投影片編號版面配置區 4"/>
          <p:cNvSpPr>
            <a:spLocks noGrp="1"/>
          </p:cNvSpPr>
          <p:nvPr>
            <p:ph type="sldNum" sz="quarter" idx="12"/>
          </p:nvPr>
        </p:nvSpPr>
        <p:spPr/>
        <p:txBody>
          <a:bodyPr/>
          <a:lstStyle/>
          <a:p>
            <a:fld id="{FFC34EEA-53D1-4661-9D8A-77EED7BBB355}" type="slidenum">
              <a:rPr lang="zh-TW" altLang="en-US" smtClean="0"/>
              <a:t>13</a:t>
            </a:fld>
            <a:endParaRPr lang="zh-TW" altLang="en-US"/>
          </a:p>
        </p:txBody>
      </p:sp>
    </p:spTree>
    <p:extLst>
      <p:ext uri="{BB962C8B-B14F-4D97-AF65-F5344CB8AC3E}">
        <p14:creationId xmlns:p14="http://schemas.microsoft.com/office/powerpoint/2010/main" val="285884075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37FDEC3E-729B-1821-1A52-69D53C73D17E}"/>
              </a:ext>
            </a:extLst>
          </p:cNvPr>
          <p:cNvSpPr>
            <a:spLocks noGrp="1"/>
          </p:cNvSpPr>
          <p:nvPr>
            <p:ph type="title"/>
          </p:nvPr>
        </p:nvSpPr>
        <p:spPr/>
        <p:txBody>
          <a:bodyPr/>
          <a:lstStyle/>
          <a:p>
            <a:r>
              <a:rPr lang="en-US" altLang="zh-TW" dirty="0">
                <a:latin typeface="Times New Roman" panose="02020603050405020304" pitchFamily="18" charset="0"/>
                <a:cs typeface="Times New Roman" panose="02020603050405020304" pitchFamily="18" charset="0"/>
              </a:rPr>
              <a:t>Leveled-DAG</a:t>
            </a:r>
            <a:endParaRPr lang="zh-TW" altLang="en-US" dirty="0">
              <a:latin typeface="Times New Roman" panose="02020603050405020304" pitchFamily="18" charset="0"/>
              <a:cs typeface="Times New Roman" panose="02020603050405020304" pitchFamily="18" charset="0"/>
            </a:endParaRPr>
          </a:p>
        </p:txBody>
      </p:sp>
      <p:pic>
        <p:nvPicPr>
          <p:cNvPr id="5" name="內容版面配置區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036982" y="1633288"/>
            <a:ext cx="9310977" cy="4483062"/>
          </a:xfrm>
        </p:spPr>
      </p:pic>
      <p:sp>
        <p:nvSpPr>
          <p:cNvPr id="4" name="投影片編號版面配置區 3">
            <a:extLst>
              <a:ext uri="{FF2B5EF4-FFF2-40B4-BE49-F238E27FC236}">
                <a16:creationId xmlns:a16="http://schemas.microsoft.com/office/drawing/2014/main" id="{25095A99-89A4-B05D-0F51-41311496D1AF}"/>
              </a:ext>
            </a:extLst>
          </p:cNvPr>
          <p:cNvSpPr>
            <a:spLocks noGrp="1"/>
          </p:cNvSpPr>
          <p:nvPr>
            <p:ph type="sldNum" sz="quarter" idx="12"/>
          </p:nvPr>
        </p:nvSpPr>
        <p:spPr/>
        <p:txBody>
          <a:bodyPr/>
          <a:lstStyle/>
          <a:p>
            <a:fld id="{FFC34EEA-53D1-4661-9D8A-77EED7BBB355}" type="slidenum">
              <a:rPr lang="zh-TW" altLang="en-US" smtClean="0"/>
              <a:t>14</a:t>
            </a:fld>
            <a:endParaRPr lang="zh-TW" altLang="en-US"/>
          </a:p>
        </p:txBody>
      </p:sp>
    </p:spTree>
    <p:extLst>
      <p:ext uri="{BB962C8B-B14F-4D97-AF65-F5344CB8AC3E}">
        <p14:creationId xmlns:p14="http://schemas.microsoft.com/office/powerpoint/2010/main" val="382125168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a:latin typeface="Times New Roman" panose="02020603050405020304" pitchFamily="18" charset="0"/>
                <a:cs typeface="Times New Roman" panose="02020603050405020304" pitchFamily="18" charset="0"/>
              </a:rPr>
              <a:t>Leveled-DAG</a:t>
            </a:r>
            <a:endParaRPr lang="zh-TW" altLang="en-US" dirty="0">
              <a:latin typeface="Times New Roman" panose="02020603050405020304" pitchFamily="18" charset="0"/>
              <a:cs typeface="Times New Roman" panose="02020603050405020304" pitchFamily="18" charset="0"/>
            </a:endParaRPr>
          </a:p>
        </p:txBody>
      </p:sp>
      <p:pic>
        <p:nvPicPr>
          <p:cNvPr id="3" name="內容版面配置區 2"/>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225328" y="1446133"/>
            <a:ext cx="9373760" cy="4445401"/>
          </a:xfrm>
        </p:spPr>
      </p:pic>
      <p:sp>
        <p:nvSpPr>
          <p:cNvPr id="4" name="投影片編號版面配置區 3">
            <a:extLst>
              <a:ext uri="{FF2B5EF4-FFF2-40B4-BE49-F238E27FC236}">
                <a16:creationId xmlns:a16="http://schemas.microsoft.com/office/drawing/2014/main" id="{29B6BE74-9694-0D20-2FFA-027174B2BEDB}"/>
              </a:ext>
            </a:extLst>
          </p:cNvPr>
          <p:cNvSpPr>
            <a:spLocks noGrp="1"/>
          </p:cNvSpPr>
          <p:nvPr>
            <p:ph type="sldNum" sz="quarter" idx="12"/>
          </p:nvPr>
        </p:nvSpPr>
        <p:spPr/>
        <p:txBody>
          <a:bodyPr/>
          <a:lstStyle/>
          <a:p>
            <a:fld id="{FFC34EEA-53D1-4661-9D8A-77EED7BBB355}" type="slidenum">
              <a:rPr lang="zh-TW" altLang="en-US" smtClean="0"/>
              <a:t>15</a:t>
            </a:fld>
            <a:endParaRPr lang="zh-TW" altLang="en-US"/>
          </a:p>
        </p:txBody>
      </p:sp>
    </p:spTree>
    <p:extLst>
      <p:ext uri="{BB962C8B-B14F-4D97-AF65-F5344CB8AC3E}">
        <p14:creationId xmlns:p14="http://schemas.microsoft.com/office/powerpoint/2010/main" val="165885629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a:latin typeface="Times New Roman" panose="02020603050405020304" pitchFamily="18" charset="0"/>
                <a:cs typeface="Times New Roman" panose="02020603050405020304" pitchFamily="18" charset="0"/>
              </a:rPr>
              <a:t>Leveled-DAG</a:t>
            </a:r>
            <a:endParaRPr lang="zh-TW" altLang="en-US" dirty="0"/>
          </a:p>
        </p:txBody>
      </p:sp>
      <p:sp>
        <p:nvSpPr>
          <p:cNvPr id="3" name="內容版面配置區 2"/>
          <p:cNvSpPr>
            <a:spLocks noGrp="1"/>
          </p:cNvSpPr>
          <p:nvPr>
            <p:ph idx="1"/>
          </p:nvPr>
        </p:nvSpPr>
        <p:spPr/>
        <p:txBody>
          <a:bodyPr/>
          <a:lstStyle/>
          <a:p>
            <a:pPr marL="0" indent="0">
              <a:buNone/>
            </a:pPr>
            <a:r>
              <a:rPr lang="en-US" altLang="zh-TW" dirty="0" smtClean="0">
                <a:latin typeface="Times New Roman" panose="02020603050405020304" pitchFamily="18" charset="0"/>
                <a:cs typeface="Times New Roman" panose="02020603050405020304" pitchFamily="18" charset="0"/>
              </a:rPr>
              <a:t>Advantages:</a:t>
            </a:r>
          </a:p>
          <a:p>
            <a:pPr marL="0" indent="0">
              <a:buNone/>
            </a:pPr>
            <a:r>
              <a:rPr lang="en-US" altLang="zh-TW" dirty="0" smtClean="0">
                <a:latin typeface="標楷體" panose="03000509000000000000" pitchFamily="65" charset="-120"/>
                <a:ea typeface="標楷體" panose="03000509000000000000" pitchFamily="65" charset="-120"/>
              </a:rPr>
              <a:t>1.</a:t>
            </a:r>
            <a:r>
              <a:rPr lang="zh-TW" altLang="en-US" dirty="0" smtClean="0">
                <a:latin typeface="標楷體" panose="03000509000000000000" pitchFamily="65" charset="-120"/>
                <a:ea typeface="標楷體" panose="03000509000000000000" pitchFamily="65" charset="-120"/>
              </a:rPr>
              <a:t>因為有了</a:t>
            </a:r>
            <a:r>
              <a:rPr lang="en-US" altLang="zh-TW" dirty="0" smtClean="0">
                <a:latin typeface="Times New Roman" panose="02020603050405020304" pitchFamily="18" charset="0"/>
                <a:ea typeface="標楷體" panose="03000509000000000000" pitchFamily="65" charset="-120"/>
                <a:cs typeface="Times New Roman" panose="02020603050405020304" pitchFamily="18" charset="0"/>
              </a:rPr>
              <a:t>successor table</a:t>
            </a:r>
            <a:r>
              <a:rPr lang="zh-TW" altLang="en-US" dirty="0" smtClean="0">
                <a:latin typeface="標楷體" panose="03000509000000000000" pitchFamily="65" charset="-120"/>
                <a:ea typeface="標楷體" panose="03000509000000000000" pitchFamily="65" charset="-120"/>
              </a:rPr>
              <a:t>的幫忙使得每個</a:t>
            </a:r>
            <a:r>
              <a:rPr lang="en-US" altLang="zh-TW" dirty="0" smtClean="0">
                <a:latin typeface="Times New Roman" panose="02020603050405020304" pitchFamily="18" charset="0"/>
                <a:ea typeface="標楷體" panose="03000509000000000000" pitchFamily="65" charset="-120"/>
                <a:cs typeface="Times New Roman" panose="02020603050405020304" pitchFamily="18" charset="0"/>
              </a:rPr>
              <a:t>node</a:t>
            </a:r>
            <a:r>
              <a:rPr lang="zh-TW" altLang="en-US" dirty="0" smtClean="0">
                <a:latin typeface="標楷體" panose="03000509000000000000" pitchFamily="65" charset="-120"/>
                <a:ea typeface="標楷體" panose="03000509000000000000" pitchFamily="65" charset="-120"/>
              </a:rPr>
              <a:t>在找</a:t>
            </a:r>
            <a:r>
              <a:rPr lang="en-US" altLang="zh-TW" dirty="0" smtClean="0">
                <a:latin typeface="Times New Roman" panose="02020603050405020304" pitchFamily="18" charset="0"/>
                <a:ea typeface="標楷體" panose="03000509000000000000" pitchFamily="65" charset="-120"/>
                <a:cs typeface="Times New Roman" panose="02020603050405020304" pitchFamily="18" charset="0"/>
              </a:rPr>
              <a:t>successor</a:t>
            </a:r>
            <a:r>
              <a:rPr lang="zh-TW" altLang="en-US" dirty="0" smtClean="0">
                <a:latin typeface="標楷體" panose="03000509000000000000" pitchFamily="65" charset="-120"/>
                <a:ea typeface="標楷體" panose="03000509000000000000" pitchFamily="65" charset="-120"/>
              </a:rPr>
              <a:t>只需常數時間即可。</a:t>
            </a:r>
            <a:endParaRPr lang="en-US" altLang="zh-TW" dirty="0" smtClean="0">
              <a:latin typeface="標楷體" panose="03000509000000000000" pitchFamily="65" charset="-120"/>
              <a:ea typeface="標楷體" panose="03000509000000000000" pitchFamily="65" charset="-120"/>
            </a:endParaRPr>
          </a:p>
          <a:p>
            <a:pPr marL="0" indent="0">
              <a:buNone/>
            </a:pPr>
            <a:r>
              <a:rPr lang="en-US" altLang="zh-TW" dirty="0" smtClean="0">
                <a:latin typeface="標楷體" panose="03000509000000000000" pitchFamily="65" charset="-120"/>
                <a:ea typeface="標楷體" panose="03000509000000000000" pitchFamily="65" charset="-120"/>
              </a:rPr>
              <a:t>2.</a:t>
            </a:r>
            <a:r>
              <a:rPr lang="zh-TW" altLang="en-US" dirty="0" smtClean="0">
                <a:latin typeface="標楷體" panose="03000509000000000000" pitchFamily="65" charset="-120"/>
                <a:ea typeface="標楷體" panose="03000509000000000000" pitchFamily="65" charset="-120"/>
              </a:rPr>
              <a:t>此方法因為不會產生重複的點，所以無需額外花時間刪除重複點。</a:t>
            </a:r>
            <a:endParaRPr lang="en-US" altLang="zh-TW" dirty="0" smtClean="0">
              <a:latin typeface="標楷體" panose="03000509000000000000" pitchFamily="65" charset="-120"/>
              <a:ea typeface="標楷體" panose="03000509000000000000" pitchFamily="65" charset="-120"/>
            </a:endParaRPr>
          </a:p>
          <a:p>
            <a:pPr marL="0" indent="0">
              <a:buNone/>
            </a:pPr>
            <a:r>
              <a:rPr lang="en-US" altLang="zh-TW" dirty="0" smtClean="0">
                <a:latin typeface="標楷體" panose="03000509000000000000" pitchFamily="65" charset="-120"/>
                <a:ea typeface="標楷體" panose="03000509000000000000" pitchFamily="65" charset="-120"/>
              </a:rPr>
              <a:t>3.</a:t>
            </a:r>
            <a:r>
              <a:rPr lang="zh-TW" altLang="en-US" dirty="0" smtClean="0">
                <a:latin typeface="標楷體" panose="03000509000000000000" pitchFamily="65" charset="-120"/>
                <a:ea typeface="標楷體" panose="03000509000000000000" pitchFamily="65" charset="-120"/>
              </a:rPr>
              <a:t>此方法也無須刪除</a:t>
            </a:r>
            <a:r>
              <a:rPr lang="en-US" altLang="zh-TW" dirty="0" smtClean="0">
                <a:latin typeface="Times New Roman" panose="02020603050405020304" pitchFamily="18" charset="0"/>
                <a:ea typeface="標楷體" panose="03000509000000000000" pitchFamily="65" charset="-120"/>
                <a:cs typeface="Times New Roman" panose="02020603050405020304" pitchFamily="18" charset="0"/>
              </a:rPr>
              <a:t>dominated points</a:t>
            </a:r>
            <a:r>
              <a:rPr lang="zh-TW" altLang="en-US" dirty="0" smtClean="0">
                <a:latin typeface="Times New Roman" panose="02020603050405020304" pitchFamily="18" charset="0"/>
                <a:ea typeface="標楷體" panose="03000509000000000000" pitchFamily="65" charset="-120"/>
                <a:cs typeface="Times New Roman" panose="02020603050405020304" pitchFamily="18" charset="0"/>
              </a:rPr>
              <a:t>。</a:t>
            </a:r>
            <a:endParaRPr lang="en-US" altLang="zh-TW" dirty="0" smtClean="0">
              <a:latin typeface="Times New Roman" panose="02020603050405020304" pitchFamily="18" charset="0"/>
              <a:ea typeface="標楷體" panose="03000509000000000000" pitchFamily="65" charset="-120"/>
              <a:cs typeface="Times New Roman" panose="02020603050405020304" pitchFamily="18" charset="0"/>
            </a:endParaRPr>
          </a:p>
          <a:p>
            <a:pPr marL="0" indent="0">
              <a:buNone/>
            </a:pPr>
            <a:r>
              <a:rPr lang="en-US" altLang="zh-TW" dirty="0" smtClean="0">
                <a:latin typeface="標楷體" panose="03000509000000000000" pitchFamily="65" charset="-120"/>
                <a:ea typeface="標楷體" panose="03000509000000000000" pitchFamily="65" charset="-120"/>
              </a:rPr>
              <a:t>4.</a:t>
            </a:r>
            <a:r>
              <a:rPr lang="zh-TW" altLang="en-US" dirty="0" smtClean="0">
                <a:latin typeface="標楷體" panose="03000509000000000000" pitchFamily="65" charset="-120"/>
                <a:ea typeface="標楷體" panose="03000509000000000000" pitchFamily="65" charset="-120"/>
              </a:rPr>
              <a:t>此方法刪除點的方式很單純，只需在每回合判斷該點</a:t>
            </a:r>
            <a:r>
              <a:rPr lang="en-US" altLang="zh-TW" dirty="0" err="1" smtClean="0">
                <a:latin typeface="Times New Roman" panose="02020603050405020304" pitchFamily="18" charset="0"/>
                <a:ea typeface="標楷體" panose="03000509000000000000" pitchFamily="65" charset="-120"/>
                <a:cs typeface="Times New Roman" panose="02020603050405020304" pitchFamily="18" charset="0"/>
              </a:rPr>
              <a:t>indegree</a:t>
            </a:r>
            <a:r>
              <a:rPr lang="zh-TW" altLang="en-US" dirty="0" smtClean="0">
                <a:latin typeface="標楷體" panose="03000509000000000000" pitchFamily="65" charset="-120"/>
                <a:ea typeface="標楷體" panose="03000509000000000000" pitchFamily="65" charset="-120"/>
              </a:rPr>
              <a:t>是否為零，是的話刪除，不是的話保留。</a:t>
            </a:r>
            <a:endParaRPr lang="en-US" altLang="zh-TW" dirty="0" smtClean="0">
              <a:latin typeface="標楷體" panose="03000509000000000000" pitchFamily="65" charset="-120"/>
              <a:ea typeface="標楷體" panose="03000509000000000000" pitchFamily="65" charset="-120"/>
            </a:endParaRPr>
          </a:p>
          <a:p>
            <a:pPr marL="0" indent="0">
              <a:buNone/>
            </a:pPr>
            <a:r>
              <a:rPr lang="en-US" altLang="zh-TW" dirty="0" smtClean="0">
                <a:latin typeface="標楷體" panose="03000509000000000000" pitchFamily="65" charset="-120"/>
                <a:ea typeface="標楷體" panose="03000509000000000000" pitchFamily="65" charset="-120"/>
              </a:rPr>
              <a:t>5.</a:t>
            </a:r>
            <a:r>
              <a:rPr lang="zh-TW" altLang="en-US" dirty="0" smtClean="0">
                <a:latin typeface="標楷體" panose="03000509000000000000" pitchFamily="65" charset="-120"/>
                <a:ea typeface="標楷體" panose="03000509000000000000" pitchFamily="65" charset="-120"/>
              </a:rPr>
              <a:t>此方法藉由每回合新增與刪除點的方式來降低</a:t>
            </a:r>
            <a:r>
              <a:rPr lang="en-US" altLang="zh-TW" dirty="0" smtClean="0">
                <a:latin typeface="Times New Roman" panose="02020603050405020304" pitchFamily="18" charset="0"/>
                <a:ea typeface="標楷體" panose="03000509000000000000" pitchFamily="65" charset="-120"/>
                <a:cs typeface="Times New Roman" panose="02020603050405020304" pitchFamily="18" charset="0"/>
              </a:rPr>
              <a:t>space complexity</a:t>
            </a:r>
          </a:p>
          <a:p>
            <a:pPr marL="0" indent="0">
              <a:buNone/>
            </a:pPr>
            <a:r>
              <a:rPr lang="en-US" altLang="zh-TW" dirty="0" smtClean="0">
                <a:latin typeface="Times New Roman" panose="02020603050405020304" pitchFamily="18" charset="0"/>
                <a:ea typeface="標楷體" panose="03000509000000000000" pitchFamily="65" charset="-120"/>
                <a:cs typeface="Times New Roman" panose="02020603050405020304" pitchFamily="18" charset="0"/>
              </a:rPr>
              <a:t>&amp; time complexity</a:t>
            </a:r>
            <a:r>
              <a:rPr lang="zh-TW" altLang="en-US" dirty="0" smtClean="0">
                <a:latin typeface="Times New Roman" panose="02020603050405020304" pitchFamily="18" charset="0"/>
                <a:ea typeface="標楷體" panose="03000509000000000000" pitchFamily="65" charset="-120"/>
                <a:cs typeface="Times New Roman" panose="02020603050405020304" pitchFamily="18" charset="0"/>
              </a:rPr>
              <a:t>。</a:t>
            </a:r>
            <a:endParaRPr lang="en-US" altLang="zh-TW" dirty="0" smtClean="0">
              <a:latin typeface="Times New Roman" panose="02020603050405020304" pitchFamily="18" charset="0"/>
              <a:ea typeface="標楷體" panose="03000509000000000000" pitchFamily="65" charset="-120"/>
              <a:cs typeface="Times New Roman" panose="02020603050405020304" pitchFamily="18" charset="0"/>
            </a:endParaRPr>
          </a:p>
          <a:p>
            <a:pPr marL="0" indent="0">
              <a:buNone/>
            </a:pPr>
            <a:endParaRPr lang="zh-TW" altLang="en-US" dirty="0"/>
          </a:p>
        </p:txBody>
      </p:sp>
      <p:sp>
        <p:nvSpPr>
          <p:cNvPr id="4" name="投影片編號版面配置區 3"/>
          <p:cNvSpPr>
            <a:spLocks noGrp="1"/>
          </p:cNvSpPr>
          <p:nvPr>
            <p:ph type="sldNum" sz="quarter" idx="12"/>
          </p:nvPr>
        </p:nvSpPr>
        <p:spPr/>
        <p:txBody>
          <a:bodyPr/>
          <a:lstStyle/>
          <a:p>
            <a:fld id="{FFC34EEA-53D1-4661-9D8A-77EED7BBB355}" type="slidenum">
              <a:rPr lang="zh-TW" altLang="en-US" smtClean="0"/>
              <a:t>16</a:t>
            </a:fld>
            <a:endParaRPr lang="zh-TW" altLang="en-US"/>
          </a:p>
        </p:txBody>
      </p:sp>
    </p:spTree>
    <p:extLst>
      <p:ext uri="{BB962C8B-B14F-4D97-AF65-F5344CB8AC3E}">
        <p14:creationId xmlns:p14="http://schemas.microsoft.com/office/powerpoint/2010/main" val="28735119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標題 5">
            <a:extLst>
              <a:ext uri="{FF2B5EF4-FFF2-40B4-BE49-F238E27FC236}">
                <a16:creationId xmlns:a16="http://schemas.microsoft.com/office/drawing/2014/main" id="{BEAD591D-7B73-6D78-0209-A7072317E4C2}"/>
              </a:ext>
            </a:extLst>
          </p:cNvPr>
          <p:cNvSpPr>
            <a:spLocks noGrp="1"/>
          </p:cNvSpPr>
          <p:nvPr>
            <p:ph type="title"/>
          </p:nvPr>
        </p:nvSpPr>
        <p:spPr/>
        <p:txBody>
          <a:bodyPr/>
          <a:lstStyle/>
          <a:p>
            <a:r>
              <a:rPr lang="en-US" altLang="zh-TW" dirty="0">
                <a:latin typeface="Times New Roman" panose="02020603050405020304" pitchFamily="18" charset="0"/>
                <a:cs typeface="Times New Roman" panose="02020603050405020304" pitchFamily="18" charset="0"/>
              </a:rPr>
              <a:t>Time Complexity</a:t>
            </a:r>
            <a:endParaRPr lang="zh-TW" altLang="en-US" dirty="0">
              <a:latin typeface="Times New Roman" panose="02020603050405020304" pitchFamily="18" charset="0"/>
              <a:cs typeface="Times New Roman" panose="02020603050405020304" pitchFamily="18" charset="0"/>
            </a:endParaRPr>
          </a:p>
        </p:txBody>
      </p:sp>
      <p:sp>
        <p:nvSpPr>
          <p:cNvPr id="7" name="內容版面配置區 6">
            <a:extLst>
              <a:ext uri="{FF2B5EF4-FFF2-40B4-BE49-F238E27FC236}">
                <a16:creationId xmlns:a16="http://schemas.microsoft.com/office/drawing/2014/main" id="{7EDE0136-36A1-B65C-488A-63E8F5E946BE}"/>
              </a:ext>
            </a:extLst>
          </p:cNvPr>
          <p:cNvSpPr>
            <a:spLocks noGrp="1"/>
          </p:cNvSpPr>
          <p:nvPr>
            <p:ph idx="1"/>
          </p:nvPr>
        </p:nvSpPr>
        <p:spPr/>
        <p:txBody>
          <a:bodyPr/>
          <a:lstStyle/>
          <a:p>
            <a:pPr marL="0" indent="0">
              <a:buNone/>
            </a:pPr>
            <a:r>
              <a:rPr lang="en-US" altLang="zh-TW" dirty="0">
                <a:latin typeface="Times New Roman" panose="02020603050405020304" pitchFamily="18" charset="0"/>
                <a:cs typeface="Times New Roman" panose="02020603050405020304" pitchFamily="18" charset="0"/>
              </a:rPr>
              <a:t>Time Complexity</a:t>
            </a:r>
            <a:r>
              <a:rPr lang="en-US" altLang="zh-TW" dirty="0" smtClean="0">
                <a:latin typeface="Times New Roman" panose="02020603050405020304" pitchFamily="18" charset="0"/>
                <a:cs typeface="Times New Roman" panose="02020603050405020304" pitchFamily="18" charset="0"/>
              </a:rPr>
              <a:t>: (2 phases)</a:t>
            </a:r>
          </a:p>
          <a:p>
            <a:pPr marL="514350" indent="-514350">
              <a:buAutoNum type="arabicPeriod"/>
            </a:pPr>
            <a:r>
              <a:rPr lang="en-US" altLang="zh-TW" dirty="0" smtClean="0">
                <a:latin typeface="Times New Roman" panose="02020603050405020304" pitchFamily="18" charset="0"/>
                <a:cs typeface="Times New Roman" panose="02020603050405020304" pitchFamily="18" charset="0"/>
              </a:rPr>
              <a:t>Build </a:t>
            </a:r>
            <a:r>
              <a:rPr lang="en-US" altLang="zh-TW" dirty="0">
                <a:latin typeface="Times New Roman" panose="02020603050405020304" pitchFamily="18" charset="0"/>
                <a:cs typeface="Times New Roman" panose="02020603050405020304" pitchFamily="18" charset="0"/>
              </a:rPr>
              <a:t>the successor table for each input </a:t>
            </a:r>
            <a:r>
              <a:rPr lang="en-US" altLang="zh-TW" dirty="0" smtClean="0">
                <a:latin typeface="Times New Roman" panose="02020603050405020304" pitchFamily="18" charset="0"/>
                <a:cs typeface="Times New Roman" panose="02020603050405020304" pitchFamily="18" charset="0"/>
              </a:rPr>
              <a:t>sequence.</a:t>
            </a:r>
          </a:p>
          <a:p>
            <a:pPr marL="514350" indent="-514350">
              <a:buAutoNum type="arabicPeriod"/>
            </a:pPr>
            <a:r>
              <a:rPr lang="en-US" altLang="zh-TW" dirty="0" smtClean="0">
                <a:latin typeface="Times New Roman" panose="02020603050405020304" pitchFamily="18" charset="0"/>
                <a:cs typeface="Times New Roman" panose="02020603050405020304" pitchFamily="18" charset="0"/>
              </a:rPr>
              <a:t>Construct </a:t>
            </a:r>
            <a:r>
              <a:rPr lang="en-US" altLang="zh-TW" dirty="0">
                <a:latin typeface="Times New Roman" panose="02020603050405020304" pitchFamily="18" charset="0"/>
                <a:cs typeface="Times New Roman" panose="02020603050405020304" pitchFamily="18" charset="0"/>
              </a:rPr>
              <a:t>the Leveled-DAG graph based on the successor tables</a:t>
            </a:r>
            <a:r>
              <a:rPr lang="en-US" altLang="zh-TW" dirty="0" smtClean="0">
                <a:latin typeface="Times New Roman" panose="02020603050405020304" pitchFamily="18" charset="0"/>
                <a:cs typeface="Times New Roman" panose="02020603050405020304" pitchFamily="18" charset="0"/>
              </a:rPr>
              <a:t>.</a:t>
            </a:r>
          </a:p>
          <a:p>
            <a:pPr marL="514350" indent="-514350">
              <a:buAutoNum type="arabicPeriod"/>
            </a:pPr>
            <a:endParaRPr lang="en-US" altLang="zh-TW" dirty="0">
              <a:latin typeface="Times New Roman" panose="02020603050405020304" pitchFamily="18" charset="0"/>
              <a:cs typeface="Times New Roman" panose="02020603050405020304" pitchFamily="18" charset="0"/>
            </a:endParaRPr>
          </a:p>
          <a:p>
            <a:pPr marL="0" indent="0">
              <a:buNone/>
            </a:pPr>
            <a:r>
              <a:rPr lang="en-US" altLang="zh-TW" dirty="0" smtClean="0">
                <a:latin typeface="Times New Roman" panose="02020603050405020304" pitchFamily="18" charset="0"/>
                <a:cs typeface="Times New Roman" panose="02020603050405020304" pitchFamily="18" charset="0"/>
              </a:rPr>
              <a:t>Successor table: O(d |</a:t>
            </a:r>
            <a:r>
              <a:rPr lang="en-US" altLang="zh-TW" dirty="0">
                <a:latin typeface="Times New Roman" panose="02020603050405020304" pitchFamily="18" charset="0"/>
                <a:cs typeface="Times New Roman" panose="02020603050405020304" pitchFamily="18" charset="0"/>
                <a:sym typeface="Symbol" panose="05050102010706020507" pitchFamily="18" charset="2"/>
              </a:rPr>
              <a:t> </a:t>
            </a:r>
            <a:r>
              <a:rPr lang="en-US" altLang="zh-TW" dirty="0" smtClean="0">
                <a:latin typeface="Times New Roman" panose="02020603050405020304" pitchFamily="18" charset="0"/>
                <a:cs typeface="Times New Roman" panose="02020603050405020304" pitchFamily="18" charset="0"/>
                <a:sym typeface="Symbol" panose="05050102010706020507" pitchFamily="18" charset="2"/>
              </a:rPr>
              <a:t>| n)</a:t>
            </a:r>
          </a:p>
          <a:p>
            <a:pPr marL="0" indent="0">
              <a:buNone/>
            </a:pPr>
            <a:r>
              <a:rPr lang="en-US" altLang="zh-TW" dirty="0" smtClean="0">
                <a:latin typeface="Times New Roman" panose="02020603050405020304" pitchFamily="18" charset="0"/>
                <a:cs typeface="Times New Roman" panose="02020603050405020304" pitchFamily="18" charset="0"/>
                <a:sym typeface="Symbol" panose="05050102010706020507" pitchFamily="18" charset="2"/>
              </a:rPr>
              <a:t>Construct </a:t>
            </a:r>
            <a:r>
              <a:rPr lang="en-US" altLang="zh-TW" dirty="0">
                <a:latin typeface="Times New Roman" panose="02020603050405020304" pitchFamily="18" charset="0"/>
                <a:cs typeface="Times New Roman" panose="02020603050405020304" pitchFamily="18" charset="0"/>
              </a:rPr>
              <a:t>Leveled-DAG graph </a:t>
            </a:r>
            <a:r>
              <a:rPr lang="en-US" altLang="zh-TW" dirty="0" smtClean="0">
                <a:latin typeface="Times New Roman" panose="02020603050405020304" pitchFamily="18" charset="0"/>
                <a:cs typeface="Times New Roman" panose="02020603050405020304" pitchFamily="18" charset="0"/>
              </a:rPr>
              <a:t>: O(2 |NODES|)</a:t>
            </a:r>
          </a:p>
          <a:p>
            <a:pPr marL="0" indent="0">
              <a:buNone/>
            </a:pPr>
            <a:r>
              <a:rPr lang="en-US" altLang="zh-TW" dirty="0" smtClean="0">
                <a:latin typeface="Times New Roman" panose="02020603050405020304" pitchFamily="18" charset="0"/>
                <a:cs typeface="Times New Roman" panose="02020603050405020304" pitchFamily="18" charset="0"/>
              </a:rPr>
              <a:t>Total time complexity: </a:t>
            </a:r>
            <a:r>
              <a:rPr lang="en-US" altLang="zh-TW" dirty="0">
                <a:latin typeface="Times New Roman" panose="02020603050405020304" pitchFamily="18" charset="0"/>
                <a:cs typeface="Times New Roman" panose="02020603050405020304" pitchFamily="18" charset="0"/>
              </a:rPr>
              <a:t>O</a:t>
            </a:r>
            <a:r>
              <a:rPr lang="en-US" altLang="zh-TW" dirty="0" smtClean="0">
                <a:latin typeface="Times New Roman" panose="02020603050405020304" pitchFamily="18" charset="0"/>
                <a:cs typeface="Times New Roman" panose="02020603050405020304" pitchFamily="18" charset="0"/>
              </a:rPr>
              <a:t>(|</a:t>
            </a:r>
            <a:r>
              <a:rPr lang="en-US" altLang="zh-TW" dirty="0">
                <a:latin typeface="Times New Roman" panose="02020603050405020304" pitchFamily="18" charset="0"/>
                <a:cs typeface="Times New Roman" panose="02020603050405020304" pitchFamily="18" charset="0"/>
              </a:rPr>
              <a:t>NODES|)</a:t>
            </a:r>
          </a:p>
          <a:p>
            <a:pPr marL="0" indent="0">
              <a:buNone/>
            </a:pPr>
            <a:endParaRPr lang="en-US" altLang="zh-TW" dirty="0">
              <a:latin typeface="Times New Roman" panose="02020603050405020304" pitchFamily="18" charset="0"/>
              <a:cs typeface="Times New Roman" panose="02020603050405020304" pitchFamily="18" charset="0"/>
            </a:endParaRPr>
          </a:p>
        </p:txBody>
      </p:sp>
      <p:sp>
        <p:nvSpPr>
          <p:cNvPr id="5" name="投影片編號版面配置區 4">
            <a:extLst>
              <a:ext uri="{FF2B5EF4-FFF2-40B4-BE49-F238E27FC236}">
                <a16:creationId xmlns:a16="http://schemas.microsoft.com/office/drawing/2014/main" id="{E3D96E6E-6B25-0D6C-1B76-11535059E08C}"/>
              </a:ext>
            </a:extLst>
          </p:cNvPr>
          <p:cNvSpPr>
            <a:spLocks noGrp="1"/>
          </p:cNvSpPr>
          <p:nvPr>
            <p:ph type="sldNum" sz="quarter" idx="12"/>
          </p:nvPr>
        </p:nvSpPr>
        <p:spPr/>
        <p:txBody>
          <a:bodyPr/>
          <a:lstStyle/>
          <a:p>
            <a:fld id="{FFC34EEA-53D1-4661-9D8A-77EED7BBB355}" type="slidenum">
              <a:rPr lang="zh-TW" altLang="en-US" smtClean="0"/>
              <a:t>17</a:t>
            </a:fld>
            <a:endParaRPr lang="zh-TW" altLang="en-US"/>
          </a:p>
        </p:txBody>
      </p:sp>
    </p:spTree>
    <p:extLst>
      <p:ext uri="{BB962C8B-B14F-4D97-AF65-F5344CB8AC3E}">
        <p14:creationId xmlns:p14="http://schemas.microsoft.com/office/powerpoint/2010/main" val="393179329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標題 5">
            <a:extLst>
              <a:ext uri="{FF2B5EF4-FFF2-40B4-BE49-F238E27FC236}">
                <a16:creationId xmlns:a16="http://schemas.microsoft.com/office/drawing/2014/main" id="{7F2F0DC4-B714-0DEB-92A1-D3BA63B6FD3D}"/>
              </a:ext>
            </a:extLst>
          </p:cNvPr>
          <p:cNvSpPr>
            <a:spLocks noGrp="1"/>
          </p:cNvSpPr>
          <p:nvPr>
            <p:ph type="title"/>
          </p:nvPr>
        </p:nvSpPr>
        <p:spPr/>
        <p:txBody>
          <a:bodyPr/>
          <a:lstStyle/>
          <a:p>
            <a:r>
              <a:rPr lang="en-US" altLang="zh-TW" dirty="0" smtClean="0">
                <a:latin typeface="Times New Roman" panose="02020603050405020304" pitchFamily="18" charset="0"/>
                <a:cs typeface="Times New Roman" panose="02020603050405020304" pitchFamily="18" charset="0"/>
              </a:rPr>
              <a:t>Space complexity</a:t>
            </a:r>
            <a:endParaRPr lang="zh-TW" altLang="en-US" dirty="0">
              <a:latin typeface="Times New Roman" panose="02020603050405020304" pitchFamily="18" charset="0"/>
              <a:cs typeface="Times New Roman" panose="02020603050405020304" pitchFamily="18" charset="0"/>
            </a:endParaRPr>
          </a:p>
        </p:txBody>
      </p:sp>
      <p:sp>
        <p:nvSpPr>
          <p:cNvPr id="7" name="內容版面配置區 6">
            <a:extLst>
              <a:ext uri="{FF2B5EF4-FFF2-40B4-BE49-F238E27FC236}">
                <a16:creationId xmlns:a16="http://schemas.microsoft.com/office/drawing/2014/main" id="{FC435CBA-5D56-D55A-7028-81BD8DA6A0F3}"/>
              </a:ext>
            </a:extLst>
          </p:cNvPr>
          <p:cNvSpPr>
            <a:spLocks noGrp="1"/>
          </p:cNvSpPr>
          <p:nvPr>
            <p:ph idx="1"/>
          </p:nvPr>
        </p:nvSpPr>
        <p:spPr/>
        <p:txBody>
          <a:bodyPr/>
          <a:lstStyle/>
          <a:p>
            <a:pPr marL="0" indent="0">
              <a:buNone/>
            </a:pPr>
            <a:r>
              <a:rPr lang="en-US" altLang="zh-TW" dirty="0">
                <a:latin typeface="Times New Roman" panose="02020603050405020304" pitchFamily="18" charset="0"/>
                <a:cs typeface="Times New Roman" panose="02020603050405020304" pitchFamily="18" charset="0"/>
              </a:rPr>
              <a:t>O(|</a:t>
            </a:r>
            <a:r>
              <a:rPr lang="en-US" altLang="zh-TW" dirty="0" err="1">
                <a:latin typeface="Times New Roman" panose="02020603050405020304" pitchFamily="18" charset="0"/>
                <a:cs typeface="Times New Roman" panose="02020603050405020304" pitchFamily="18" charset="0"/>
              </a:rPr>
              <a:t>Max_Level</a:t>
            </a:r>
            <a:r>
              <a:rPr lang="en-US" altLang="zh-TW" dirty="0">
                <a:latin typeface="Times New Roman" panose="02020603050405020304" pitchFamily="18" charset="0"/>
                <a:cs typeface="Times New Roman" panose="02020603050405020304" pitchFamily="18" charset="0"/>
              </a:rPr>
              <a:t>|), where |</a:t>
            </a:r>
            <a:r>
              <a:rPr lang="en-US" altLang="zh-TW" dirty="0" err="1">
                <a:latin typeface="Times New Roman" panose="02020603050405020304" pitchFamily="18" charset="0"/>
                <a:cs typeface="Times New Roman" panose="02020603050405020304" pitchFamily="18" charset="0"/>
              </a:rPr>
              <a:t>Max_Level</a:t>
            </a:r>
            <a:r>
              <a:rPr lang="en-US" altLang="zh-TW" dirty="0">
                <a:latin typeface="Times New Roman" panose="02020603050405020304" pitchFamily="18" charset="0"/>
                <a:cs typeface="Times New Roman" panose="02020603050405020304" pitchFamily="18" charset="0"/>
              </a:rPr>
              <a:t>| is the number of nodes in the max level of the graph.</a:t>
            </a:r>
            <a:endParaRPr lang="en-US" altLang="zh-TW" dirty="0">
              <a:latin typeface="Times New Roman" panose="02020603050405020304" pitchFamily="18" charset="0"/>
              <a:cs typeface="Times New Roman" panose="02020603050405020304" pitchFamily="18" charset="0"/>
            </a:endParaRPr>
          </a:p>
          <a:p>
            <a:pPr marL="0" indent="0">
              <a:buNone/>
            </a:pPr>
            <a:endParaRPr lang="en-US" altLang="zh-TW" dirty="0" smtClean="0">
              <a:latin typeface="Times New Roman" panose="02020603050405020304" pitchFamily="18" charset="0"/>
              <a:cs typeface="Times New Roman" panose="02020603050405020304" pitchFamily="18" charset="0"/>
            </a:endParaRPr>
          </a:p>
          <a:p>
            <a:pPr marL="0" indent="0">
              <a:buNone/>
            </a:pPr>
            <a:endParaRPr lang="en-US" altLang="zh-TW" dirty="0">
              <a:latin typeface="Times New Roman" panose="02020603050405020304" pitchFamily="18" charset="0"/>
              <a:cs typeface="Times New Roman" panose="02020603050405020304" pitchFamily="18" charset="0"/>
            </a:endParaRPr>
          </a:p>
          <a:p>
            <a:pPr marL="0" indent="0">
              <a:buNone/>
            </a:pPr>
            <a:endParaRPr lang="en-US" altLang="zh-TW" dirty="0" smtClean="0">
              <a:latin typeface="Times New Roman" panose="02020603050405020304" pitchFamily="18" charset="0"/>
              <a:cs typeface="Times New Roman" panose="02020603050405020304" pitchFamily="18" charset="0"/>
            </a:endParaRPr>
          </a:p>
          <a:p>
            <a:pPr marL="0" indent="0">
              <a:buNone/>
            </a:pPr>
            <a:endParaRPr lang="en-US" altLang="zh-TW" dirty="0">
              <a:latin typeface="Times New Roman" panose="02020603050405020304" pitchFamily="18" charset="0"/>
              <a:cs typeface="Times New Roman" panose="02020603050405020304" pitchFamily="18" charset="0"/>
            </a:endParaRPr>
          </a:p>
          <a:p>
            <a:pPr marL="0" indent="0">
              <a:buNone/>
            </a:pPr>
            <a:endParaRPr lang="en-US" altLang="zh-TW" dirty="0">
              <a:latin typeface="Times New Roman" panose="02020603050405020304" pitchFamily="18" charset="0"/>
              <a:cs typeface="Times New Roman" panose="02020603050405020304" pitchFamily="18" charset="0"/>
            </a:endParaRPr>
          </a:p>
          <a:p>
            <a:pPr marL="0" indent="0">
              <a:buNone/>
            </a:pPr>
            <a:endParaRPr lang="en-US" altLang="zh-TW" dirty="0"/>
          </a:p>
          <a:p>
            <a:pPr marL="0" indent="0">
              <a:buNone/>
            </a:pPr>
            <a:endParaRPr lang="en-US" altLang="zh-TW" dirty="0"/>
          </a:p>
        </p:txBody>
      </p:sp>
      <p:sp>
        <p:nvSpPr>
          <p:cNvPr id="5" name="投影片編號版面配置區 4">
            <a:extLst>
              <a:ext uri="{FF2B5EF4-FFF2-40B4-BE49-F238E27FC236}">
                <a16:creationId xmlns:a16="http://schemas.microsoft.com/office/drawing/2014/main" id="{F5043C9B-8625-F166-A4D7-DF84C70C57D3}"/>
              </a:ext>
            </a:extLst>
          </p:cNvPr>
          <p:cNvSpPr>
            <a:spLocks noGrp="1"/>
          </p:cNvSpPr>
          <p:nvPr>
            <p:ph type="sldNum" sz="quarter" idx="12"/>
          </p:nvPr>
        </p:nvSpPr>
        <p:spPr/>
        <p:txBody>
          <a:bodyPr/>
          <a:lstStyle/>
          <a:p>
            <a:fld id="{FFC34EEA-53D1-4661-9D8A-77EED7BBB355}" type="slidenum">
              <a:rPr lang="zh-TW" altLang="en-US" smtClean="0"/>
              <a:t>18</a:t>
            </a:fld>
            <a:endParaRPr lang="zh-TW" altLang="en-US"/>
          </a:p>
        </p:txBody>
      </p:sp>
    </p:spTree>
    <p:extLst>
      <p:ext uri="{BB962C8B-B14F-4D97-AF65-F5344CB8AC3E}">
        <p14:creationId xmlns:p14="http://schemas.microsoft.com/office/powerpoint/2010/main" val="108553738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D9244957-E392-096E-7E22-B396F3D24E3A}"/>
              </a:ext>
            </a:extLst>
          </p:cNvPr>
          <p:cNvSpPr>
            <a:spLocks noGrp="1"/>
          </p:cNvSpPr>
          <p:nvPr>
            <p:ph type="title"/>
          </p:nvPr>
        </p:nvSpPr>
        <p:spPr/>
        <p:txBody>
          <a:bodyPr/>
          <a:lstStyle/>
          <a:p>
            <a:r>
              <a:rPr lang="en-US" altLang="zh-TW" dirty="0" smtClean="0">
                <a:latin typeface="Times New Roman" panose="02020603050405020304" pitchFamily="18" charset="0"/>
                <a:cs typeface="Times New Roman" panose="02020603050405020304" pitchFamily="18" charset="0"/>
              </a:rPr>
              <a:t>Experiment: Time</a:t>
            </a:r>
            <a:endParaRPr lang="zh-TW" altLang="en-US" dirty="0">
              <a:latin typeface="Times New Roman" panose="02020603050405020304" pitchFamily="18" charset="0"/>
              <a:cs typeface="Times New Roman" panose="02020603050405020304" pitchFamily="18" charset="0"/>
            </a:endParaRPr>
          </a:p>
        </p:txBody>
      </p:sp>
      <p:sp>
        <p:nvSpPr>
          <p:cNvPr id="4" name="投影片編號版面配置區 3">
            <a:extLst>
              <a:ext uri="{FF2B5EF4-FFF2-40B4-BE49-F238E27FC236}">
                <a16:creationId xmlns:a16="http://schemas.microsoft.com/office/drawing/2014/main" id="{D82FF576-74CA-B709-A6D3-CBC587D4D728}"/>
              </a:ext>
            </a:extLst>
          </p:cNvPr>
          <p:cNvSpPr>
            <a:spLocks noGrp="1"/>
          </p:cNvSpPr>
          <p:nvPr>
            <p:ph type="sldNum" sz="quarter" idx="12"/>
          </p:nvPr>
        </p:nvSpPr>
        <p:spPr/>
        <p:txBody>
          <a:bodyPr/>
          <a:lstStyle/>
          <a:p>
            <a:fld id="{FFC34EEA-53D1-4661-9D8A-77EED7BBB355}" type="slidenum">
              <a:rPr lang="zh-TW" altLang="en-US" smtClean="0"/>
              <a:t>19</a:t>
            </a:fld>
            <a:endParaRPr lang="zh-TW" altLang="en-US"/>
          </a:p>
        </p:txBody>
      </p:sp>
      <p:pic>
        <p:nvPicPr>
          <p:cNvPr id="7" name="內容版面配置區 6"/>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838200" y="1372051"/>
            <a:ext cx="9355372" cy="5166861"/>
          </a:xfrm>
        </p:spPr>
      </p:pic>
    </p:spTree>
    <p:extLst>
      <p:ext uri="{BB962C8B-B14F-4D97-AF65-F5344CB8AC3E}">
        <p14:creationId xmlns:p14="http://schemas.microsoft.com/office/powerpoint/2010/main" val="31885208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a:latin typeface="Times New Roman" panose="02020603050405020304" pitchFamily="18" charset="0"/>
                <a:cs typeface="Times New Roman" panose="02020603050405020304" pitchFamily="18" charset="0"/>
              </a:rPr>
              <a:t>Abstract</a:t>
            </a:r>
            <a:endParaRPr lang="zh-TW" altLang="en-US" dirty="0">
              <a:latin typeface="Times New Roman" panose="02020603050405020304" pitchFamily="18" charset="0"/>
              <a:cs typeface="Times New Roman" panose="02020603050405020304" pitchFamily="18" charset="0"/>
            </a:endParaRPr>
          </a:p>
        </p:txBody>
      </p:sp>
      <p:sp>
        <p:nvSpPr>
          <p:cNvPr id="3" name="內容版面配置區 2"/>
          <p:cNvSpPr>
            <a:spLocks noGrp="1"/>
          </p:cNvSpPr>
          <p:nvPr>
            <p:ph idx="1"/>
          </p:nvPr>
        </p:nvSpPr>
        <p:spPr>
          <a:xfrm>
            <a:off x="838200" y="1690687"/>
            <a:ext cx="10515600" cy="4486275"/>
          </a:xfrm>
        </p:spPr>
        <p:txBody>
          <a:bodyPr>
            <a:noAutofit/>
          </a:bodyPr>
          <a:lstStyle/>
          <a:p>
            <a:pPr marL="0" indent="0">
              <a:buNone/>
            </a:pPr>
            <a:r>
              <a:rPr lang="en-US" altLang="zh-TW" dirty="0">
                <a:latin typeface="Times New Roman" panose="02020603050405020304" pitchFamily="18" charset="0"/>
                <a:cs typeface="Times New Roman" panose="02020603050405020304" pitchFamily="18" charset="0"/>
              </a:rPr>
              <a:t>Measuring the similarity of biological sequences is a fundamental problem in bioinformatics, which has many applications such as in cancer diagnosis (</a:t>
            </a:r>
            <a:r>
              <a:rPr lang="en-US" altLang="zh-TW" dirty="0" err="1">
                <a:latin typeface="Times New Roman" panose="02020603050405020304" pitchFamily="18" charset="0"/>
                <a:cs typeface="Times New Roman" panose="02020603050405020304" pitchFamily="18" charset="0"/>
              </a:rPr>
              <a:t>Aravanis</a:t>
            </a:r>
            <a:r>
              <a:rPr lang="en-US" altLang="zh-TW" dirty="0">
                <a:latin typeface="Times New Roman" panose="02020603050405020304" pitchFamily="18" charset="0"/>
                <a:cs typeface="Times New Roman" panose="02020603050405020304" pitchFamily="18" charset="0"/>
              </a:rPr>
              <a:t> et al., 2017) and detection of the species common origin (</a:t>
            </a:r>
            <a:r>
              <a:rPr lang="en-US" altLang="zh-TW" dirty="0" err="1">
                <a:latin typeface="Times New Roman" panose="02020603050405020304" pitchFamily="18" charset="0"/>
                <a:cs typeface="Times New Roman" panose="02020603050405020304" pitchFamily="18" charset="0"/>
              </a:rPr>
              <a:t>Zvelebil</a:t>
            </a:r>
            <a:r>
              <a:rPr lang="en-US" altLang="zh-TW" dirty="0">
                <a:latin typeface="Times New Roman" panose="02020603050405020304" pitchFamily="18" charset="0"/>
                <a:cs typeface="Times New Roman" panose="02020603050405020304" pitchFamily="18" charset="0"/>
              </a:rPr>
              <a:t> and Baum, 2007), etc. One of the most important ways to measure the similarity of sequences is to find their Longest Common Subsequences (LCS), which has been proved to be a NP-hard problem (Maier, 1978). According to the number of sequences, the problems are classified into two cases: (1) Looking for the longest common subsequence of two sequences is called the Longest Common Subsequence (LCS) problem. (2) Looking for the longest common subsequence of more than two sequences is called the Multiple Longest Common Subsequences (MLCS) problem.</a:t>
            </a:r>
            <a:endParaRPr lang="zh-TW" altLang="en-US" dirty="0">
              <a:latin typeface="Times New Roman" panose="02020603050405020304" pitchFamily="18" charset="0"/>
              <a:cs typeface="Times New Roman" panose="02020603050405020304" pitchFamily="18" charset="0"/>
            </a:endParaRPr>
          </a:p>
        </p:txBody>
      </p:sp>
      <p:sp>
        <p:nvSpPr>
          <p:cNvPr id="4" name="投影片編號版面配置區 3">
            <a:extLst>
              <a:ext uri="{FF2B5EF4-FFF2-40B4-BE49-F238E27FC236}">
                <a16:creationId xmlns:a16="http://schemas.microsoft.com/office/drawing/2014/main" id="{091D7D98-1D13-99BC-E0FA-EA6F5E51EEE2}"/>
              </a:ext>
            </a:extLst>
          </p:cNvPr>
          <p:cNvSpPr>
            <a:spLocks noGrp="1"/>
          </p:cNvSpPr>
          <p:nvPr>
            <p:ph type="sldNum" sz="quarter" idx="12"/>
          </p:nvPr>
        </p:nvSpPr>
        <p:spPr/>
        <p:txBody>
          <a:bodyPr/>
          <a:lstStyle/>
          <a:p>
            <a:fld id="{FFC34EEA-53D1-4661-9D8A-77EED7BBB355}" type="slidenum">
              <a:rPr lang="zh-TW" altLang="en-US" smtClean="0"/>
              <a:t>2</a:t>
            </a:fld>
            <a:endParaRPr lang="zh-TW" altLang="en-US"/>
          </a:p>
        </p:txBody>
      </p:sp>
    </p:spTree>
    <p:extLst>
      <p:ext uri="{BB962C8B-B14F-4D97-AF65-F5344CB8AC3E}">
        <p14:creationId xmlns:p14="http://schemas.microsoft.com/office/powerpoint/2010/main" val="160537282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D1AC734D-8FAA-BF6C-2DC4-417DE482FC7A}"/>
              </a:ext>
            </a:extLst>
          </p:cNvPr>
          <p:cNvSpPr>
            <a:spLocks noGrp="1"/>
          </p:cNvSpPr>
          <p:nvPr>
            <p:ph type="title"/>
          </p:nvPr>
        </p:nvSpPr>
        <p:spPr/>
        <p:txBody>
          <a:bodyPr/>
          <a:lstStyle/>
          <a:p>
            <a:r>
              <a:rPr lang="en-US" altLang="zh-TW" dirty="0">
                <a:latin typeface="Times New Roman" panose="02020603050405020304" pitchFamily="18" charset="0"/>
                <a:cs typeface="Times New Roman" panose="02020603050405020304" pitchFamily="18" charset="0"/>
              </a:rPr>
              <a:t>Experiment: </a:t>
            </a:r>
            <a:r>
              <a:rPr lang="en-US" altLang="zh-TW" dirty="0" smtClean="0">
                <a:latin typeface="Times New Roman" panose="02020603050405020304" pitchFamily="18" charset="0"/>
                <a:cs typeface="Times New Roman" panose="02020603050405020304" pitchFamily="18" charset="0"/>
              </a:rPr>
              <a:t>Space</a:t>
            </a:r>
            <a:endParaRPr lang="zh-TW" altLang="en-US" dirty="0"/>
          </a:p>
        </p:txBody>
      </p:sp>
      <p:pic>
        <p:nvPicPr>
          <p:cNvPr id="6" name="內容版面配置區 5"/>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838200" y="1321854"/>
            <a:ext cx="9554155" cy="4921294"/>
          </a:xfrm>
        </p:spPr>
      </p:pic>
      <p:sp>
        <p:nvSpPr>
          <p:cNvPr id="4" name="投影片編號版面配置區 3">
            <a:extLst>
              <a:ext uri="{FF2B5EF4-FFF2-40B4-BE49-F238E27FC236}">
                <a16:creationId xmlns:a16="http://schemas.microsoft.com/office/drawing/2014/main" id="{CEC09D99-D7B0-DAA7-08C4-3BAD075E8CD9}"/>
              </a:ext>
            </a:extLst>
          </p:cNvPr>
          <p:cNvSpPr>
            <a:spLocks noGrp="1"/>
          </p:cNvSpPr>
          <p:nvPr>
            <p:ph type="sldNum" sz="quarter" idx="12"/>
          </p:nvPr>
        </p:nvSpPr>
        <p:spPr/>
        <p:txBody>
          <a:bodyPr/>
          <a:lstStyle/>
          <a:p>
            <a:fld id="{FFC34EEA-53D1-4661-9D8A-77EED7BBB355}" type="slidenum">
              <a:rPr lang="zh-TW" altLang="en-US" smtClean="0"/>
              <a:t>20</a:t>
            </a:fld>
            <a:endParaRPr lang="zh-TW" altLang="en-US"/>
          </a:p>
        </p:txBody>
      </p:sp>
    </p:spTree>
    <p:extLst>
      <p:ext uri="{BB962C8B-B14F-4D97-AF65-F5344CB8AC3E}">
        <p14:creationId xmlns:p14="http://schemas.microsoft.com/office/powerpoint/2010/main" val="158365489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標題 5">
            <a:extLst>
              <a:ext uri="{FF2B5EF4-FFF2-40B4-BE49-F238E27FC236}">
                <a16:creationId xmlns:a16="http://schemas.microsoft.com/office/drawing/2014/main" id="{B13900E8-C1DB-1602-9427-3DC6EC129266}"/>
              </a:ext>
            </a:extLst>
          </p:cNvPr>
          <p:cNvSpPr>
            <a:spLocks noGrp="1"/>
          </p:cNvSpPr>
          <p:nvPr>
            <p:ph type="title"/>
          </p:nvPr>
        </p:nvSpPr>
        <p:spPr/>
        <p:txBody>
          <a:bodyPr/>
          <a:lstStyle/>
          <a:p>
            <a:r>
              <a:rPr lang="en-US" altLang="zh-TW" dirty="0">
                <a:latin typeface="Times New Roman" panose="02020603050405020304" pitchFamily="18" charset="0"/>
                <a:cs typeface="Times New Roman" panose="02020603050405020304" pitchFamily="18" charset="0"/>
              </a:rPr>
              <a:t>Thanks~</a:t>
            </a:r>
            <a:endParaRPr lang="zh-TW" altLang="en-US" dirty="0">
              <a:latin typeface="Times New Roman" panose="02020603050405020304" pitchFamily="18" charset="0"/>
              <a:cs typeface="Times New Roman" panose="02020603050405020304" pitchFamily="18" charset="0"/>
            </a:endParaRPr>
          </a:p>
        </p:txBody>
      </p:sp>
      <p:sp>
        <p:nvSpPr>
          <p:cNvPr id="7" name="內容版面配置區 6">
            <a:extLst>
              <a:ext uri="{FF2B5EF4-FFF2-40B4-BE49-F238E27FC236}">
                <a16:creationId xmlns:a16="http://schemas.microsoft.com/office/drawing/2014/main" id="{993354DE-5A28-A2DC-F419-094433963161}"/>
              </a:ext>
            </a:extLst>
          </p:cNvPr>
          <p:cNvSpPr>
            <a:spLocks noGrp="1"/>
          </p:cNvSpPr>
          <p:nvPr>
            <p:ph idx="1"/>
          </p:nvPr>
        </p:nvSpPr>
        <p:spPr/>
        <p:txBody>
          <a:bodyPr/>
          <a:lstStyle/>
          <a:p>
            <a:pPr marL="0" indent="0">
              <a:buNone/>
            </a:pPr>
            <a:endParaRPr lang="zh-TW" altLang="en-US" dirty="0"/>
          </a:p>
        </p:txBody>
      </p:sp>
      <p:sp>
        <p:nvSpPr>
          <p:cNvPr id="5" name="投影片編號版面配置區 4">
            <a:extLst>
              <a:ext uri="{FF2B5EF4-FFF2-40B4-BE49-F238E27FC236}">
                <a16:creationId xmlns:a16="http://schemas.microsoft.com/office/drawing/2014/main" id="{9213F358-0A60-7297-9FA9-EAA8D3D869E8}"/>
              </a:ext>
            </a:extLst>
          </p:cNvPr>
          <p:cNvSpPr>
            <a:spLocks noGrp="1"/>
          </p:cNvSpPr>
          <p:nvPr>
            <p:ph type="sldNum" sz="quarter" idx="12"/>
          </p:nvPr>
        </p:nvSpPr>
        <p:spPr/>
        <p:txBody>
          <a:bodyPr/>
          <a:lstStyle/>
          <a:p>
            <a:fld id="{FFC34EEA-53D1-4661-9D8A-77EED7BBB355}" type="slidenum">
              <a:rPr lang="zh-TW" altLang="en-US" smtClean="0"/>
              <a:t>21</a:t>
            </a:fld>
            <a:endParaRPr lang="zh-TW" altLang="en-US"/>
          </a:p>
        </p:txBody>
      </p:sp>
    </p:spTree>
    <p:extLst>
      <p:ext uri="{BB962C8B-B14F-4D97-AF65-F5344CB8AC3E}">
        <p14:creationId xmlns:p14="http://schemas.microsoft.com/office/powerpoint/2010/main" val="33342280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a:latin typeface="Times New Roman" panose="02020603050405020304" pitchFamily="18" charset="0"/>
                <a:cs typeface="Times New Roman" panose="02020603050405020304" pitchFamily="18" charset="0"/>
              </a:rPr>
              <a:t>Abstract</a:t>
            </a:r>
            <a:endParaRPr lang="zh-TW" altLang="en-US" dirty="0"/>
          </a:p>
        </p:txBody>
      </p:sp>
      <p:sp>
        <p:nvSpPr>
          <p:cNvPr id="3" name="內容版面配置區 2"/>
          <p:cNvSpPr>
            <a:spLocks noGrp="1"/>
          </p:cNvSpPr>
          <p:nvPr>
            <p:ph idx="1"/>
          </p:nvPr>
        </p:nvSpPr>
        <p:spPr>
          <a:xfrm>
            <a:off x="838200" y="1606163"/>
            <a:ext cx="10515600" cy="4570800"/>
          </a:xfrm>
        </p:spPr>
        <p:txBody>
          <a:bodyPr>
            <a:noAutofit/>
          </a:bodyPr>
          <a:lstStyle/>
          <a:p>
            <a:pPr marL="0" indent="0">
              <a:buNone/>
            </a:pPr>
            <a:r>
              <a:rPr lang="en-US" altLang="zh-TW" dirty="0">
                <a:latin typeface="Times New Roman" panose="02020603050405020304" pitchFamily="18" charset="0"/>
                <a:cs typeface="Times New Roman" panose="02020603050405020304" pitchFamily="18" charset="0"/>
              </a:rPr>
              <a:t>Traditionally, the works are mainly focused on the first kind of problem. However, in recent years, more and more applications in bioinformatics (and many other fields) require to look for the longest common subsequence of many sequences. For example, one of the most important applications of the MLCS algorithms in bioinformatics is multiple sequence alignment (MSA), which is an essential technique of arranging the sequences of DNA, RNA, or protein to identify regions of similarity that may be a consequence of functional, structural, or evolutionary relationships between the sequences. </a:t>
            </a:r>
            <a:endParaRPr lang="zh-TW" altLang="en-US" dirty="0">
              <a:latin typeface="Times New Roman" panose="02020603050405020304" pitchFamily="18" charset="0"/>
              <a:cs typeface="Times New Roman" panose="02020603050405020304" pitchFamily="18" charset="0"/>
            </a:endParaRPr>
          </a:p>
        </p:txBody>
      </p:sp>
      <p:sp>
        <p:nvSpPr>
          <p:cNvPr id="4" name="投影片編號版面配置區 3"/>
          <p:cNvSpPr>
            <a:spLocks noGrp="1"/>
          </p:cNvSpPr>
          <p:nvPr>
            <p:ph type="sldNum" sz="quarter" idx="12"/>
          </p:nvPr>
        </p:nvSpPr>
        <p:spPr/>
        <p:txBody>
          <a:bodyPr/>
          <a:lstStyle/>
          <a:p>
            <a:fld id="{FFC34EEA-53D1-4661-9D8A-77EED7BBB355}" type="slidenum">
              <a:rPr lang="zh-TW" altLang="en-US" smtClean="0"/>
              <a:t>3</a:t>
            </a:fld>
            <a:endParaRPr lang="zh-TW" altLang="en-US"/>
          </a:p>
        </p:txBody>
      </p:sp>
    </p:spTree>
    <p:extLst>
      <p:ext uri="{BB962C8B-B14F-4D97-AF65-F5344CB8AC3E}">
        <p14:creationId xmlns:p14="http://schemas.microsoft.com/office/powerpoint/2010/main" val="203136841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838200" y="182245"/>
            <a:ext cx="10515600" cy="1325563"/>
          </a:xfrm>
        </p:spPr>
        <p:txBody>
          <a:bodyPr/>
          <a:lstStyle/>
          <a:p>
            <a:r>
              <a:rPr lang="en-US" altLang="zh-TW" dirty="0">
                <a:latin typeface="Times New Roman" panose="02020603050405020304" pitchFamily="18" charset="0"/>
                <a:cs typeface="Times New Roman" panose="02020603050405020304" pitchFamily="18" charset="0"/>
              </a:rPr>
              <a:t>Abstract</a:t>
            </a:r>
            <a:endParaRPr lang="zh-TW" altLang="en-US" dirty="0"/>
          </a:p>
        </p:txBody>
      </p:sp>
      <p:sp>
        <p:nvSpPr>
          <p:cNvPr id="3" name="內容版面配置區 2"/>
          <p:cNvSpPr>
            <a:spLocks noGrp="1"/>
          </p:cNvSpPr>
          <p:nvPr>
            <p:ph idx="1"/>
          </p:nvPr>
        </p:nvSpPr>
        <p:spPr>
          <a:xfrm>
            <a:off x="838200" y="1296063"/>
            <a:ext cx="10515600" cy="4953663"/>
          </a:xfrm>
        </p:spPr>
        <p:txBody>
          <a:bodyPr>
            <a:noAutofit/>
          </a:bodyPr>
          <a:lstStyle/>
          <a:p>
            <a:pPr marL="0" indent="0">
              <a:buNone/>
            </a:pPr>
            <a:r>
              <a:rPr lang="en-US" altLang="zh-TW" dirty="0">
                <a:latin typeface="Times New Roman" panose="02020603050405020304" pitchFamily="18" charset="0"/>
                <a:cs typeface="Times New Roman" panose="02020603050405020304" pitchFamily="18" charset="0"/>
              </a:rPr>
              <a:t>The MLCS algorithms can also be used for other types of sequences, such as calculating the edit distance cost between strings in a natural language or in financial data. Although there are algorithms proposed for these applications, they are not efficient enough for many and long sequences due to their high time and space overhead</a:t>
            </a:r>
            <a:r>
              <a:rPr lang="en-US" altLang="zh-TW" dirty="0" smtClean="0">
                <a:latin typeface="Times New Roman" panose="02020603050405020304" pitchFamily="18" charset="0"/>
                <a:cs typeface="Times New Roman" panose="02020603050405020304" pitchFamily="18" charset="0"/>
              </a:rPr>
              <a:t>.</a:t>
            </a:r>
          </a:p>
          <a:p>
            <a:pPr marL="0" indent="0">
              <a:buNone/>
            </a:pPr>
            <a:r>
              <a:rPr lang="en-US" altLang="zh-TW" dirty="0">
                <a:latin typeface="Times New Roman" panose="02020603050405020304" pitchFamily="18" charset="0"/>
                <a:cs typeface="Times New Roman" panose="02020603050405020304" pitchFamily="18" charset="0"/>
              </a:rPr>
              <a:t> </a:t>
            </a:r>
            <a:r>
              <a:rPr lang="en-US" altLang="zh-TW" dirty="0" smtClean="0">
                <a:latin typeface="Times New Roman" panose="02020603050405020304" pitchFamily="18" charset="0"/>
                <a:cs typeface="Times New Roman" panose="02020603050405020304" pitchFamily="18" charset="0"/>
              </a:rPr>
              <a:t>   In </a:t>
            </a:r>
            <a:r>
              <a:rPr lang="en-US" altLang="zh-TW" dirty="0">
                <a:latin typeface="Times New Roman" panose="02020603050405020304" pitchFamily="18" charset="0"/>
                <a:cs typeface="Times New Roman" panose="02020603050405020304" pitchFamily="18" charset="0"/>
              </a:rPr>
              <a:t>this paper, we propose a new time and space efficient graph model called the leveled directed acyclic graph (Leveled-DAG for short) and design the corresponding algorithm to construct it. The Leveled-DAG is constructed level by level, which is similar to the construction of DAG in the existing dominant point based algorithms, however, the existing dominant point based algorithms have to generate a huge number of the nodes and save them all in memory, while the Leveled-DAG approach can timely eliminate all the nodes in the graph that cannot contribute to the construction of MLCS any more.</a:t>
            </a:r>
            <a:endParaRPr lang="zh-TW" altLang="en-US" dirty="0">
              <a:latin typeface="Times New Roman" panose="02020603050405020304" pitchFamily="18" charset="0"/>
              <a:cs typeface="Times New Roman" panose="02020603050405020304" pitchFamily="18" charset="0"/>
            </a:endParaRPr>
          </a:p>
        </p:txBody>
      </p:sp>
      <p:sp>
        <p:nvSpPr>
          <p:cNvPr id="4" name="投影片編號版面配置區 3"/>
          <p:cNvSpPr>
            <a:spLocks noGrp="1"/>
          </p:cNvSpPr>
          <p:nvPr>
            <p:ph type="sldNum" sz="quarter" idx="12"/>
          </p:nvPr>
        </p:nvSpPr>
        <p:spPr/>
        <p:txBody>
          <a:bodyPr/>
          <a:lstStyle/>
          <a:p>
            <a:fld id="{FFC34EEA-53D1-4661-9D8A-77EED7BBB355}" type="slidenum">
              <a:rPr lang="zh-TW" altLang="en-US" smtClean="0"/>
              <a:t>4</a:t>
            </a:fld>
            <a:endParaRPr lang="zh-TW" altLang="en-US"/>
          </a:p>
        </p:txBody>
      </p:sp>
    </p:spTree>
    <p:extLst>
      <p:ext uri="{BB962C8B-B14F-4D97-AF65-F5344CB8AC3E}">
        <p14:creationId xmlns:p14="http://schemas.microsoft.com/office/powerpoint/2010/main" val="128559270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a:latin typeface="Times New Roman" panose="02020603050405020304" pitchFamily="18" charset="0"/>
                <a:cs typeface="Times New Roman" panose="02020603050405020304" pitchFamily="18" charset="0"/>
              </a:rPr>
              <a:t>Abstract</a:t>
            </a:r>
            <a:endParaRPr lang="zh-TW" altLang="en-US" dirty="0"/>
          </a:p>
        </p:txBody>
      </p:sp>
      <p:sp>
        <p:nvSpPr>
          <p:cNvPr id="3" name="內容版面配置區 2"/>
          <p:cNvSpPr>
            <a:spLocks noGrp="1"/>
          </p:cNvSpPr>
          <p:nvPr>
            <p:ph idx="1"/>
          </p:nvPr>
        </p:nvSpPr>
        <p:spPr/>
        <p:txBody>
          <a:bodyPr>
            <a:normAutofit lnSpcReduction="10000"/>
          </a:bodyPr>
          <a:lstStyle/>
          <a:p>
            <a:pPr marL="0" indent="0">
              <a:buNone/>
            </a:pPr>
            <a:r>
              <a:rPr lang="en-US" altLang="zh-TW" dirty="0">
                <a:latin typeface="Times New Roman" panose="02020603050405020304" pitchFamily="18" charset="0"/>
                <a:cs typeface="Times New Roman" panose="02020603050405020304" pitchFamily="18" charset="0"/>
              </a:rPr>
              <a:t>At any moment, only the nodes in the current level as well as some nodes in the previous levels are saved, therefore, the Leveled-DAG is much smaller than the DAG constructed by the existing dominant point based algorithms, which can save a lot memory space. Moreover, with the progress of the construction procedure, the scale of the Leveled-DAG becomes smaller and smaller, and the final graph contains only one node (the end node) with the wanted MLCS saved in it, thus, no operations to search for them are needed, which can save a lot of running time. The experimental results show that our approach is both time and space efficient for large-scale MLCS problems with real biological sequences and performs better than the compared leading dominant point based algorithms.</a:t>
            </a:r>
            <a:endParaRPr lang="zh-TW" altLang="en-US" dirty="0">
              <a:latin typeface="Times New Roman" panose="02020603050405020304" pitchFamily="18" charset="0"/>
              <a:cs typeface="Times New Roman" panose="02020603050405020304" pitchFamily="18" charset="0"/>
            </a:endParaRPr>
          </a:p>
        </p:txBody>
      </p:sp>
      <p:sp>
        <p:nvSpPr>
          <p:cNvPr id="4" name="投影片編號版面配置區 3"/>
          <p:cNvSpPr>
            <a:spLocks noGrp="1"/>
          </p:cNvSpPr>
          <p:nvPr>
            <p:ph type="sldNum" sz="quarter" idx="12"/>
          </p:nvPr>
        </p:nvSpPr>
        <p:spPr/>
        <p:txBody>
          <a:bodyPr/>
          <a:lstStyle/>
          <a:p>
            <a:fld id="{FFC34EEA-53D1-4661-9D8A-77EED7BBB355}" type="slidenum">
              <a:rPr lang="zh-TW" altLang="en-US" smtClean="0"/>
              <a:t>5</a:t>
            </a:fld>
            <a:endParaRPr lang="zh-TW" altLang="en-US"/>
          </a:p>
        </p:txBody>
      </p:sp>
    </p:spTree>
    <p:extLst>
      <p:ext uri="{BB962C8B-B14F-4D97-AF65-F5344CB8AC3E}">
        <p14:creationId xmlns:p14="http://schemas.microsoft.com/office/powerpoint/2010/main" val="202637100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a:latin typeface="Times New Roman" panose="02020603050405020304" pitchFamily="18" charset="0"/>
                <a:cs typeface="Times New Roman" panose="02020603050405020304" pitchFamily="18" charset="0"/>
              </a:rPr>
              <a:t>Abstract</a:t>
            </a:r>
            <a:endParaRPr lang="zh-TW" altLang="en-US" dirty="0"/>
          </a:p>
        </p:txBody>
      </p:sp>
      <p:sp>
        <p:nvSpPr>
          <p:cNvPr id="3" name="內容版面配置區 2"/>
          <p:cNvSpPr>
            <a:spLocks noGrp="1"/>
          </p:cNvSpPr>
          <p:nvPr>
            <p:ph idx="1"/>
          </p:nvPr>
        </p:nvSpPr>
        <p:spPr/>
        <p:txBody>
          <a:bodyPr/>
          <a:lstStyle/>
          <a:p>
            <a:pPr marL="0" indent="0">
              <a:buNone/>
            </a:pPr>
            <a:r>
              <a:rPr lang="en-US" altLang="zh-TW" dirty="0">
                <a:latin typeface="Times New Roman" panose="02020603050405020304" pitchFamily="18" charset="0"/>
                <a:cs typeface="Times New Roman" panose="02020603050405020304" pitchFamily="18" charset="0"/>
              </a:rPr>
              <a:t>This paper is organized as follows: Section 2.1 introduces some preliminaries and reviews the related work. In Section 2.2, the Leveled-DAG model and its construction algorithm is presented in detail. In Section 3, we compare the performance of the proposed algorithm with that of the existing stat-of-the-art ones via experiments. At last, we summarize the paper.</a:t>
            </a:r>
            <a:endParaRPr lang="zh-TW" altLang="en-US" dirty="0">
              <a:latin typeface="Times New Roman" panose="02020603050405020304" pitchFamily="18" charset="0"/>
              <a:cs typeface="Times New Roman" panose="02020603050405020304" pitchFamily="18" charset="0"/>
            </a:endParaRPr>
          </a:p>
        </p:txBody>
      </p:sp>
      <p:sp>
        <p:nvSpPr>
          <p:cNvPr id="4" name="投影片編號版面配置區 3"/>
          <p:cNvSpPr>
            <a:spLocks noGrp="1"/>
          </p:cNvSpPr>
          <p:nvPr>
            <p:ph type="sldNum" sz="quarter" idx="12"/>
          </p:nvPr>
        </p:nvSpPr>
        <p:spPr/>
        <p:txBody>
          <a:bodyPr/>
          <a:lstStyle/>
          <a:p>
            <a:fld id="{FFC34EEA-53D1-4661-9D8A-77EED7BBB355}" type="slidenum">
              <a:rPr lang="zh-TW" altLang="en-US" smtClean="0"/>
              <a:t>6</a:t>
            </a:fld>
            <a:endParaRPr lang="zh-TW" altLang="en-US"/>
          </a:p>
        </p:txBody>
      </p:sp>
    </p:spTree>
    <p:extLst>
      <p:ext uri="{BB962C8B-B14F-4D97-AF65-F5344CB8AC3E}">
        <p14:creationId xmlns:p14="http://schemas.microsoft.com/office/powerpoint/2010/main" val="33018460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68FE7BF9-93F3-8278-68CF-5573FEF38F9A}"/>
              </a:ext>
            </a:extLst>
          </p:cNvPr>
          <p:cNvSpPr>
            <a:spLocks noGrp="1"/>
          </p:cNvSpPr>
          <p:nvPr>
            <p:ph type="title"/>
          </p:nvPr>
        </p:nvSpPr>
        <p:spPr/>
        <p:txBody>
          <a:bodyPr/>
          <a:lstStyle/>
          <a:p>
            <a:r>
              <a:rPr lang="en-US" altLang="zh-TW" dirty="0">
                <a:latin typeface="Times New Roman" panose="02020603050405020304" pitchFamily="18" charset="0"/>
                <a:cs typeface="Times New Roman" panose="02020603050405020304" pitchFamily="18" charset="0"/>
              </a:rPr>
              <a:t>Dynamic Programming based Approaches</a:t>
            </a:r>
            <a:endParaRPr lang="zh-TW" altLang="en-US" dirty="0">
              <a:latin typeface="Times New Roman" panose="02020603050405020304" pitchFamily="18" charset="0"/>
              <a:cs typeface="Times New Roman" panose="02020603050405020304" pitchFamily="18" charset="0"/>
            </a:endParaRPr>
          </a:p>
        </p:txBody>
      </p:sp>
      <p:pic>
        <p:nvPicPr>
          <p:cNvPr id="5" name="內容版面配置區 4"/>
          <p:cNvPicPr>
            <a:picLocks noGrp="1" noChangeAspect="1"/>
          </p:cNvPicPr>
          <p:nvPr>
            <p:ph sz="half" idx="1"/>
          </p:nvPr>
        </p:nvPicPr>
        <p:blipFill>
          <a:blip r:embed="rId2">
            <a:extLst>
              <a:ext uri="{28A0092B-C50C-407E-A947-70E740481C1C}">
                <a14:useLocalDpi xmlns:a14="http://schemas.microsoft.com/office/drawing/2010/main" val="0"/>
              </a:ext>
            </a:extLst>
          </a:blip>
          <a:stretch>
            <a:fillRect/>
          </a:stretch>
        </p:blipFill>
        <p:spPr>
          <a:xfrm>
            <a:off x="671991" y="2520564"/>
            <a:ext cx="5374050" cy="1680177"/>
          </a:xfrm>
        </p:spPr>
      </p:pic>
      <p:sp>
        <p:nvSpPr>
          <p:cNvPr id="6" name="內容版面配置區 5"/>
          <p:cNvSpPr>
            <a:spLocks noGrp="1"/>
          </p:cNvSpPr>
          <p:nvPr>
            <p:ph sz="half" idx="2"/>
          </p:nvPr>
        </p:nvSpPr>
        <p:spPr/>
        <p:txBody>
          <a:bodyPr/>
          <a:lstStyle/>
          <a:p>
            <a:pPr marL="0" indent="0">
              <a:buNone/>
            </a:pPr>
            <a:r>
              <a:rPr lang="en-US" altLang="zh-TW" dirty="0" smtClean="0">
                <a:latin typeface="Times New Roman" panose="02020603050405020304" pitchFamily="18" charset="0"/>
                <a:cs typeface="Times New Roman" panose="02020603050405020304" pitchFamily="18" charset="0"/>
              </a:rPr>
              <a:t>Time &amp; space complexity:</a:t>
            </a:r>
          </a:p>
          <a:p>
            <a:pPr marL="0" indent="0">
              <a:buNone/>
            </a:pPr>
            <a:r>
              <a:rPr lang="en-US" altLang="zh-TW" dirty="0" smtClean="0">
                <a:latin typeface="Times New Roman" panose="02020603050405020304" pitchFamily="18" charset="0"/>
                <a:cs typeface="Times New Roman" panose="02020603050405020304" pitchFamily="18" charset="0"/>
              </a:rPr>
              <a:t>O(</a:t>
            </a:r>
            <a:r>
              <a:rPr lang="en-US" altLang="zh-TW" dirty="0" err="1" smtClean="0">
                <a:latin typeface="Times New Roman" panose="02020603050405020304" pitchFamily="18" charset="0"/>
                <a:cs typeface="Times New Roman" panose="02020603050405020304" pitchFamily="18" charset="0"/>
              </a:rPr>
              <a:t>n</a:t>
            </a:r>
            <a:r>
              <a:rPr lang="en-US" altLang="zh-TW" baseline="30000" dirty="0" err="1">
                <a:latin typeface="Times New Roman" panose="02020603050405020304" pitchFamily="18" charset="0"/>
                <a:cs typeface="Times New Roman" panose="02020603050405020304" pitchFamily="18" charset="0"/>
              </a:rPr>
              <a:t>d</a:t>
            </a:r>
            <a:r>
              <a:rPr lang="en-US" altLang="zh-TW" dirty="0" smtClean="0">
                <a:latin typeface="Times New Roman" panose="02020603050405020304" pitchFamily="18" charset="0"/>
                <a:cs typeface="Times New Roman" panose="02020603050405020304" pitchFamily="18" charset="0"/>
              </a:rPr>
              <a:t>), d is sequence numbers</a:t>
            </a:r>
            <a:endParaRPr lang="en-US" altLang="zh-TW" dirty="0">
              <a:latin typeface="Times New Roman" panose="02020603050405020304" pitchFamily="18" charset="0"/>
              <a:cs typeface="Times New Roman" panose="02020603050405020304" pitchFamily="18" charset="0"/>
            </a:endParaRPr>
          </a:p>
        </p:txBody>
      </p:sp>
      <p:sp>
        <p:nvSpPr>
          <p:cNvPr id="4" name="投影片編號版面配置區 3">
            <a:extLst>
              <a:ext uri="{FF2B5EF4-FFF2-40B4-BE49-F238E27FC236}">
                <a16:creationId xmlns:a16="http://schemas.microsoft.com/office/drawing/2014/main" id="{2758C07E-EFB8-FE64-D8BF-8E419AD2A3BE}"/>
              </a:ext>
            </a:extLst>
          </p:cNvPr>
          <p:cNvSpPr>
            <a:spLocks noGrp="1"/>
          </p:cNvSpPr>
          <p:nvPr>
            <p:ph type="sldNum" sz="quarter" idx="12"/>
          </p:nvPr>
        </p:nvSpPr>
        <p:spPr/>
        <p:txBody>
          <a:bodyPr/>
          <a:lstStyle/>
          <a:p>
            <a:fld id="{FFC34EEA-53D1-4661-9D8A-77EED7BBB355}" type="slidenum">
              <a:rPr lang="zh-TW" altLang="en-US" smtClean="0"/>
              <a:t>7</a:t>
            </a:fld>
            <a:endParaRPr lang="zh-TW" altLang="en-US"/>
          </a:p>
        </p:txBody>
      </p:sp>
    </p:spTree>
    <p:extLst>
      <p:ext uri="{BB962C8B-B14F-4D97-AF65-F5344CB8AC3E}">
        <p14:creationId xmlns:p14="http://schemas.microsoft.com/office/powerpoint/2010/main" val="13814711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標題 6"/>
          <p:cNvSpPr>
            <a:spLocks noGrp="1"/>
          </p:cNvSpPr>
          <p:nvPr>
            <p:ph type="title"/>
          </p:nvPr>
        </p:nvSpPr>
        <p:spPr/>
        <p:txBody>
          <a:bodyPr/>
          <a:lstStyle/>
          <a:p>
            <a:r>
              <a:rPr lang="en-US" altLang="zh-TW" dirty="0">
                <a:latin typeface="Times New Roman" panose="02020603050405020304" pitchFamily="18" charset="0"/>
                <a:cs typeface="Times New Roman" panose="02020603050405020304" pitchFamily="18" charset="0"/>
              </a:rPr>
              <a:t>Dynamic Programming based Approaches</a:t>
            </a:r>
            <a:endParaRPr lang="zh-TW" altLang="en-US" dirty="0">
              <a:latin typeface="Times New Roman" panose="02020603050405020304" pitchFamily="18" charset="0"/>
              <a:cs typeface="Times New Roman" panose="02020603050405020304" pitchFamily="18" charset="0"/>
            </a:endParaRPr>
          </a:p>
        </p:txBody>
      </p:sp>
      <p:sp>
        <p:nvSpPr>
          <p:cNvPr id="8" name="內容版面配置區 7"/>
          <p:cNvSpPr>
            <a:spLocks noGrp="1"/>
          </p:cNvSpPr>
          <p:nvPr>
            <p:ph idx="1"/>
          </p:nvPr>
        </p:nvSpPr>
        <p:spPr/>
        <p:txBody>
          <a:bodyPr/>
          <a:lstStyle/>
          <a:p>
            <a:endParaRPr lang="zh-TW" altLang="en-US"/>
          </a:p>
        </p:txBody>
      </p:sp>
      <p:sp>
        <p:nvSpPr>
          <p:cNvPr id="5" name="投影片編號版面配置區 4"/>
          <p:cNvSpPr>
            <a:spLocks noGrp="1"/>
          </p:cNvSpPr>
          <p:nvPr>
            <p:ph type="sldNum" sz="quarter" idx="12"/>
          </p:nvPr>
        </p:nvSpPr>
        <p:spPr/>
        <p:txBody>
          <a:bodyPr/>
          <a:lstStyle/>
          <a:p>
            <a:fld id="{FFC34EEA-53D1-4661-9D8A-77EED7BBB355}" type="slidenum">
              <a:rPr lang="zh-TW" altLang="en-US" smtClean="0"/>
              <a:t>8</a:t>
            </a:fld>
            <a:endParaRPr lang="zh-TW" altLang="en-US"/>
          </a:p>
        </p:txBody>
      </p:sp>
      <p:pic>
        <p:nvPicPr>
          <p:cNvPr id="6" name="內容版面配置區 5"/>
          <p:cNvPicPr>
            <a:picLocks noGrp="1" noChangeAspect="1"/>
          </p:cNvPicPr>
          <p:nvPr>
            <p:ph sz="half" idx="4294967295"/>
          </p:nvPr>
        </p:nvPicPr>
        <p:blipFill>
          <a:blip r:embed="rId2" cstate="print">
            <a:extLst>
              <a:ext uri="{28A0092B-C50C-407E-A947-70E740481C1C}">
                <a14:useLocalDpi xmlns:a14="http://schemas.microsoft.com/office/drawing/2010/main" val="0"/>
              </a:ext>
            </a:extLst>
          </a:blip>
          <a:stretch>
            <a:fillRect/>
          </a:stretch>
        </p:blipFill>
        <p:spPr>
          <a:xfrm>
            <a:off x="838200" y="1693515"/>
            <a:ext cx="9679389" cy="4483448"/>
          </a:xfrm>
        </p:spPr>
      </p:pic>
    </p:spTree>
    <p:extLst>
      <p:ext uri="{BB962C8B-B14F-4D97-AF65-F5344CB8AC3E}">
        <p14:creationId xmlns:p14="http://schemas.microsoft.com/office/powerpoint/2010/main" val="13991326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a:latin typeface="Times New Roman" panose="02020603050405020304" pitchFamily="18" charset="0"/>
                <a:cs typeface="Times New Roman" panose="02020603050405020304" pitchFamily="18" charset="0"/>
              </a:rPr>
              <a:t>Dominant Point based Approaches</a:t>
            </a:r>
            <a:endParaRPr lang="zh-TW" altLang="en-US" dirty="0">
              <a:latin typeface="Times New Roman" panose="02020603050405020304" pitchFamily="18" charset="0"/>
              <a:cs typeface="Times New Roman" panose="02020603050405020304" pitchFamily="18" charset="0"/>
            </a:endParaRPr>
          </a:p>
        </p:txBody>
      </p:sp>
      <p:sp>
        <p:nvSpPr>
          <p:cNvPr id="10" name="內容版面配置區 9">
            <a:extLst>
              <a:ext uri="{FF2B5EF4-FFF2-40B4-BE49-F238E27FC236}">
                <a16:creationId xmlns:a16="http://schemas.microsoft.com/office/drawing/2014/main" id="{CA02FA8E-9D01-91B8-83E5-5FED178A01F9}"/>
              </a:ext>
            </a:extLst>
          </p:cNvPr>
          <p:cNvSpPr>
            <a:spLocks noGrp="1"/>
          </p:cNvSpPr>
          <p:nvPr>
            <p:ph idx="1"/>
          </p:nvPr>
        </p:nvSpPr>
        <p:spPr>
          <a:xfrm>
            <a:off x="838200" y="1916263"/>
            <a:ext cx="10515600" cy="4260699"/>
          </a:xfrm>
        </p:spPr>
        <p:txBody>
          <a:bodyPr>
            <a:normAutofit/>
          </a:bodyPr>
          <a:lstStyle/>
          <a:p>
            <a:pPr marL="0" indent="0">
              <a:buNone/>
            </a:pPr>
            <a:r>
              <a:rPr lang="en-US" altLang="zh-TW" dirty="0">
                <a:latin typeface="Times New Roman" panose="02020603050405020304" pitchFamily="18" charset="0"/>
                <a:cs typeface="Times New Roman" panose="02020603050405020304" pitchFamily="18" charset="0"/>
              </a:rPr>
              <a:t>The key idea is based on the observation that only the dominant points can contribute to the construction of the </a:t>
            </a:r>
            <a:r>
              <a:rPr lang="en-US" altLang="zh-TW" dirty="0" smtClean="0">
                <a:latin typeface="Times New Roman" panose="02020603050405020304" pitchFamily="18" charset="0"/>
                <a:cs typeface="Times New Roman" panose="02020603050405020304" pitchFamily="18" charset="0"/>
              </a:rPr>
              <a:t>MLCS.</a:t>
            </a:r>
          </a:p>
          <a:p>
            <a:pPr marL="0" indent="0">
              <a:buNone/>
            </a:pPr>
            <a:endParaRPr lang="en-US" altLang="zh-TW" dirty="0" smtClean="0">
              <a:latin typeface="Times New Roman" panose="02020603050405020304" pitchFamily="18" charset="0"/>
              <a:cs typeface="Times New Roman" panose="02020603050405020304" pitchFamily="18" charset="0"/>
            </a:endParaRPr>
          </a:p>
          <a:p>
            <a:pPr marL="0" indent="0">
              <a:buNone/>
            </a:pPr>
            <a:r>
              <a:rPr lang="en-US" altLang="zh-TW" dirty="0">
                <a:latin typeface="Times New Roman" panose="02020603050405020304" pitchFamily="18" charset="0"/>
                <a:cs typeface="Times New Roman" panose="02020603050405020304" pitchFamily="18" charset="0"/>
              </a:rPr>
              <a:t>Since the number of dominant points can be much smaller than the number of all cells in the score table T, a dominant point approach that only identifies the dominant points, without filling the whole score table, can greatly reduce the time and space complexity.</a:t>
            </a:r>
            <a:endParaRPr lang="en-US" altLang="zh-TW" dirty="0">
              <a:latin typeface="Times New Roman" panose="02020603050405020304" pitchFamily="18" charset="0"/>
              <a:cs typeface="Times New Roman" panose="02020603050405020304" pitchFamily="18" charset="0"/>
            </a:endParaRPr>
          </a:p>
        </p:txBody>
      </p:sp>
      <p:sp>
        <p:nvSpPr>
          <p:cNvPr id="3" name="投影片編號版面配置區 2">
            <a:extLst>
              <a:ext uri="{FF2B5EF4-FFF2-40B4-BE49-F238E27FC236}">
                <a16:creationId xmlns:a16="http://schemas.microsoft.com/office/drawing/2014/main" id="{BF88251A-915D-E2AC-1555-7885C6E845C8}"/>
              </a:ext>
            </a:extLst>
          </p:cNvPr>
          <p:cNvSpPr>
            <a:spLocks noGrp="1"/>
          </p:cNvSpPr>
          <p:nvPr>
            <p:ph type="sldNum" sz="quarter" idx="12"/>
          </p:nvPr>
        </p:nvSpPr>
        <p:spPr/>
        <p:txBody>
          <a:bodyPr/>
          <a:lstStyle/>
          <a:p>
            <a:fld id="{FFC34EEA-53D1-4661-9D8A-77EED7BBB355}" type="slidenum">
              <a:rPr lang="zh-TW" altLang="en-US" smtClean="0"/>
              <a:t>9</a:t>
            </a:fld>
            <a:endParaRPr lang="zh-TW" altLang="en-US"/>
          </a:p>
        </p:txBody>
      </p:sp>
    </p:spTree>
    <p:extLst>
      <p:ext uri="{BB962C8B-B14F-4D97-AF65-F5344CB8AC3E}">
        <p14:creationId xmlns:p14="http://schemas.microsoft.com/office/powerpoint/2010/main" val="2912625084"/>
      </p:ext>
    </p:extLst>
  </p:cSld>
  <p:clrMapOvr>
    <a:masterClrMapping/>
  </p:clrMapOvr>
</p:sld>
</file>

<file path=ppt/theme/theme1.xml><?xml version="1.0" encoding="utf-8"?>
<a:theme xmlns:a="http://schemas.openxmlformats.org/drawingml/2006/main" name="Office 佈景主題">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佈景主題">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318</TotalTime>
  <Words>1266</Words>
  <Application>Microsoft Office PowerPoint</Application>
  <PresentationFormat>寬螢幕</PresentationFormat>
  <Paragraphs>96</Paragraphs>
  <Slides>21</Slides>
  <Notes>0</Notes>
  <HiddenSlides>0</HiddenSlides>
  <MMClips>0</MMClips>
  <ScaleCrop>false</ScaleCrop>
  <HeadingPairs>
    <vt:vector size="6" baseType="variant">
      <vt:variant>
        <vt:lpstr>使用字型</vt:lpstr>
      </vt:variant>
      <vt:variant>
        <vt:i4>7</vt:i4>
      </vt:variant>
      <vt:variant>
        <vt:lpstr>佈景主題</vt:lpstr>
      </vt:variant>
      <vt:variant>
        <vt:i4>1</vt:i4>
      </vt:variant>
      <vt:variant>
        <vt:lpstr>投影片標題</vt:lpstr>
      </vt:variant>
      <vt:variant>
        <vt:i4>21</vt:i4>
      </vt:variant>
    </vt:vector>
  </HeadingPairs>
  <TitlesOfParts>
    <vt:vector size="29" baseType="lpstr">
      <vt:lpstr>新細明體</vt:lpstr>
      <vt:lpstr>標楷體</vt:lpstr>
      <vt:lpstr>Arial</vt:lpstr>
      <vt:lpstr>Calibri</vt:lpstr>
      <vt:lpstr>Calibri Light</vt:lpstr>
      <vt:lpstr>Symbol</vt:lpstr>
      <vt:lpstr>Times New Roman</vt:lpstr>
      <vt:lpstr>Office 佈景主題</vt:lpstr>
      <vt:lpstr>A Novel Efficient Graph Model for the Multiple Longest Common Subsequences (MLCS) Problem</vt:lpstr>
      <vt:lpstr>Abstract</vt:lpstr>
      <vt:lpstr>Abstract</vt:lpstr>
      <vt:lpstr>Abstract</vt:lpstr>
      <vt:lpstr>Abstract</vt:lpstr>
      <vt:lpstr>Abstract</vt:lpstr>
      <vt:lpstr>Dynamic Programming based Approaches</vt:lpstr>
      <vt:lpstr>Dynamic Programming based Approaches</vt:lpstr>
      <vt:lpstr>Dominant Point based Approaches</vt:lpstr>
      <vt:lpstr>Dominant Point based Approaches</vt:lpstr>
      <vt:lpstr>Dominant Point based Approaches</vt:lpstr>
      <vt:lpstr>Leveled-DAG</vt:lpstr>
      <vt:lpstr>Leveled-DAG</vt:lpstr>
      <vt:lpstr>Leveled-DAG</vt:lpstr>
      <vt:lpstr>Leveled-DAG</vt:lpstr>
      <vt:lpstr>Leveled-DAG</vt:lpstr>
      <vt:lpstr>Time Complexity</vt:lpstr>
      <vt:lpstr>Space complexity</vt:lpstr>
      <vt:lpstr>Experiment: Time</vt:lpstr>
      <vt:lpstr>Experiment: Space</vt:lpstr>
      <vt:lpstr>Thanks~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Longest Increasing Subsequences in Sliding Windows</dc:title>
  <dc:creator>沈之承</dc:creator>
  <cp:lastModifiedBy>沈之承</cp:lastModifiedBy>
  <cp:revision>32</cp:revision>
  <dcterms:created xsi:type="dcterms:W3CDTF">2023-03-06T07:11:02Z</dcterms:created>
  <dcterms:modified xsi:type="dcterms:W3CDTF">2023-05-01T11:09:56Z</dcterms:modified>
</cp:coreProperties>
</file>