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53" r:id="rId2"/>
    <p:sldId id="260" r:id="rId3"/>
    <p:sldId id="262" r:id="rId4"/>
    <p:sldId id="323" r:id="rId5"/>
    <p:sldId id="352" r:id="rId6"/>
    <p:sldId id="299" r:id="rId7"/>
    <p:sldId id="310" r:id="rId8"/>
    <p:sldId id="322" r:id="rId9"/>
    <p:sldId id="318" r:id="rId10"/>
    <p:sldId id="319" r:id="rId11"/>
    <p:sldId id="314" r:id="rId12"/>
    <p:sldId id="316" r:id="rId13"/>
    <p:sldId id="279" r:id="rId1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2BD91E6F-1182-4B1F-987D-9A8C671CCF09}">
          <p14:sldIdLst>
            <p14:sldId id="353"/>
            <p14:sldId id="260"/>
            <p14:sldId id="262"/>
            <p14:sldId id="323"/>
            <p14:sldId id="352"/>
            <p14:sldId id="299"/>
            <p14:sldId id="310"/>
            <p14:sldId id="322"/>
            <p14:sldId id="318"/>
            <p14:sldId id="319"/>
            <p14:sldId id="314"/>
            <p14:sldId id="316"/>
            <p14:sldId id="27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77294" autoAdjust="0"/>
  </p:normalViewPr>
  <p:slideViewPr>
    <p:cSldViewPr snapToGrid="0">
      <p:cViewPr varScale="1">
        <p:scale>
          <a:sx n="54" d="100"/>
          <a:sy n="54" d="100"/>
        </p:scale>
        <p:origin x="738" y="60"/>
      </p:cViewPr>
      <p:guideLst/>
    </p:cSldViewPr>
  </p:slideViewPr>
  <p:notesTextViewPr>
    <p:cViewPr>
      <p:scale>
        <a:sx n="1" d="1"/>
        <a:sy n="1" d="1"/>
      </p:scale>
      <p:origin x="0" y="0"/>
    </p:cViewPr>
  </p:notesTextViewPr>
  <p:notesViewPr>
    <p:cSldViewPr snapToGrid="0">
      <p:cViewPr varScale="1">
        <p:scale>
          <a:sx n="67" d="100"/>
          <a:sy n="67" d="100"/>
        </p:scale>
        <p:origin x="2829"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ujj\Desktop\&#35069;&#20316;&#22294;&#29255;.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Mac\Home\Downloads\p10%20split%20inputofall%20-%20&#35079;&#3506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Mac\Home\Downloads\p10%20split%20inputofall%20-%20&#35079;&#35069;.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dPt>
            <c:idx val="1"/>
            <c:invertIfNegative val="0"/>
            <c:bubble3D val="0"/>
            <c:spPr>
              <a:noFill/>
              <a:ln>
                <a:noFill/>
              </a:ln>
              <a:effectLst/>
            </c:spPr>
            <c:extLst>
              <c:ext xmlns:c16="http://schemas.microsoft.com/office/drawing/2014/chart" uri="{C3380CC4-5D6E-409C-BE32-E72D297353CC}">
                <c16:uniqueId val="{00000001-CB79-4AEA-9EFE-821FDB30CB22}"/>
              </c:ext>
            </c:extLst>
          </c:dPt>
          <c:dPt>
            <c:idx val="2"/>
            <c:invertIfNegative val="0"/>
            <c:bubble3D val="0"/>
            <c:spPr>
              <a:noFill/>
              <a:ln>
                <a:noFill/>
              </a:ln>
              <a:effectLst/>
            </c:spPr>
            <c:extLst>
              <c:ext xmlns:c16="http://schemas.microsoft.com/office/drawing/2014/chart" uri="{C3380CC4-5D6E-409C-BE32-E72D297353CC}">
                <c16:uniqueId val="{00000003-CB79-4AEA-9EFE-821FDB30CB22}"/>
              </c:ext>
            </c:extLst>
          </c:dPt>
          <c:cat>
            <c:strRef>
              <c:f>heft!$A$1:$A$3</c:f>
              <c:strCache>
                <c:ptCount val="3"/>
                <c:pt idx="0">
                  <c:v>p1</c:v>
                </c:pt>
                <c:pt idx="1">
                  <c:v>p2</c:v>
                </c:pt>
                <c:pt idx="2">
                  <c:v>p3</c:v>
                </c:pt>
              </c:strCache>
            </c:strRef>
          </c:cat>
          <c:val>
            <c:numRef>
              <c:f>heft!$B$1:$B$3</c:f>
              <c:numCache>
                <c:formatCode>General</c:formatCode>
                <c:ptCount val="3"/>
                <c:pt idx="0">
                  <c:v>11</c:v>
                </c:pt>
                <c:pt idx="1">
                  <c:v>22</c:v>
                </c:pt>
                <c:pt idx="2">
                  <c:v>28</c:v>
                </c:pt>
              </c:numCache>
            </c:numRef>
          </c:val>
          <c:extLst>
            <c:ext xmlns:c16="http://schemas.microsoft.com/office/drawing/2014/chart" uri="{C3380CC4-5D6E-409C-BE32-E72D297353CC}">
              <c16:uniqueId val="{00000004-CB79-4AEA-9EFE-821FDB30CB22}"/>
            </c:ext>
          </c:extLst>
        </c:ser>
        <c:ser>
          <c:idx val="1"/>
          <c:order val="1"/>
          <c:spPr>
            <a:solidFill>
              <a:schemeClr val="accent2"/>
            </a:solidFill>
            <a:ln>
              <a:noFill/>
            </a:ln>
            <a:effectLst/>
          </c:spPr>
          <c:invertIfNegative val="0"/>
          <c:dPt>
            <c:idx val="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6-CB79-4AEA-9EFE-821FDB30CB22}"/>
              </c:ext>
            </c:extLst>
          </c:dPt>
          <c:dPt>
            <c:idx val="2"/>
            <c:invertIfNegative val="0"/>
            <c:bubble3D val="0"/>
            <c:spPr>
              <a:solidFill>
                <a:srgbClr val="00B0F0"/>
              </a:solidFill>
              <a:ln>
                <a:noFill/>
              </a:ln>
              <a:effectLst/>
            </c:spPr>
            <c:extLst>
              <c:ext xmlns:c16="http://schemas.microsoft.com/office/drawing/2014/chart" uri="{C3380CC4-5D6E-409C-BE32-E72D297353CC}">
                <c16:uniqueId val="{00000008-CB79-4AEA-9EFE-821FDB30CB22}"/>
              </c:ext>
            </c:extLst>
          </c:dPt>
          <c:cat>
            <c:strRef>
              <c:f>heft!$A$1:$A$3</c:f>
              <c:strCache>
                <c:ptCount val="3"/>
                <c:pt idx="0">
                  <c:v>p1</c:v>
                </c:pt>
                <c:pt idx="1">
                  <c:v>p2</c:v>
                </c:pt>
                <c:pt idx="2">
                  <c:v>p3</c:v>
                </c:pt>
              </c:strCache>
            </c:strRef>
          </c:cat>
          <c:val>
            <c:numRef>
              <c:f>heft!$C$1:$C$3</c:f>
              <c:numCache>
                <c:formatCode>General</c:formatCode>
                <c:ptCount val="3"/>
                <c:pt idx="0">
                  <c:v>10</c:v>
                </c:pt>
                <c:pt idx="1">
                  <c:v>12</c:v>
                </c:pt>
                <c:pt idx="2">
                  <c:v>8</c:v>
                </c:pt>
              </c:numCache>
            </c:numRef>
          </c:val>
          <c:extLst>
            <c:ext xmlns:c16="http://schemas.microsoft.com/office/drawing/2014/chart" uri="{C3380CC4-5D6E-409C-BE32-E72D297353CC}">
              <c16:uniqueId val="{00000009-CB79-4AEA-9EFE-821FDB30CB22}"/>
            </c:ext>
          </c:extLst>
        </c:ser>
        <c:ser>
          <c:idx val="2"/>
          <c:order val="2"/>
          <c:spPr>
            <a:solidFill>
              <a:schemeClr val="accent3"/>
            </a:solidFill>
            <a:ln>
              <a:noFill/>
            </a:ln>
            <a:effectLst/>
          </c:spPr>
          <c:invertIfNegative val="0"/>
          <c:dPt>
            <c:idx val="1"/>
            <c:invertIfNegative val="0"/>
            <c:bubble3D val="0"/>
            <c:spPr>
              <a:noFill/>
              <a:ln>
                <a:noFill/>
              </a:ln>
              <a:effectLst/>
            </c:spPr>
            <c:extLst>
              <c:ext xmlns:c16="http://schemas.microsoft.com/office/drawing/2014/chart" uri="{C3380CC4-5D6E-409C-BE32-E72D297353CC}">
                <c16:uniqueId val="{0000000B-CB79-4AEA-9EFE-821FDB30CB22}"/>
              </c:ext>
            </c:extLst>
          </c:dPt>
          <c:dPt>
            <c:idx val="2"/>
            <c:invertIfNegative val="0"/>
            <c:bubble3D val="0"/>
            <c:spPr>
              <a:noFill/>
              <a:ln>
                <a:noFill/>
              </a:ln>
              <a:effectLst/>
            </c:spPr>
            <c:extLst>
              <c:ext xmlns:c16="http://schemas.microsoft.com/office/drawing/2014/chart" uri="{C3380CC4-5D6E-409C-BE32-E72D297353CC}">
                <c16:uniqueId val="{0000000D-CB79-4AEA-9EFE-821FDB30CB22}"/>
              </c:ext>
            </c:extLst>
          </c:dPt>
          <c:cat>
            <c:strRef>
              <c:f>heft!$A$1:$A$3</c:f>
              <c:strCache>
                <c:ptCount val="3"/>
                <c:pt idx="0">
                  <c:v>p1</c:v>
                </c:pt>
                <c:pt idx="1">
                  <c:v>p2</c:v>
                </c:pt>
                <c:pt idx="2">
                  <c:v>p3</c:v>
                </c:pt>
              </c:strCache>
            </c:strRef>
          </c:cat>
          <c:val>
            <c:numRef>
              <c:f>heft!$D$1:$D$3</c:f>
              <c:numCache>
                <c:formatCode>General</c:formatCode>
                <c:ptCount val="3"/>
                <c:pt idx="0">
                  <c:v>13</c:v>
                </c:pt>
                <c:pt idx="1">
                  <c:v>12</c:v>
                </c:pt>
                <c:pt idx="2">
                  <c:v>16</c:v>
                </c:pt>
              </c:numCache>
            </c:numRef>
          </c:val>
          <c:extLst>
            <c:ext xmlns:c16="http://schemas.microsoft.com/office/drawing/2014/chart" uri="{C3380CC4-5D6E-409C-BE32-E72D297353CC}">
              <c16:uniqueId val="{0000000E-CB79-4AEA-9EFE-821FDB30CB22}"/>
            </c:ext>
          </c:extLst>
        </c:ser>
        <c:ser>
          <c:idx val="3"/>
          <c:order val="3"/>
          <c:spPr>
            <a:solidFill>
              <a:schemeClr val="accent4"/>
            </a:solidFill>
            <a:ln>
              <a:noFill/>
            </a:ln>
            <a:effectLst/>
          </c:spPr>
          <c:invertIfNegative val="0"/>
          <c:dPt>
            <c:idx val="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0-CB79-4AEA-9EFE-821FDB30CB22}"/>
              </c:ext>
            </c:extLst>
          </c:dPt>
          <c:dPt>
            <c:idx val="2"/>
            <c:invertIfNegative val="0"/>
            <c:bubble3D val="0"/>
            <c:spPr>
              <a:solidFill>
                <a:srgbClr val="FFFF00"/>
              </a:solidFill>
              <a:ln>
                <a:noFill/>
              </a:ln>
              <a:effectLst/>
            </c:spPr>
            <c:extLst>
              <c:ext xmlns:c16="http://schemas.microsoft.com/office/drawing/2014/chart" uri="{C3380CC4-5D6E-409C-BE32-E72D297353CC}">
                <c16:uniqueId val="{00000012-CB79-4AEA-9EFE-821FDB30CB22}"/>
              </c:ext>
            </c:extLst>
          </c:dPt>
          <c:cat>
            <c:strRef>
              <c:f>heft!$A$1:$A$3</c:f>
              <c:strCache>
                <c:ptCount val="3"/>
                <c:pt idx="0">
                  <c:v>p1</c:v>
                </c:pt>
                <c:pt idx="1">
                  <c:v>p2</c:v>
                </c:pt>
                <c:pt idx="2">
                  <c:v>p3</c:v>
                </c:pt>
              </c:strCache>
            </c:strRef>
          </c:cat>
          <c:val>
            <c:numRef>
              <c:f>heft!$E$1:$E$3</c:f>
              <c:numCache>
                <c:formatCode>General</c:formatCode>
                <c:ptCount val="3"/>
                <c:pt idx="0">
                  <c:v>19</c:v>
                </c:pt>
                <c:pt idx="1">
                  <c:v>8</c:v>
                </c:pt>
                <c:pt idx="2">
                  <c:v>7</c:v>
                </c:pt>
              </c:numCache>
            </c:numRef>
          </c:val>
          <c:extLst>
            <c:ext xmlns:c16="http://schemas.microsoft.com/office/drawing/2014/chart" uri="{C3380CC4-5D6E-409C-BE32-E72D297353CC}">
              <c16:uniqueId val="{00000013-CB79-4AEA-9EFE-821FDB30CB22}"/>
            </c:ext>
          </c:extLst>
        </c:ser>
        <c:ser>
          <c:idx val="4"/>
          <c:order val="4"/>
          <c:spPr>
            <a:solidFill>
              <a:schemeClr val="accent5"/>
            </a:solidFill>
            <a:ln>
              <a:noFill/>
            </a:ln>
            <a:effectLst/>
          </c:spPr>
          <c:invertIfNegative val="0"/>
          <c:cat>
            <c:strRef>
              <c:f>heft!$A$1:$A$3</c:f>
              <c:strCache>
                <c:ptCount val="3"/>
                <c:pt idx="0">
                  <c:v>p1</c:v>
                </c:pt>
                <c:pt idx="1">
                  <c:v>p2</c:v>
                </c:pt>
                <c:pt idx="2">
                  <c:v>p3</c:v>
                </c:pt>
              </c:strCache>
            </c:strRef>
          </c:cat>
          <c:val>
            <c:numRef>
              <c:f>heft!$F$1:$F$3</c:f>
              <c:numCache>
                <c:formatCode>General</c:formatCode>
                <c:ptCount val="3"/>
                <c:pt idx="1">
                  <c:v>11</c:v>
                </c:pt>
              </c:numCache>
            </c:numRef>
          </c:val>
          <c:extLst>
            <c:ext xmlns:c16="http://schemas.microsoft.com/office/drawing/2014/chart" uri="{C3380CC4-5D6E-409C-BE32-E72D297353CC}">
              <c16:uniqueId val="{00000014-CB79-4AEA-9EFE-821FDB30CB22}"/>
            </c:ext>
          </c:extLst>
        </c:ser>
        <c:ser>
          <c:idx val="5"/>
          <c:order val="5"/>
          <c:spPr>
            <a:solidFill>
              <a:schemeClr val="accent6"/>
            </a:solidFill>
            <a:ln>
              <a:noFill/>
            </a:ln>
            <a:effectLst/>
          </c:spPr>
          <c:invertIfNegative val="0"/>
          <c:dPt>
            <c:idx val="1"/>
            <c:invertIfNegative val="0"/>
            <c:bubble3D val="0"/>
            <c:spPr>
              <a:noFill/>
              <a:ln>
                <a:noFill/>
              </a:ln>
              <a:effectLst/>
            </c:spPr>
            <c:extLst>
              <c:ext xmlns:c16="http://schemas.microsoft.com/office/drawing/2014/chart" uri="{C3380CC4-5D6E-409C-BE32-E72D297353CC}">
                <c16:uniqueId val="{00000016-CB79-4AEA-9EFE-821FDB30CB22}"/>
              </c:ext>
            </c:extLst>
          </c:dPt>
          <c:cat>
            <c:strRef>
              <c:f>heft!$A$1:$A$3</c:f>
              <c:strCache>
                <c:ptCount val="3"/>
                <c:pt idx="0">
                  <c:v>p1</c:v>
                </c:pt>
                <c:pt idx="1">
                  <c:v>p2</c:v>
                </c:pt>
                <c:pt idx="2">
                  <c:v>p3</c:v>
                </c:pt>
              </c:strCache>
            </c:strRef>
          </c:cat>
          <c:val>
            <c:numRef>
              <c:f>heft!$G$1:$G$3</c:f>
              <c:numCache>
                <c:formatCode>General</c:formatCode>
                <c:ptCount val="3"/>
                <c:pt idx="1">
                  <c:v>12</c:v>
                </c:pt>
              </c:numCache>
            </c:numRef>
          </c:val>
          <c:extLst>
            <c:ext xmlns:c16="http://schemas.microsoft.com/office/drawing/2014/chart" uri="{C3380CC4-5D6E-409C-BE32-E72D297353CC}">
              <c16:uniqueId val="{00000017-CB79-4AEA-9EFE-821FDB30CB22}"/>
            </c:ext>
          </c:extLst>
        </c:ser>
        <c:ser>
          <c:idx val="6"/>
          <c:order val="6"/>
          <c:spPr>
            <a:solidFill>
              <a:schemeClr val="accent1">
                <a:lumMod val="60000"/>
              </a:schemeClr>
            </a:solidFill>
            <a:ln>
              <a:noFill/>
            </a:ln>
            <a:effectLst/>
          </c:spPr>
          <c:invertIfNegative val="0"/>
          <c:cat>
            <c:strRef>
              <c:f>heft!$A$1:$A$3</c:f>
              <c:strCache>
                <c:ptCount val="3"/>
                <c:pt idx="0">
                  <c:v>p1</c:v>
                </c:pt>
                <c:pt idx="1">
                  <c:v>p2</c:v>
                </c:pt>
                <c:pt idx="2">
                  <c:v>p3</c:v>
                </c:pt>
              </c:strCache>
            </c:strRef>
          </c:cat>
          <c:val>
            <c:numRef>
              <c:f>heft!$H$1:$H$3</c:f>
              <c:numCache>
                <c:formatCode>General</c:formatCode>
                <c:ptCount val="3"/>
                <c:pt idx="1">
                  <c:v>13</c:v>
                </c:pt>
              </c:numCache>
            </c:numRef>
          </c:val>
          <c:extLst>
            <c:ext xmlns:c16="http://schemas.microsoft.com/office/drawing/2014/chart" uri="{C3380CC4-5D6E-409C-BE32-E72D297353CC}">
              <c16:uniqueId val="{00000018-CB79-4AEA-9EFE-821FDB30CB22}"/>
            </c:ext>
          </c:extLst>
        </c:ser>
        <c:dLbls>
          <c:showLegendKey val="0"/>
          <c:showVal val="0"/>
          <c:showCatName val="0"/>
          <c:showSerName val="0"/>
          <c:showPercent val="0"/>
          <c:showBubbleSize val="0"/>
        </c:dLbls>
        <c:gapWidth val="150"/>
        <c:overlap val="100"/>
        <c:axId val="841183376"/>
        <c:axId val="841191248"/>
      </c:barChart>
      <c:catAx>
        <c:axId val="841183376"/>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tLang="zh-TW" sz="1400" dirty="0">
                    <a:latin typeface="Times New Roman" panose="02020603050405020304" pitchFamily="18" charset="0"/>
                    <a:cs typeface="Times New Roman" panose="02020603050405020304" pitchFamily="18" charset="0"/>
                  </a:rPr>
                  <a:t>Processor</a:t>
                </a:r>
                <a:endParaRPr lang="zh-TW" altLang="en-US" sz="1600"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TW"/>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TW"/>
          </a:p>
        </c:txPr>
        <c:crossAx val="841191248"/>
        <c:crosses val="autoZero"/>
        <c:auto val="1"/>
        <c:lblAlgn val="ctr"/>
        <c:lblOffset val="100"/>
        <c:noMultiLvlLbl val="0"/>
      </c:catAx>
      <c:valAx>
        <c:axId val="841191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ltLang="zh-TW" sz="1400" dirty="0" err="1">
                    <a:latin typeface="Times New Roman" panose="02020603050405020304" pitchFamily="18" charset="0"/>
                    <a:cs typeface="Times New Roman" panose="02020603050405020304" pitchFamily="18" charset="0"/>
                  </a:rPr>
                  <a:t>Makespan</a:t>
                </a:r>
                <a:endParaRPr lang="zh-TW" altLang="en-US" sz="1400" dirty="0">
                  <a:latin typeface="Times New Roman" panose="02020603050405020304" pitchFamily="18" charset="0"/>
                  <a:cs typeface="Times New Roman" panose="02020603050405020304" pitchFamily="18" charset="0"/>
                </a:endParaRP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TW"/>
          </a:p>
        </c:txPr>
        <c:crossAx val="841183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TW"/>
              <a:t>(10,10,10)</a:t>
            </a:r>
            <a:endParaRPr lang="zh-TW" altLang="en-US"/>
          </a:p>
        </c:rich>
      </c:tx>
      <c:layout>
        <c:manualLayout>
          <c:xMode val="edge"/>
          <c:yMode val="edge"/>
          <c:x val="0.43465634210523563"/>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TW"/>
        </a:p>
      </c:txPr>
    </c:title>
    <c:autoTitleDeleted val="0"/>
    <c:plotArea>
      <c:layout/>
      <c:barChart>
        <c:barDir val="col"/>
        <c:grouping val="stacked"/>
        <c:varyColors val="0"/>
        <c:ser>
          <c:idx val="0"/>
          <c:order val="0"/>
          <c:tx>
            <c:strRef>
              <c:f>'r10t10'!$L$130</c:f>
              <c:strCache>
                <c:ptCount val="1"/>
                <c:pt idx="0">
                  <c:v>1s</c:v>
                </c:pt>
              </c:strCache>
            </c:strRef>
          </c:tx>
          <c:spPr>
            <a:solidFill>
              <a:schemeClr val="accent1"/>
            </a:solidFill>
            <a:ln>
              <a:noFill/>
            </a:ln>
            <a:effectLst/>
          </c:spPr>
          <c:invertIfNegative val="0"/>
          <c:val>
            <c:numRef>
              <c:f>'r10t10'!$L$131:$L$190</c:f>
              <c:numCache>
                <c:formatCode>General</c:formatCode>
                <c:ptCount val="60"/>
                <c:pt idx="0">
                  <c:v>0.02</c:v>
                </c:pt>
                <c:pt idx="1">
                  <c:v>0</c:v>
                </c:pt>
                <c:pt idx="2">
                  <c:v>0</c:v>
                </c:pt>
                <c:pt idx="3">
                  <c:v>0.12</c:v>
                </c:pt>
                <c:pt idx="4">
                  <c:v>0</c:v>
                </c:pt>
                <c:pt idx="5">
                  <c:v>0.03</c:v>
                </c:pt>
                <c:pt idx="6">
                  <c:v>0</c:v>
                </c:pt>
                <c:pt idx="7">
                  <c:v>0</c:v>
                </c:pt>
                <c:pt idx="8">
                  <c:v>0</c:v>
                </c:pt>
                <c:pt idx="9">
                  <c:v>0</c:v>
                </c:pt>
                <c:pt idx="10">
                  <c:v>0.03</c:v>
                </c:pt>
                <c:pt idx="11">
                  <c:v>0</c:v>
                </c:pt>
                <c:pt idx="12">
                  <c:v>0.11</c:v>
                </c:pt>
                <c:pt idx="13">
                  <c:v>0</c:v>
                </c:pt>
                <c:pt idx="14">
                  <c:v>0.02</c:v>
                </c:pt>
                <c:pt idx="15">
                  <c:v>0</c:v>
                </c:pt>
                <c:pt idx="16">
                  <c:v>0</c:v>
                </c:pt>
                <c:pt idx="17">
                  <c:v>0</c:v>
                </c:pt>
                <c:pt idx="18">
                  <c:v>0.04</c:v>
                </c:pt>
                <c:pt idx="19">
                  <c:v>0</c:v>
                </c:pt>
                <c:pt idx="20">
                  <c:v>0.02</c:v>
                </c:pt>
                <c:pt idx="21">
                  <c:v>6.9999999999999993E-2</c:v>
                </c:pt>
                <c:pt idx="22">
                  <c:v>0</c:v>
                </c:pt>
                <c:pt idx="23">
                  <c:v>0.05</c:v>
                </c:pt>
                <c:pt idx="24">
                  <c:v>6.9999999999999993E-2</c:v>
                </c:pt>
                <c:pt idx="25">
                  <c:v>0.11</c:v>
                </c:pt>
                <c:pt idx="26">
                  <c:v>6.9999999999999993E-2</c:v>
                </c:pt>
                <c:pt idx="27">
                  <c:v>0.09</c:v>
                </c:pt>
                <c:pt idx="28">
                  <c:v>0</c:v>
                </c:pt>
                <c:pt idx="29">
                  <c:v>0</c:v>
                </c:pt>
                <c:pt idx="30">
                  <c:v>0.14000000000000001</c:v>
                </c:pt>
                <c:pt idx="31">
                  <c:v>0.13</c:v>
                </c:pt>
                <c:pt idx="32">
                  <c:v>0</c:v>
                </c:pt>
                <c:pt idx="33">
                  <c:v>0</c:v>
                </c:pt>
                <c:pt idx="34">
                  <c:v>0.08</c:v>
                </c:pt>
                <c:pt idx="35">
                  <c:v>0</c:v>
                </c:pt>
                <c:pt idx="36">
                  <c:v>0.09</c:v>
                </c:pt>
                <c:pt idx="37">
                  <c:v>0.15000000000000002</c:v>
                </c:pt>
                <c:pt idx="38">
                  <c:v>9.9999999999999992E-2</c:v>
                </c:pt>
                <c:pt idx="39">
                  <c:v>0.03</c:v>
                </c:pt>
                <c:pt idx="40">
                  <c:v>0</c:v>
                </c:pt>
                <c:pt idx="41">
                  <c:v>0.02</c:v>
                </c:pt>
                <c:pt idx="42">
                  <c:v>0.09</c:v>
                </c:pt>
                <c:pt idx="43">
                  <c:v>0</c:v>
                </c:pt>
                <c:pt idx="44">
                  <c:v>0</c:v>
                </c:pt>
                <c:pt idx="45">
                  <c:v>0</c:v>
                </c:pt>
                <c:pt idx="46">
                  <c:v>0</c:v>
                </c:pt>
                <c:pt idx="47">
                  <c:v>0.13</c:v>
                </c:pt>
                <c:pt idx="48">
                  <c:v>0</c:v>
                </c:pt>
                <c:pt idx="49">
                  <c:v>0</c:v>
                </c:pt>
                <c:pt idx="50">
                  <c:v>0.31</c:v>
                </c:pt>
                <c:pt idx="51">
                  <c:v>0</c:v>
                </c:pt>
                <c:pt idx="52">
                  <c:v>0</c:v>
                </c:pt>
                <c:pt idx="53">
                  <c:v>0</c:v>
                </c:pt>
                <c:pt idx="54">
                  <c:v>0</c:v>
                </c:pt>
                <c:pt idx="55">
                  <c:v>0.02</c:v>
                </c:pt>
                <c:pt idx="56">
                  <c:v>0</c:v>
                </c:pt>
                <c:pt idx="57">
                  <c:v>0</c:v>
                </c:pt>
                <c:pt idx="58">
                  <c:v>0</c:v>
                </c:pt>
                <c:pt idx="59">
                  <c:v>0.02</c:v>
                </c:pt>
              </c:numCache>
            </c:numRef>
          </c:val>
          <c:extLst>
            <c:ext xmlns:c16="http://schemas.microsoft.com/office/drawing/2014/chart" uri="{C3380CC4-5D6E-409C-BE32-E72D297353CC}">
              <c16:uniqueId val="{00000000-0644-4098-8469-9F3382548541}"/>
            </c:ext>
          </c:extLst>
        </c:ser>
        <c:ser>
          <c:idx val="1"/>
          <c:order val="1"/>
          <c:tx>
            <c:strRef>
              <c:f>'r10t10'!$M$130</c:f>
              <c:strCache>
                <c:ptCount val="1"/>
                <c:pt idx="0">
                  <c:v>5s</c:v>
                </c:pt>
              </c:strCache>
            </c:strRef>
          </c:tx>
          <c:spPr>
            <a:solidFill>
              <a:schemeClr val="accent2"/>
            </a:solidFill>
            <a:ln>
              <a:noFill/>
            </a:ln>
            <a:effectLst/>
          </c:spPr>
          <c:invertIfNegative val="0"/>
          <c:val>
            <c:numRef>
              <c:f>'r10t10'!$M$131:$M$190</c:f>
              <c:numCache>
                <c:formatCode>General</c:formatCode>
                <c:ptCount val="60"/>
                <c:pt idx="0">
                  <c:v>0.02</c:v>
                </c:pt>
                <c:pt idx="1">
                  <c:v>0</c:v>
                </c:pt>
                <c:pt idx="2">
                  <c:v>0</c:v>
                </c:pt>
                <c:pt idx="3">
                  <c:v>0</c:v>
                </c:pt>
                <c:pt idx="4">
                  <c:v>0</c:v>
                </c:pt>
                <c:pt idx="5">
                  <c:v>0.02</c:v>
                </c:pt>
                <c:pt idx="6">
                  <c:v>0</c:v>
                </c:pt>
                <c:pt idx="7">
                  <c:v>0.05</c:v>
                </c:pt>
                <c:pt idx="8">
                  <c:v>0.02</c:v>
                </c:pt>
                <c:pt idx="9">
                  <c:v>0</c:v>
                </c:pt>
                <c:pt idx="10">
                  <c:v>0</c:v>
                </c:pt>
                <c:pt idx="11">
                  <c:v>0</c:v>
                </c:pt>
                <c:pt idx="12">
                  <c:v>0</c:v>
                </c:pt>
                <c:pt idx="13">
                  <c:v>0</c:v>
                </c:pt>
                <c:pt idx="14">
                  <c:v>0.02</c:v>
                </c:pt>
                <c:pt idx="15">
                  <c:v>0.04</c:v>
                </c:pt>
                <c:pt idx="16">
                  <c:v>0</c:v>
                </c:pt>
                <c:pt idx="17">
                  <c:v>0</c:v>
                </c:pt>
                <c:pt idx="18">
                  <c:v>0</c:v>
                </c:pt>
                <c:pt idx="19">
                  <c:v>0.02</c:v>
                </c:pt>
                <c:pt idx="20">
                  <c:v>0</c:v>
                </c:pt>
                <c:pt idx="21">
                  <c:v>0</c:v>
                </c:pt>
                <c:pt idx="22">
                  <c:v>0</c:v>
                </c:pt>
                <c:pt idx="23">
                  <c:v>0</c:v>
                </c:pt>
                <c:pt idx="24">
                  <c:v>0</c:v>
                </c:pt>
                <c:pt idx="25">
                  <c:v>0.01</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0.03</c:v>
                </c:pt>
                <c:pt idx="47">
                  <c:v>0</c:v>
                </c:pt>
                <c:pt idx="48">
                  <c:v>0</c:v>
                </c:pt>
                <c:pt idx="49">
                  <c:v>0</c:v>
                </c:pt>
                <c:pt idx="50">
                  <c:v>0</c:v>
                </c:pt>
                <c:pt idx="51">
                  <c:v>0</c:v>
                </c:pt>
                <c:pt idx="52">
                  <c:v>0</c:v>
                </c:pt>
                <c:pt idx="53">
                  <c:v>0</c:v>
                </c:pt>
                <c:pt idx="54">
                  <c:v>0</c:v>
                </c:pt>
                <c:pt idx="55">
                  <c:v>0</c:v>
                </c:pt>
                <c:pt idx="56">
                  <c:v>0</c:v>
                </c:pt>
                <c:pt idx="57">
                  <c:v>0</c:v>
                </c:pt>
                <c:pt idx="58">
                  <c:v>0</c:v>
                </c:pt>
                <c:pt idx="59">
                  <c:v>0</c:v>
                </c:pt>
              </c:numCache>
            </c:numRef>
          </c:val>
          <c:extLst>
            <c:ext xmlns:c16="http://schemas.microsoft.com/office/drawing/2014/chart" uri="{C3380CC4-5D6E-409C-BE32-E72D297353CC}">
              <c16:uniqueId val="{00000001-0644-4098-8469-9F3382548541}"/>
            </c:ext>
          </c:extLst>
        </c:ser>
        <c:ser>
          <c:idx val="2"/>
          <c:order val="2"/>
          <c:tx>
            <c:strRef>
              <c:f>'r10t10'!$N$130</c:f>
              <c:strCache>
                <c:ptCount val="1"/>
                <c:pt idx="0">
                  <c:v>10s</c:v>
                </c:pt>
              </c:strCache>
            </c:strRef>
          </c:tx>
          <c:spPr>
            <a:solidFill>
              <a:schemeClr val="accent3"/>
            </a:solidFill>
            <a:ln>
              <a:noFill/>
            </a:ln>
            <a:effectLst/>
          </c:spPr>
          <c:invertIfNegative val="0"/>
          <c:val>
            <c:numRef>
              <c:f>'r10t10'!$N$131:$N$190</c:f>
              <c:numCache>
                <c:formatCode>General</c:formatCode>
                <c:ptCount val="60"/>
                <c:pt idx="0">
                  <c:v>0</c:v>
                </c:pt>
                <c:pt idx="1">
                  <c:v>0.04</c:v>
                </c:pt>
                <c:pt idx="2">
                  <c:v>0</c:v>
                </c:pt>
                <c:pt idx="3">
                  <c:v>0</c:v>
                </c:pt>
                <c:pt idx="4">
                  <c:v>0</c:v>
                </c:pt>
                <c:pt idx="5">
                  <c:v>6.9999999999999993E-2</c:v>
                </c:pt>
                <c:pt idx="6">
                  <c:v>0</c:v>
                </c:pt>
                <c:pt idx="7">
                  <c:v>0.05</c:v>
                </c:pt>
                <c:pt idx="8">
                  <c:v>0</c:v>
                </c:pt>
                <c:pt idx="9">
                  <c:v>0</c:v>
                </c:pt>
                <c:pt idx="10">
                  <c:v>0</c:v>
                </c:pt>
                <c:pt idx="11">
                  <c:v>0</c:v>
                </c:pt>
                <c:pt idx="12">
                  <c:v>0</c:v>
                </c:pt>
                <c:pt idx="13">
                  <c:v>0</c:v>
                </c:pt>
                <c:pt idx="14">
                  <c:v>0</c:v>
                </c:pt>
                <c:pt idx="15">
                  <c:v>0</c:v>
                </c:pt>
                <c:pt idx="16">
                  <c:v>6.9999999999999993E-2</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0.01</c:v>
                </c:pt>
                <c:pt idx="57">
                  <c:v>0</c:v>
                </c:pt>
                <c:pt idx="58">
                  <c:v>0</c:v>
                </c:pt>
                <c:pt idx="59">
                  <c:v>0</c:v>
                </c:pt>
              </c:numCache>
            </c:numRef>
          </c:val>
          <c:extLst>
            <c:ext xmlns:c16="http://schemas.microsoft.com/office/drawing/2014/chart" uri="{C3380CC4-5D6E-409C-BE32-E72D297353CC}">
              <c16:uniqueId val="{00000002-0644-4098-8469-9F3382548541}"/>
            </c:ext>
          </c:extLst>
        </c:ser>
        <c:ser>
          <c:idx val="3"/>
          <c:order val="3"/>
          <c:tx>
            <c:strRef>
              <c:f>'r10t10'!$O$130</c:f>
              <c:strCache>
                <c:ptCount val="1"/>
                <c:pt idx="0">
                  <c:v>50s</c:v>
                </c:pt>
              </c:strCache>
            </c:strRef>
          </c:tx>
          <c:spPr>
            <a:solidFill>
              <a:schemeClr val="accent4"/>
            </a:solidFill>
            <a:ln>
              <a:noFill/>
            </a:ln>
            <a:effectLst/>
          </c:spPr>
          <c:invertIfNegative val="0"/>
          <c:val>
            <c:numRef>
              <c:f>'r10t10'!$O$131:$O$190</c:f>
              <c:numCache>
                <c:formatCode>General</c:formatCode>
                <c:ptCount val="60"/>
                <c:pt idx="0">
                  <c:v>0</c:v>
                </c:pt>
                <c:pt idx="1">
                  <c:v>0.02</c:v>
                </c:pt>
                <c:pt idx="2">
                  <c:v>0</c:v>
                </c:pt>
                <c:pt idx="3">
                  <c:v>0</c:v>
                </c:pt>
                <c:pt idx="4">
                  <c:v>0.11</c:v>
                </c:pt>
                <c:pt idx="5">
                  <c:v>0</c:v>
                </c:pt>
                <c:pt idx="6">
                  <c:v>0.01</c:v>
                </c:pt>
                <c:pt idx="7">
                  <c:v>0</c:v>
                </c:pt>
                <c:pt idx="8">
                  <c:v>0.02</c:v>
                </c:pt>
                <c:pt idx="9">
                  <c:v>0.05</c:v>
                </c:pt>
                <c:pt idx="10">
                  <c:v>0</c:v>
                </c:pt>
                <c:pt idx="11">
                  <c:v>0</c:v>
                </c:pt>
                <c:pt idx="12">
                  <c:v>0</c:v>
                </c:pt>
                <c:pt idx="13">
                  <c:v>0</c:v>
                </c:pt>
                <c:pt idx="14">
                  <c:v>0</c:v>
                </c:pt>
                <c:pt idx="15">
                  <c:v>0</c:v>
                </c:pt>
                <c:pt idx="16">
                  <c:v>0</c:v>
                </c:pt>
                <c:pt idx="17">
                  <c:v>0.03</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0.02</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0.01</c:v>
                </c:pt>
                <c:pt idx="57">
                  <c:v>0</c:v>
                </c:pt>
                <c:pt idx="58">
                  <c:v>0</c:v>
                </c:pt>
                <c:pt idx="59">
                  <c:v>0</c:v>
                </c:pt>
              </c:numCache>
            </c:numRef>
          </c:val>
          <c:extLst>
            <c:ext xmlns:c16="http://schemas.microsoft.com/office/drawing/2014/chart" uri="{C3380CC4-5D6E-409C-BE32-E72D297353CC}">
              <c16:uniqueId val="{00000003-0644-4098-8469-9F3382548541}"/>
            </c:ext>
          </c:extLst>
        </c:ser>
        <c:ser>
          <c:idx val="4"/>
          <c:order val="4"/>
          <c:tx>
            <c:strRef>
              <c:f>'r10t10'!$P$130</c:f>
              <c:strCache>
                <c:ptCount val="1"/>
                <c:pt idx="0">
                  <c:v>100s</c:v>
                </c:pt>
              </c:strCache>
            </c:strRef>
          </c:tx>
          <c:spPr>
            <a:solidFill>
              <a:schemeClr val="accent5"/>
            </a:solidFill>
            <a:ln>
              <a:noFill/>
            </a:ln>
            <a:effectLst/>
          </c:spPr>
          <c:invertIfNegative val="0"/>
          <c:val>
            <c:numRef>
              <c:f>'r10t10'!$P$131:$P$190</c:f>
              <c:numCache>
                <c:formatCode>General</c:formatCode>
                <c:ptCount val="6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0.03</c:v>
                </c:pt>
                <c:pt idx="45">
                  <c:v>0.04</c:v>
                </c:pt>
                <c:pt idx="46">
                  <c:v>0</c:v>
                </c:pt>
                <c:pt idx="47">
                  <c:v>0</c:v>
                </c:pt>
                <c:pt idx="48">
                  <c:v>0.01</c:v>
                </c:pt>
                <c:pt idx="49">
                  <c:v>0</c:v>
                </c:pt>
                <c:pt idx="50">
                  <c:v>0</c:v>
                </c:pt>
                <c:pt idx="51">
                  <c:v>0</c:v>
                </c:pt>
                <c:pt idx="52">
                  <c:v>0</c:v>
                </c:pt>
                <c:pt idx="53">
                  <c:v>0</c:v>
                </c:pt>
                <c:pt idx="54">
                  <c:v>0</c:v>
                </c:pt>
                <c:pt idx="55">
                  <c:v>0</c:v>
                </c:pt>
                <c:pt idx="56">
                  <c:v>0</c:v>
                </c:pt>
                <c:pt idx="57">
                  <c:v>0</c:v>
                </c:pt>
                <c:pt idx="58">
                  <c:v>0</c:v>
                </c:pt>
                <c:pt idx="59">
                  <c:v>6.0000000000000005E-2</c:v>
                </c:pt>
              </c:numCache>
            </c:numRef>
          </c:val>
          <c:extLst>
            <c:ext xmlns:c16="http://schemas.microsoft.com/office/drawing/2014/chart" uri="{C3380CC4-5D6E-409C-BE32-E72D297353CC}">
              <c16:uniqueId val="{00000004-0644-4098-8469-9F3382548541}"/>
            </c:ext>
          </c:extLst>
        </c:ser>
        <c:ser>
          <c:idx val="5"/>
          <c:order val="5"/>
          <c:tx>
            <c:strRef>
              <c:f>'r10t10'!$Q$130</c:f>
              <c:strCache>
                <c:ptCount val="1"/>
                <c:pt idx="0">
                  <c:v>300s</c:v>
                </c:pt>
              </c:strCache>
            </c:strRef>
          </c:tx>
          <c:spPr>
            <a:solidFill>
              <a:schemeClr val="accent6"/>
            </a:solidFill>
            <a:ln>
              <a:noFill/>
            </a:ln>
            <a:effectLst/>
          </c:spPr>
          <c:invertIfNegative val="0"/>
          <c:val>
            <c:numRef>
              <c:f>'r10t10'!$Q$131:$Q$190</c:f>
              <c:numCache>
                <c:formatCode>General</c:formatCode>
                <c:ptCount val="6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numCache>
            </c:numRef>
          </c:val>
          <c:extLst>
            <c:ext xmlns:c16="http://schemas.microsoft.com/office/drawing/2014/chart" uri="{C3380CC4-5D6E-409C-BE32-E72D297353CC}">
              <c16:uniqueId val="{00000005-0644-4098-8469-9F3382548541}"/>
            </c:ext>
          </c:extLst>
        </c:ser>
        <c:ser>
          <c:idx val="6"/>
          <c:order val="6"/>
          <c:tx>
            <c:strRef>
              <c:f>'r10t10'!$R$130</c:f>
              <c:strCache>
                <c:ptCount val="1"/>
                <c:pt idx="0">
                  <c:v>600s</c:v>
                </c:pt>
              </c:strCache>
            </c:strRef>
          </c:tx>
          <c:spPr>
            <a:solidFill>
              <a:schemeClr val="accent1">
                <a:lumMod val="60000"/>
              </a:schemeClr>
            </a:solidFill>
            <a:ln>
              <a:noFill/>
            </a:ln>
            <a:effectLst/>
          </c:spPr>
          <c:invertIfNegative val="0"/>
          <c:val>
            <c:numRef>
              <c:f>'r10t10'!$R$131:$R$190</c:f>
              <c:numCache>
                <c:formatCode>General</c:formatCode>
                <c:ptCount val="6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6.0000000000000005E-2</c:v>
                </c:pt>
                <c:pt idx="46">
                  <c:v>0</c:v>
                </c:pt>
                <c:pt idx="47">
                  <c:v>0</c:v>
                </c:pt>
                <c:pt idx="48">
                  <c:v>0</c:v>
                </c:pt>
                <c:pt idx="49">
                  <c:v>0</c:v>
                </c:pt>
                <c:pt idx="50">
                  <c:v>0</c:v>
                </c:pt>
                <c:pt idx="51">
                  <c:v>0.04</c:v>
                </c:pt>
                <c:pt idx="52">
                  <c:v>0</c:v>
                </c:pt>
                <c:pt idx="53">
                  <c:v>0.02</c:v>
                </c:pt>
                <c:pt idx="54">
                  <c:v>0</c:v>
                </c:pt>
                <c:pt idx="55">
                  <c:v>0</c:v>
                </c:pt>
                <c:pt idx="56">
                  <c:v>0</c:v>
                </c:pt>
                <c:pt idx="57">
                  <c:v>0</c:v>
                </c:pt>
                <c:pt idx="58">
                  <c:v>0.02</c:v>
                </c:pt>
                <c:pt idx="59">
                  <c:v>0</c:v>
                </c:pt>
              </c:numCache>
            </c:numRef>
          </c:val>
          <c:extLst>
            <c:ext xmlns:c16="http://schemas.microsoft.com/office/drawing/2014/chart" uri="{C3380CC4-5D6E-409C-BE32-E72D297353CC}">
              <c16:uniqueId val="{00000006-0644-4098-8469-9F3382548541}"/>
            </c:ext>
          </c:extLst>
        </c:ser>
        <c:dLbls>
          <c:showLegendKey val="0"/>
          <c:showVal val="0"/>
          <c:showCatName val="0"/>
          <c:showSerName val="0"/>
          <c:showPercent val="0"/>
          <c:showBubbleSize val="0"/>
        </c:dLbls>
        <c:gapWidth val="150"/>
        <c:overlap val="100"/>
        <c:axId val="424200031"/>
        <c:axId val="424207935"/>
      </c:barChart>
      <c:catAx>
        <c:axId val="424200031"/>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24207935"/>
        <c:crosses val="autoZero"/>
        <c:auto val="1"/>
        <c:lblAlgn val="ctr"/>
        <c:lblOffset val="100"/>
        <c:noMultiLvlLbl val="0"/>
      </c:catAx>
      <c:valAx>
        <c:axId val="4242079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24200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TW"/>
              <a:t>(10,60,10)</a:t>
            </a:r>
            <a:endParaRPr lang="zh-TW"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TW"/>
        </a:p>
      </c:txPr>
    </c:title>
    <c:autoTitleDeleted val="0"/>
    <c:plotArea>
      <c:layout/>
      <c:barChart>
        <c:barDir val="col"/>
        <c:grouping val="stacked"/>
        <c:varyColors val="0"/>
        <c:ser>
          <c:idx val="0"/>
          <c:order val="0"/>
          <c:tx>
            <c:strRef>
              <c:f>'r10t60'!$L$130</c:f>
              <c:strCache>
                <c:ptCount val="1"/>
                <c:pt idx="0">
                  <c:v>1s</c:v>
                </c:pt>
              </c:strCache>
            </c:strRef>
          </c:tx>
          <c:spPr>
            <a:solidFill>
              <a:schemeClr val="accent1"/>
            </a:solidFill>
            <a:ln>
              <a:noFill/>
            </a:ln>
            <a:effectLst/>
          </c:spPr>
          <c:invertIfNegative val="0"/>
          <c:val>
            <c:numRef>
              <c:f>'r10t60'!$L$131:$L$190</c:f>
              <c:numCache>
                <c:formatCode>General</c:formatCode>
                <c:ptCount val="60"/>
                <c:pt idx="0">
                  <c:v>0.03</c:v>
                </c:pt>
                <c:pt idx="1">
                  <c:v>0.01</c:v>
                </c:pt>
                <c:pt idx="2">
                  <c:v>0.08</c:v>
                </c:pt>
                <c:pt idx="3">
                  <c:v>0.05</c:v>
                </c:pt>
                <c:pt idx="4">
                  <c:v>6.9999999999999993E-2</c:v>
                </c:pt>
                <c:pt idx="5">
                  <c:v>-0.02</c:v>
                </c:pt>
                <c:pt idx="6">
                  <c:v>0.08</c:v>
                </c:pt>
                <c:pt idx="7">
                  <c:v>0.05</c:v>
                </c:pt>
                <c:pt idx="8">
                  <c:v>-0.02</c:v>
                </c:pt>
                <c:pt idx="9">
                  <c:v>6.9999999999999993E-2</c:v>
                </c:pt>
                <c:pt idx="10">
                  <c:v>6.9999999999999993E-2</c:v>
                </c:pt>
                <c:pt idx="11">
                  <c:v>0.05</c:v>
                </c:pt>
                <c:pt idx="12">
                  <c:v>-0.08</c:v>
                </c:pt>
                <c:pt idx="13">
                  <c:v>6.0000000000000005E-2</c:v>
                </c:pt>
                <c:pt idx="14">
                  <c:v>0.02</c:v>
                </c:pt>
                <c:pt idx="15">
                  <c:v>0.05</c:v>
                </c:pt>
                <c:pt idx="16">
                  <c:v>0.04</c:v>
                </c:pt>
                <c:pt idx="17">
                  <c:v>6.0000000000000005E-2</c:v>
                </c:pt>
                <c:pt idx="18">
                  <c:v>6.0000000000000005E-2</c:v>
                </c:pt>
                <c:pt idx="19">
                  <c:v>-6.9999999999999993E-2</c:v>
                </c:pt>
                <c:pt idx="20">
                  <c:v>0.11</c:v>
                </c:pt>
                <c:pt idx="21">
                  <c:v>-0.05</c:v>
                </c:pt>
                <c:pt idx="22">
                  <c:v>0.13</c:v>
                </c:pt>
                <c:pt idx="23">
                  <c:v>0.13</c:v>
                </c:pt>
                <c:pt idx="24">
                  <c:v>0.15000000000000002</c:v>
                </c:pt>
                <c:pt idx="25">
                  <c:v>0.03</c:v>
                </c:pt>
                <c:pt idx="26">
                  <c:v>-0.02</c:v>
                </c:pt>
                <c:pt idx="27">
                  <c:v>0.01</c:v>
                </c:pt>
                <c:pt idx="28">
                  <c:v>0.11</c:v>
                </c:pt>
                <c:pt idx="29">
                  <c:v>0.09</c:v>
                </c:pt>
                <c:pt idx="30">
                  <c:v>9.9999999999999992E-2</c:v>
                </c:pt>
                <c:pt idx="31">
                  <c:v>-0.05</c:v>
                </c:pt>
                <c:pt idx="32">
                  <c:v>0.05</c:v>
                </c:pt>
                <c:pt idx="33">
                  <c:v>0.11</c:v>
                </c:pt>
                <c:pt idx="34">
                  <c:v>0.08</c:v>
                </c:pt>
                <c:pt idx="35">
                  <c:v>-6.9999999999999993E-2</c:v>
                </c:pt>
                <c:pt idx="36">
                  <c:v>6.0000000000000005E-2</c:v>
                </c:pt>
                <c:pt idx="37">
                  <c:v>9.9999999999999992E-2</c:v>
                </c:pt>
                <c:pt idx="38">
                  <c:v>-0.05</c:v>
                </c:pt>
                <c:pt idx="39">
                  <c:v>0.12</c:v>
                </c:pt>
                <c:pt idx="40">
                  <c:v>0.03</c:v>
                </c:pt>
                <c:pt idx="41">
                  <c:v>0.13</c:v>
                </c:pt>
                <c:pt idx="42">
                  <c:v>6.0000000000000005E-2</c:v>
                </c:pt>
                <c:pt idx="43">
                  <c:v>0.05</c:v>
                </c:pt>
                <c:pt idx="44">
                  <c:v>-0.01</c:v>
                </c:pt>
                <c:pt idx="45">
                  <c:v>0.04</c:v>
                </c:pt>
                <c:pt idx="46">
                  <c:v>0.03</c:v>
                </c:pt>
                <c:pt idx="47">
                  <c:v>6.9999999999999993E-2</c:v>
                </c:pt>
                <c:pt idx="48">
                  <c:v>0.03</c:v>
                </c:pt>
                <c:pt idx="49">
                  <c:v>-0.03</c:v>
                </c:pt>
                <c:pt idx="50">
                  <c:v>-0.02</c:v>
                </c:pt>
                <c:pt idx="51">
                  <c:v>0.03</c:v>
                </c:pt>
                <c:pt idx="52">
                  <c:v>-0.03</c:v>
                </c:pt>
                <c:pt idx="53">
                  <c:v>6.9999999999999993E-2</c:v>
                </c:pt>
                <c:pt idx="54">
                  <c:v>0.05</c:v>
                </c:pt>
                <c:pt idx="55">
                  <c:v>-0.01</c:v>
                </c:pt>
                <c:pt idx="56">
                  <c:v>0.03</c:v>
                </c:pt>
                <c:pt idx="57">
                  <c:v>0.02</c:v>
                </c:pt>
                <c:pt idx="58">
                  <c:v>0.03</c:v>
                </c:pt>
                <c:pt idx="59">
                  <c:v>0.03</c:v>
                </c:pt>
              </c:numCache>
            </c:numRef>
          </c:val>
          <c:extLst>
            <c:ext xmlns:c16="http://schemas.microsoft.com/office/drawing/2014/chart" uri="{C3380CC4-5D6E-409C-BE32-E72D297353CC}">
              <c16:uniqueId val="{00000000-4D12-415D-8D10-B5689D996C91}"/>
            </c:ext>
          </c:extLst>
        </c:ser>
        <c:ser>
          <c:idx val="1"/>
          <c:order val="1"/>
          <c:tx>
            <c:strRef>
              <c:f>'r10t60'!$M$130</c:f>
              <c:strCache>
                <c:ptCount val="1"/>
                <c:pt idx="0">
                  <c:v>5s</c:v>
                </c:pt>
              </c:strCache>
            </c:strRef>
          </c:tx>
          <c:spPr>
            <a:solidFill>
              <a:schemeClr val="accent2"/>
            </a:solidFill>
            <a:ln>
              <a:noFill/>
            </a:ln>
            <a:effectLst/>
          </c:spPr>
          <c:invertIfNegative val="0"/>
          <c:val>
            <c:numRef>
              <c:f>'r10t60'!$M$131:$M$190</c:f>
              <c:numCache>
                <c:formatCode>General</c:formatCode>
                <c:ptCount val="60"/>
                <c:pt idx="0">
                  <c:v>0</c:v>
                </c:pt>
                <c:pt idx="1">
                  <c:v>0</c:v>
                </c:pt>
                <c:pt idx="2">
                  <c:v>0.03</c:v>
                </c:pt>
                <c:pt idx="3">
                  <c:v>0</c:v>
                </c:pt>
                <c:pt idx="4">
                  <c:v>0</c:v>
                </c:pt>
                <c:pt idx="5">
                  <c:v>0</c:v>
                </c:pt>
                <c:pt idx="6">
                  <c:v>0</c:v>
                </c:pt>
                <c:pt idx="7">
                  <c:v>0</c:v>
                </c:pt>
                <c:pt idx="8">
                  <c:v>0.02</c:v>
                </c:pt>
                <c:pt idx="9">
                  <c:v>0</c:v>
                </c:pt>
                <c:pt idx="10">
                  <c:v>0</c:v>
                </c:pt>
                <c:pt idx="11">
                  <c:v>0.02</c:v>
                </c:pt>
                <c:pt idx="12">
                  <c:v>0</c:v>
                </c:pt>
                <c:pt idx="13">
                  <c:v>0.05</c:v>
                </c:pt>
                <c:pt idx="14">
                  <c:v>0.01</c:v>
                </c:pt>
                <c:pt idx="15">
                  <c:v>0.01</c:v>
                </c:pt>
                <c:pt idx="16">
                  <c:v>0.01</c:v>
                </c:pt>
                <c:pt idx="17">
                  <c:v>0</c:v>
                </c:pt>
                <c:pt idx="18">
                  <c:v>0</c:v>
                </c:pt>
                <c:pt idx="19">
                  <c:v>0</c:v>
                </c:pt>
                <c:pt idx="20">
                  <c:v>0.01</c:v>
                </c:pt>
                <c:pt idx="21">
                  <c:v>0</c:v>
                </c:pt>
                <c:pt idx="22">
                  <c:v>0</c:v>
                </c:pt>
                <c:pt idx="23">
                  <c:v>0</c:v>
                </c:pt>
                <c:pt idx="24">
                  <c:v>0.02</c:v>
                </c:pt>
                <c:pt idx="25">
                  <c:v>0</c:v>
                </c:pt>
                <c:pt idx="26">
                  <c:v>0.01</c:v>
                </c:pt>
                <c:pt idx="27">
                  <c:v>0.02</c:v>
                </c:pt>
                <c:pt idx="28">
                  <c:v>0</c:v>
                </c:pt>
                <c:pt idx="29">
                  <c:v>0</c:v>
                </c:pt>
                <c:pt idx="30">
                  <c:v>0</c:v>
                </c:pt>
                <c:pt idx="31">
                  <c:v>0</c:v>
                </c:pt>
                <c:pt idx="32">
                  <c:v>0</c:v>
                </c:pt>
                <c:pt idx="33">
                  <c:v>0</c:v>
                </c:pt>
                <c:pt idx="34">
                  <c:v>0</c:v>
                </c:pt>
                <c:pt idx="35">
                  <c:v>0</c:v>
                </c:pt>
                <c:pt idx="36">
                  <c:v>0</c:v>
                </c:pt>
                <c:pt idx="37">
                  <c:v>0</c:v>
                </c:pt>
                <c:pt idx="38">
                  <c:v>6.0000000000000005E-2</c:v>
                </c:pt>
                <c:pt idx="39">
                  <c:v>0</c:v>
                </c:pt>
                <c:pt idx="40">
                  <c:v>0</c:v>
                </c:pt>
                <c:pt idx="41">
                  <c:v>0</c:v>
                </c:pt>
                <c:pt idx="42">
                  <c:v>0</c:v>
                </c:pt>
                <c:pt idx="43">
                  <c:v>0.03</c:v>
                </c:pt>
                <c:pt idx="44">
                  <c:v>0</c:v>
                </c:pt>
                <c:pt idx="45">
                  <c:v>0</c:v>
                </c:pt>
                <c:pt idx="46">
                  <c:v>0.01</c:v>
                </c:pt>
                <c:pt idx="47">
                  <c:v>0</c:v>
                </c:pt>
                <c:pt idx="48">
                  <c:v>0.03</c:v>
                </c:pt>
                <c:pt idx="49">
                  <c:v>0.04</c:v>
                </c:pt>
                <c:pt idx="50">
                  <c:v>0</c:v>
                </c:pt>
                <c:pt idx="51">
                  <c:v>0.02</c:v>
                </c:pt>
                <c:pt idx="52">
                  <c:v>0.02</c:v>
                </c:pt>
                <c:pt idx="53">
                  <c:v>0</c:v>
                </c:pt>
                <c:pt idx="54">
                  <c:v>0</c:v>
                </c:pt>
                <c:pt idx="55">
                  <c:v>0.01</c:v>
                </c:pt>
                <c:pt idx="56">
                  <c:v>0</c:v>
                </c:pt>
                <c:pt idx="57">
                  <c:v>0</c:v>
                </c:pt>
                <c:pt idx="58">
                  <c:v>0</c:v>
                </c:pt>
                <c:pt idx="59">
                  <c:v>0.01</c:v>
                </c:pt>
              </c:numCache>
            </c:numRef>
          </c:val>
          <c:extLst>
            <c:ext xmlns:c16="http://schemas.microsoft.com/office/drawing/2014/chart" uri="{C3380CC4-5D6E-409C-BE32-E72D297353CC}">
              <c16:uniqueId val="{00000001-4D12-415D-8D10-B5689D996C91}"/>
            </c:ext>
          </c:extLst>
        </c:ser>
        <c:ser>
          <c:idx val="2"/>
          <c:order val="2"/>
          <c:tx>
            <c:strRef>
              <c:f>'r10t60'!$N$130</c:f>
              <c:strCache>
                <c:ptCount val="1"/>
                <c:pt idx="0">
                  <c:v>10s</c:v>
                </c:pt>
              </c:strCache>
            </c:strRef>
          </c:tx>
          <c:spPr>
            <a:solidFill>
              <a:schemeClr val="accent3"/>
            </a:solidFill>
            <a:ln>
              <a:noFill/>
            </a:ln>
            <a:effectLst/>
          </c:spPr>
          <c:invertIfNegative val="0"/>
          <c:val>
            <c:numRef>
              <c:f>'r10t60'!$N$131:$N$190</c:f>
              <c:numCache>
                <c:formatCode>General</c:formatCode>
                <c:ptCount val="60"/>
                <c:pt idx="0">
                  <c:v>0</c:v>
                </c:pt>
                <c:pt idx="1">
                  <c:v>0</c:v>
                </c:pt>
                <c:pt idx="2">
                  <c:v>0</c:v>
                </c:pt>
                <c:pt idx="3">
                  <c:v>0</c:v>
                </c:pt>
                <c:pt idx="4">
                  <c:v>0</c:v>
                </c:pt>
                <c:pt idx="5">
                  <c:v>0</c:v>
                </c:pt>
                <c:pt idx="6">
                  <c:v>0</c:v>
                </c:pt>
                <c:pt idx="7">
                  <c:v>0</c:v>
                </c:pt>
                <c:pt idx="8">
                  <c:v>0.03</c:v>
                </c:pt>
                <c:pt idx="9">
                  <c:v>0</c:v>
                </c:pt>
                <c:pt idx="10">
                  <c:v>0</c:v>
                </c:pt>
                <c:pt idx="11">
                  <c:v>0</c:v>
                </c:pt>
                <c:pt idx="12">
                  <c:v>0</c:v>
                </c:pt>
                <c:pt idx="13">
                  <c:v>0</c:v>
                </c:pt>
                <c:pt idx="14">
                  <c:v>0.01</c:v>
                </c:pt>
                <c:pt idx="15">
                  <c:v>0.01</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0.03</c:v>
                </c:pt>
                <c:pt idx="41">
                  <c:v>0</c:v>
                </c:pt>
                <c:pt idx="42">
                  <c:v>0</c:v>
                </c:pt>
                <c:pt idx="43">
                  <c:v>0</c:v>
                </c:pt>
                <c:pt idx="44">
                  <c:v>0</c:v>
                </c:pt>
                <c:pt idx="45">
                  <c:v>0</c:v>
                </c:pt>
                <c:pt idx="46">
                  <c:v>0</c:v>
                </c:pt>
                <c:pt idx="47">
                  <c:v>0</c:v>
                </c:pt>
                <c:pt idx="48">
                  <c:v>0.01</c:v>
                </c:pt>
                <c:pt idx="49">
                  <c:v>0</c:v>
                </c:pt>
                <c:pt idx="50">
                  <c:v>0</c:v>
                </c:pt>
                <c:pt idx="51">
                  <c:v>0.01</c:v>
                </c:pt>
                <c:pt idx="52">
                  <c:v>0.01</c:v>
                </c:pt>
                <c:pt idx="53">
                  <c:v>0</c:v>
                </c:pt>
                <c:pt idx="54">
                  <c:v>0</c:v>
                </c:pt>
                <c:pt idx="55">
                  <c:v>0</c:v>
                </c:pt>
                <c:pt idx="56">
                  <c:v>0</c:v>
                </c:pt>
                <c:pt idx="57">
                  <c:v>0</c:v>
                </c:pt>
                <c:pt idx="58">
                  <c:v>0.01</c:v>
                </c:pt>
                <c:pt idx="59">
                  <c:v>0</c:v>
                </c:pt>
              </c:numCache>
            </c:numRef>
          </c:val>
          <c:extLst>
            <c:ext xmlns:c16="http://schemas.microsoft.com/office/drawing/2014/chart" uri="{C3380CC4-5D6E-409C-BE32-E72D297353CC}">
              <c16:uniqueId val="{00000002-4D12-415D-8D10-B5689D996C91}"/>
            </c:ext>
          </c:extLst>
        </c:ser>
        <c:ser>
          <c:idx val="3"/>
          <c:order val="3"/>
          <c:tx>
            <c:strRef>
              <c:f>'r10t60'!$O$130</c:f>
              <c:strCache>
                <c:ptCount val="1"/>
                <c:pt idx="0">
                  <c:v>50s</c:v>
                </c:pt>
              </c:strCache>
            </c:strRef>
          </c:tx>
          <c:spPr>
            <a:solidFill>
              <a:schemeClr val="accent4"/>
            </a:solidFill>
            <a:ln>
              <a:noFill/>
            </a:ln>
            <a:effectLst/>
          </c:spPr>
          <c:invertIfNegative val="0"/>
          <c:val>
            <c:numRef>
              <c:f>'r10t60'!$O$131:$O$190</c:f>
              <c:numCache>
                <c:formatCode>General</c:formatCode>
                <c:ptCount val="60"/>
                <c:pt idx="0">
                  <c:v>0</c:v>
                </c:pt>
                <c:pt idx="1">
                  <c:v>0.02</c:v>
                </c:pt>
                <c:pt idx="2">
                  <c:v>0</c:v>
                </c:pt>
                <c:pt idx="3">
                  <c:v>0</c:v>
                </c:pt>
                <c:pt idx="4">
                  <c:v>0</c:v>
                </c:pt>
                <c:pt idx="5">
                  <c:v>0.04</c:v>
                </c:pt>
                <c:pt idx="6">
                  <c:v>0</c:v>
                </c:pt>
                <c:pt idx="7">
                  <c:v>0</c:v>
                </c:pt>
                <c:pt idx="8">
                  <c:v>0.01</c:v>
                </c:pt>
                <c:pt idx="9">
                  <c:v>0.03</c:v>
                </c:pt>
                <c:pt idx="10">
                  <c:v>0</c:v>
                </c:pt>
                <c:pt idx="11">
                  <c:v>0</c:v>
                </c:pt>
                <c:pt idx="12">
                  <c:v>0</c:v>
                </c:pt>
                <c:pt idx="13">
                  <c:v>0</c:v>
                </c:pt>
                <c:pt idx="14">
                  <c:v>0.01</c:v>
                </c:pt>
                <c:pt idx="15">
                  <c:v>0.02</c:v>
                </c:pt>
                <c:pt idx="16">
                  <c:v>0</c:v>
                </c:pt>
                <c:pt idx="17">
                  <c:v>0</c:v>
                </c:pt>
                <c:pt idx="18">
                  <c:v>0</c:v>
                </c:pt>
                <c:pt idx="19">
                  <c:v>0</c:v>
                </c:pt>
                <c:pt idx="20">
                  <c:v>0</c:v>
                </c:pt>
                <c:pt idx="21">
                  <c:v>0</c:v>
                </c:pt>
                <c:pt idx="22">
                  <c:v>0</c:v>
                </c:pt>
                <c:pt idx="23">
                  <c:v>0</c:v>
                </c:pt>
                <c:pt idx="24">
                  <c:v>0</c:v>
                </c:pt>
                <c:pt idx="25">
                  <c:v>6.9999999999999993E-2</c:v>
                </c:pt>
                <c:pt idx="26">
                  <c:v>0</c:v>
                </c:pt>
                <c:pt idx="27">
                  <c:v>0</c:v>
                </c:pt>
                <c:pt idx="28">
                  <c:v>0</c:v>
                </c:pt>
                <c:pt idx="29">
                  <c:v>0.01</c:v>
                </c:pt>
                <c:pt idx="30">
                  <c:v>0</c:v>
                </c:pt>
                <c:pt idx="31">
                  <c:v>0.01</c:v>
                </c:pt>
                <c:pt idx="32">
                  <c:v>0</c:v>
                </c:pt>
                <c:pt idx="33">
                  <c:v>0</c:v>
                </c:pt>
                <c:pt idx="34">
                  <c:v>0</c:v>
                </c:pt>
                <c:pt idx="35">
                  <c:v>0</c:v>
                </c:pt>
                <c:pt idx="36">
                  <c:v>0</c:v>
                </c:pt>
                <c:pt idx="37">
                  <c:v>0</c:v>
                </c:pt>
                <c:pt idx="38">
                  <c:v>0</c:v>
                </c:pt>
                <c:pt idx="39">
                  <c:v>0</c:v>
                </c:pt>
                <c:pt idx="40">
                  <c:v>0</c:v>
                </c:pt>
                <c:pt idx="41">
                  <c:v>0</c:v>
                </c:pt>
                <c:pt idx="42">
                  <c:v>0.01</c:v>
                </c:pt>
                <c:pt idx="43">
                  <c:v>0</c:v>
                </c:pt>
                <c:pt idx="44">
                  <c:v>0</c:v>
                </c:pt>
                <c:pt idx="45">
                  <c:v>0.03</c:v>
                </c:pt>
                <c:pt idx="46">
                  <c:v>0.01</c:v>
                </c:pt>
                <c:pt idx="47">
                  <c:v>0.01</c:v>
                </c:pt>
                <c:pt idx="48">
                  <c:v>0</c:v>
                </c:pt>
                <c:pt idx="49">
                  <c:v>0.01</c:v>
                </c:pt>
                <c:pt idx="50">
                  <c:v>0</c:v>
                </c:pt>
                <c:pt idx="51">
                  <c:v>0.01</c:v>
                </c:pt>
                <c:pt idx="52">
                  <c:v>0.02</c:v>
                </c:pt>
                <c:pt idx="53">
                  <c:v>0</c:v>
                </c:pt>
                <c:pt idx="54">
                  <c:v>0</c:v>
                </c:pt>
                <c:pt idx="55">
                  <c:v>6.9999999999999993E-2</c:v>
                </c:pt>
                <c:pt idx="56">
                  <c:v>0</c:v>
                </c:pt>
                <c:pt idx="57">
                  <c:v>0</c:v>
                </c:pt>
                <c:pt idx="58">
                  <c:v>0</c:v>
                </c:pt>
                <c:pt idx="59">
                  <c:v>0</c:v>
                </c:pt>
              </c:numCache>
            </c:numRef>
          </c:val>
          <c:extLst>
            <c:ext xmlns:c16="http://schemas.microsoft.com/office/drawing/2014/chart" uri="{C3380CC4-5D6E-409C-BE32-E72D297353CC}">
              <c16:uniqueId val="{00000003-4D12-415D-8D10-B5689D996C91}"/>
            </c:ext>
          </c:extLst>
        </c:ser>
        <c:ser>
          <c:idx val="4"/>
          <c:order val="4"/>
          <c:tx>
            <c:strRef>
              <c:f>'r10t60'!$P$130</c:f>
              <c:strCache>
                <c:ptCount val="1"/>
                <c:pt idx="0">
                  <c:v>100s</c:v>
                </c:pt>
              </c:strCache>
            </c:strRef>
          </c:tx>
          <c:spPr>
            <a:solidFill>
              <a:schemeClr val="accent5"/>
            </a:solidFill>
            <a:ln>
              <a:noFill/>
            </a:ln>
            <a:effectLst/>
          </c:spPr>
          <c:invertIfNegative val="0"/>
          <c:val>
            <c:numRef>
              <c:f>'r10t60'!$P$131:$P$190</c:f>
              <c:numCache>
                <c:formatCode>General</c:formatCode>
                <c:ptCount val="60"/>
                <c:pt idx="0">
                  <c:v>0</c:v>
                </c:pt>
                <c:pt idx="1">
                  <c:v>0</c:v>
                </c:pt>
                <c:pt idx="2">
                  <c:v>0</c:v>
                </c:pt>
                <c:pt idx="3">
                  <c:v>0</c:v>
                </c:pt>
                <c:pt idx="4">
                  <c:v>0</c:v>
                </c:pt>
                <c:pt idx="5">
                  <c:v>0</c:v>
                </c:pt>
                <c:pt idx="6">
                  <c:v>0</c:v>
                </c:pt>
                <c:pt idx="7">
                  <c:v>0</c:v>
                </c:pt>
                <c:pt idx="8">
                  <c:v>0.01</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0.01</c:v>
                </c:pt>
                <c:pt idx="34">
                  <c:v>0</c:v>
                </c:pt>
                <c:pt idx="35">
                  <c:v>0</c:v>
                </c:pt>
                <c:pt idx="36">
                  <c:v>0</c:v>
                </c:pt>
                <c:pt idx="37">
                  <c:v>0</c:v>
                </c:pt>
                <c:pt idx="38">
                  <c:v>0</c:v>
                </c:pt>
                <c:pt idx="39">
                  <c:v>0</c:v>
                </c:pt>
                <c:pt idx="40">
                  <c:v>0</c:v>
                </c:pt>
                <c:pt idx="41">
                  <c:v>0</c:v>
                </c:pt>
                <c:pt idx="42">
                  <c:v>0.02</c:v>
                </c:pt>
                <c:pt idx="43">
                  <c:v>0</c:v>
                </c:pt>
                <c:pt idx="44">
                  <c:v>0</c:v>
                </c:pt>
                <c:pt idx="45">
                  <c:v>0</c:v>
                </c:pt>
                <c:pt idx="46">
                  <c:v>0</c:v>
                </c:pt>
                <c:pt idx="47">
                  <c:v>0</c:v>
                </c:pt>
                <c:pt idx="48">
                  <c:v>0</c:v>
                </c:pt>
                <c:pt idx="49">
                  <c:v>0</c:v>
                </c:pt>
                <c:pt idx="50">
                  <c:v>0</c:v>
                </c:pt>
                <c:pt idx="51">
                  <c:v>0</c:v>
                </c:pt>
                <c:pt idx="52">
                  <c:v>0.01</c:v>
                </c:pt>
                <c:pt idx="53">
                  <c:v>0</c:v>
                </c:pt>
                <c:pt idx="54">
                  <c:v>0</c:v>
                </c:pt>
                <c:pt idx="55">
                  <c:v>0</c:v>
                </c:pt>
                <c:pt idx="56">
                  <c:v>0</c:v>
                </c:pt>
                <c:pt idx="57">
                  <c:v>0</c:v>
                </c:pt>
                <c:pt idx="58">
                  <c:v>0</c:v>
                </c:pt>
                <c:pt idx="59">
                  <c:v>0</c:v>
                </c:pt>
              </c:numCache>
            </c:numRef>
          </c:val>
          <c:extLst>
            <c:ext xmlns:c16="http://schemas.microsoft.com/office/drawing/2014/chart" uri="{C3380CC4-5D6E-409C-BE32-E72D297353CC}">
              <c16:uniqueId val="{00000004-4D12-415D-8D10-B5689D996C91}"/>
            </c:ext>
          </c:extLst>
        </c:ser>
        <c:ser>
          <c:idx val="5"/>
          <c:order val="5"/>
          <c:tx>
            <c:strRef>
              <c:f>'r10t60'!$Q$130</c:f>
              <c:strCache>
                <c:ptCount val="1"/>
                <c:pt idx="0">
                  <c:v>300s</c:v>
                </c:pt>
              </c:strCache>
            </c:strRef>
          </c:tx>
          <c:spPr>
            <a:solidFill>
              <a:schemeClr val="accent6"/>
            </a:solidFill>
            <a:ln>
              <a:noFill/>
            </a:ln>
            <a:effectLst/>
          </c:spPr>
          <c:invertIfNegative val="0"/>
          <c:val>
            <c:numRef>
              <c:f>'r10t60'!$Q$131:$Q$190</c:f>
              <c:numCache>
                <c:formatCode>General</c:formatCode>
                <c:ptCount val="60"/>
                <c:pt idx="0">
                  <c:v>0.01</c:v>
                </c:pt>
                <c:pt idx="1">
                  <c:v>0.02</c:v>
                </c:pt>
                <c:pt idx="2">
                  <c:v>0</c:v>
                </c:pt>
                <c:pt idx="3">
                  <c:v>0</c:v>
                </c:pt>
                <c:pt idx="4">
                  <c:v>0</c:v>
                </c:pt>
                <c:pt idx="5">
                  <c:v>0.02</c:v>
                </c:pt>
                <c:pt idx="6">
                  <c:v>0</c:v>
                </c:pt>
                <c:pt idx="7">
                  <c:v>0</c:v>
                </c:pt>
                <c:pt idx="8">
                  <c:v>0.02</c:v>
                </c:pt>
                <c:pt idx="9">
                  <c:v>0</c:v>
                </c:pt>
                <c:pt idx="10">
                  <c:v>0</c:v>
                </c:pt>
                <c:pt idx="11">
                  <c:v>0</c:v>
                </c:pt>
                <c:pt idx="12">
                  <c:v>0</c:v>
                </c:pt>
                <c:pt idx="13">
                  <c:v>0</c:v>
                </c:pt>
                <c:pt idx="14">
                  <c:v>0</c:v>
                </c:pt>
                <c:pt idx="15">
                  <c:v>0</c:v>
                </c:pt>
                <c:pt idx="16">
                  <c:v>0.01</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0.01</c:v>
                </c:pt>
                <c:pt idx="41">
                  <c:v>0</c:v>
                </c:pt>
                <c:pt idx="42">
                  <c:v>0</c:v>
                </c:pt>
                <c:pt idx="43">
                  <c:v>0</c:v>
                </c:pt>
                <c:pt idx="44">
                  <c:v>0.03</c:v>
                </c:pt>
                <c:pt idx="45">
                  <c:v>0</c:v>
                </c:pt>
                <c:pt idx="46">
                  <c:v>0</c:v>
                </c:pt>
                <c:pt idx="47">
                  <c:v>0</c:v>
                </c:pt>
                <c:pt idx="48">
                  <c:v>0.01</c:v>
                </c:pt>
                <c:pt idx="49">
                  <c:v>0.01</c:v>
                </c:pt>
                <c:pt idx="50">
                  <c:v>0.01</c:v>
                </c:pt>
                <c:pt idx="51">
                  <c:v>0</c:v>
                </c:pt>
                <c:pt idx="52">
                  <c:v>0</c:v>
                </c:pt>
                <c:pt idx="53">
                  <c:v>0</c:v>
                </c:pt>
                <c:pt idx="54">
                  <c:v>0</c:v>
                </c:pt>
                <c:pt idx="55">
                  <c:v>0</c:v>
                </c:pt>
                <c:pt idx="56">
                  <c:v>0</c:v>
                </c:pt>
                <c:pt idx="57">
                  <c:v>0.01</c:v>
                </c:pt>
                <c:pt idx="58">
                  <c:v>0</c:v>
                </c:pt>
                <c:pt idx="59">
                  <c:v>0</c:v>
                </c:pt>
              </c:numCache>
            </c:numRef>
          </c:val>
          <c:extLst>
            <c:ext xmlns:c16="http://schemas.microsoft.com/office/drawing/2014/chart" uri="{C3380CC4-5D6E-409C-BE32-E72D297353CC}">
              <c16:uniqueId val="{00000005-4D12-415D-8D10-B5689D996C91}"/>
            </c:ext>
          </c:extLst>
        </c:ser>
        <c:ser>
          <c:idx val="6"/>
          <c:order val="6"/>
          <c:tx>
            <c:strRef>
              <c:f>'r10t60'!$R$130</c:f>
              <c:strCache>
                <c:ptCount val="1"/>
                <c:pt idx="0">
                  <c:v>600s</c:v>
                </c:pt>
              </c:strCache>
            </c:strRef>
          </c:tx>
          <c:spPr>
            <a:solidFill>
              <a:schemeClr val="accent1">
                <a:lumMod val="60000"/>
              </a:schemeClr>
            </a:solidFill>
            <a:ln>
              <a:noFill/>
            </a:ln>
            <a:effectLst/>
          </c:spPr>
          <c:invertIfNegative val="0"/>
          <c:val>
            <c:numRef>
              <c:f>'r10t60'!$R$131:$R$190</c:f>
              <c:numCache>
                <c:formatCode>General</c:formatCode>
                <c:ptCount val="6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0.02</c:v>
                </c:pt>
                <c:pt idx="18">
                  <c:v>0</c:v>
                </c:pt>
                <c:pt idx="19">
                  <c:v>0</c:v>
                </c:pt>
                <c:pt idx="20">
                  <c:v>0</c:v>
                </c:pt>
                <c:pt idx="21">
                  <c:v>0.01</c:v>
                </c:pt>
                <c:pt idx="22">
                  <c:v>0</c:v>
                </c:pt>
                <c:pt idx="23">
                  <c:v>0.01</c:v>
                </c:pt>
                <c:pt idx="24">
                  <c:v>0.01</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0.01</c:v>
                </c:pt>
                <c:pt idx="41">
                  <c:v>0</c:v>
                </c:pt>
                <c:pt idx="42">
                  <c:v>0</c:v>
                </c:pt>
                <c:pt idx="43">
                  <c:v>0</c:v>
                </c:pt>
                <c:pt idx="44">
                  <c:v>0</c:v>
                </c:pt>
                <c:pt idx="45">
                  <c:v>0</c:v>
                </c:pt>
                <c:pt idx="46">
                  <c:v>0</c:v>
                </c:pt>
                <c:pt idx="47">
                  <c:v>0</c:v>
                </c:pt>
                <c:pt idx="48">
                  <c:v>0.01</c:v>
                </c:pt>
                <c:pt idx="49">
                  <c:v>0</c:v>
                </c:pt>
                <c:pt idx="50">
                  <c:v>0.02</c:v>
                </c:pt>
                <c:pt idx="51">
                  <c:v>0</c:v>
                </c:pt>
                <c:pt idx="52">
                  <c:v>0</c:v>
                </c:pt>
                <c:pt idx="53">
                  <c:v>0.05</c:v>
                </c:pt>
                <c:pt idx="54">
                  <c:v>0</c:v>
                </c:pt>
                <c:pt idx="55">
                  <c:v>0</c:v>
                </c:pt>
                <c:pt idx="56">
                  <c:v>0</c:v>
                </c:pt>
                <c:pt idx="57">
                  <c:v>0</c:v>
                </c:pt>
                <c:pt idx="58">
                  <c:v>0.01</c:v>
                </c:pt>
                <c:pt idx="59">
                  <c:v>0</c:v>
                </c:pt>
              </c:numCache>
            </c:numRef>
          </c:val>
          <c:extLst>
            <c:ext xmlns:c16="http://schemas.microsoft.com/office/drawing/2014/chart" uri="{C3380CC4-5D6E-409C-BE32-E72D297353CC}">
              <c16:uniqueId val="{00000006-4D12-415D-8D10-B5689D996C91}"/>
            </c:ext>
          </c:extLst>
        </c:ser>
        <c:dLbls>
          <c:showLegendKey val="0"/>
          <c:showVal val="0"/>
          <c:showCatName val="0"/>
          <c:showSerName val="0"/>
          <c:showPercent val="0"/>
          <c:showBubbleSize val="0"/>
        </c:dLbls>
        <c:gapWidth val="150"/>
        <c:overlap val="100"/>
        <c:axId val="424192959"/>
        <c:axId val="424209599"/>
      </c:barChart>
      <c:catAx>
        <c:axId val="424192959"/>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24209599"/>
        <c:crosses val="autoZero"/>
        <c:auto val="1"/>
        <c:lblAlgn val="ctr"/>
        <c:lblOffset val="100"/>
        <c:noMultiLvlLbl val="0"/>
      </c:catAx>
      <c:valAx>
        <c:axId val="4242095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24192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0.78969</cdr:x>
      <cdr:y>0.90647</cdr:y>
    </cdr:from>
    <cdr:to>
      <cdr:x>0.8472</cdr:x>
      <cdr:y>1</cdr:y>
    </cdr:to>
    <cdr:sp macro="" textlink="">
      <cdr:nvSpPr>
        <cdr:cNvPr id="3" name="文字方塊 1">
          <a:extLst xmlns:a="http://schemas.openxmlformats.org/drawingml/2006/main">
            <a:ext uri="{FF2B5EF4-FFF2-40B4-BE49-F238E27FC236}">
              <a16:creationId xmlns:a16="http://schemas.microsoft.com/office/drawing/2014/main" id="{5E343F71-5B1D-FBF3-C0E6-20F02A69EF36}"/>
            </a:ext>
          </a:extLst>
        </cdr:cNvPr>
        <cdr:cNvSpPr txBox="1"/>
      </cdr:nvSpPr>
      <cdr:spPr>
        <a:xfrm xmlns:a="http://schemas.openxmlformats.org/drawingml/2006/main">
          <a:off x="3447038" y="2967493"/>
          <a:ext cx="251033" cy="3061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ltLang="zh-TW" sz="2400" dirty="0"/>
        </a:p>
      </cdr:txBody>
    </cdr:sp>
  </cdr:relSizeAnchor>
  <cdr:relSizeAnchor xmlns:cdr="http://schemas.openxmlformats.org/drawingml/2006/chartDrawing">
    <cdr:from>
      <cdr:x>0.80871</cdr:x>
      <cdr:y>0.5645</cdr:y>
    </cdr:from>
    <cdr:to>
      <cdr:x>0.86751</cdr:x>
      <cdr:y>0.64407</cdr:y>
    </cdr:to>
    <cdr:sp macro="" textlink="">
      <cdr:nvSpPr>
        <cdr:cNvPr id="4" name="文字方塊 1">
          <a:extLst xmlns:a="http://schemas.openxmlformats.org/drawingml/2006/main">
            <a:ext uri="{FF2B5EF4-FFF2-40B4-BE49-F238E27FC236}">
              <a16:creationId xmlns:a16="http://schemas.microsoft.com/office/drawing/2014/main" id="{36379E78-9FEF-70FB-0112-F6736A2EFCC2}"/>
            </a:ext>
          </a:extLst>
        </cdr:cNvPr>
        <cdr:cNvSpPr txBox="1"/>
      </cdr:nvSpPr>
      <cdr:spPr>
        <a:xfrm xmlns:a="http://schemas.openxmlformats.org/drawingml/2006/main">
          <a:off x="9233785" y="3592903"/>
          <a:ext cx="671401" cy="5063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altLang="zh-TW" sz="2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77D338-F8E9-4238-BC5F-F97BCB7D1136}" type="datetimeFigureOut">
              <a:rPr lang="zh-TW" altLang="en-US" smtClean="0"/>
              <a:t>2023/5/9</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6289EE-8958-46F4-8B12-41D40E2E0C1A}" type="slidenum">
              <a:rPr lang="zh-TW" altLang="en-US" smtClean="0"/>
              <a:t>‹#›</a:t>
            </a:fld>
            <a:endParaRPr lang="zh-TW" altLang="en-US"/>
          </a:p>
        </p:txBody>
      </p:sp>
    </p:spTree>
    <p:extLst>
      <p:ext uri="{BB962C8B-B14F-4D97-AF65-F5344CB8AC3E}">
        <p14:creationId xmlns:p14="http://schemas.microsoft.com/office/powerpoint/2010/main" val="3830618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84E476-D2B7-4046-A559-A48A58719DEE}" type="datetimeFigureOut">
              <a:rPr lang="zh-TW" altLang="en-US" smtClean="0"/>
              <a:t>2023/5/9</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1DADE3-3856-4FE8-BFFA-7FA2CA015E0C}" type="slidenum">
              <a:rPr lang="zh-TW" altLang="en-US" smtClean="0"/>
              <a:t>‹#›</a:t>
            </a:fld>
            <a:endParaRPr lang="zh-TW" altLang="en-US"/>
          </a:p>
        </p:txBody>
      </p:sp>
    </p:spTree>
    <p:extLst>
      <p:ext uri="{BB962C8B-B14F-4D97-AF65-F5344CB8AC3E}">
        <p14:creationId xmlns:p14="http://schemas.microsoft.com/office/powerpoint/2010/main" val="38476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Task scheduling problem </a:t>
            </a:r>
            <a:r>
              <a:rPr lang="zh-TW" altLang="en-US" dirty="0"/>
              <a:t>指的是一個工作流程不同的</a:t>
            </a:r>
            <a:r>
              <a:rPr lang="en-US" altLang="zh-TW" dirty="0"/>
              <a:t>task</a:t>
            </a:r>
            <a:r>
              <a:rPr lang="zh-TW" altLang="en-US" dirty="0"/>
              <a:t>的機器分配問題，一個工作流程可以用一個有向無環圖去表示，在</a:t>
            </a:r>
            <a:r>
              <a:rPr lang="en-US" altLang="zh-TW" dirty="0" err="1"/>
              <a:t>dag</a:t>
            </a:r>
            <a:r>
              <a:rPr lang="zh-TW" altLang="en-US" dirty="0"/>
              <a:t>圖中節點代表的是任務，那</a:t>
            </a:r>
            <a:r>
              <a:rPr lang="en-US" altLang="zh-TW" dirty="0"/>
              <a:t>edge</a:t>
            </a:r>
            <a:r>
              <a:rPr lang="zh-TW" altLang="en-US" dirty="0"/>
              <a:t>代表的是不同</a:t>
            </a:r>
            <a:r>
              <a:rPr lang="en-US" altLang="zh-TW" dirty="0"/>
              <a:t>task</a:t>
            </a:r>
            <a:r>
              <a:rPr lang="zh-TW" altLang="en-US" dirty="0"/>
              <a:t>之間的先後順序關係，</a:t>
            </a:r>
            <a:r>
              <a:rPr lang="en-US" altLang="zh-TW" dirty="0"/>
              <a:t>edge</a:t>
            </a:r>
            <a:r>
              <a:rPr lang="zh-TW" altLang="en-US" dirty="0"/>
              <a:t>上的權重指的是傳輸時間，如果兩個</a:t>
            </a:r>
            <a:r>
              <a:rPr lang="en-US" altLang="zh-TW" dirty="0"/>
              <a:t>task</a:t>
            </a:r>
            <a:r>
              <a:rPr lang="zh-TW" altLang="en-US" dirty="0"/>
              <a:t>放在不同的機器上後面的</a:t>
            </a:r>
            <a:r>
              <a:rPr lang="en-US" altLang="zh-TW" dirty="0"/>
              <a:t>task</a:t>
            </a:r>
            <a:r>
              <a:rPr lang="zh-TW" altLang="en-US" dirty="0"/>
              <a:t>就要等傳輸時間結束後才能開始執行。那如果兩個</a:t>
            </a:r>
            <a:r>
              <a:rPr lang="en-US" altLang="zh-TW" dirty="0"/>
              <a:t>task</a:t>
            </a:r>
            <a:r>
              <a:rPr lang="zh-TW" altLang="en-US" dirty="0"/>
              <a:t>放在同意台機器上就不需要這個傳輸時間</a:t>
            </a:r>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2</a:t>
            </a:fld>
            <a:endParaRPr lang="zh-TW" altLang="en-US"/>
          </a:p>
        </p:txBody>
      </p:sp>
    </p:spTree>
    <p:extLst>
      <p:ext uri="{BB962C8B-B14F-4D97-AF65-F5344CB8AC3E}">
        <p14:creationId xmlns:p14="http://schemas.microsoft.com/office/powerpoint/2010/main" val="4123802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這邊是一個排成的例子，假設我們是以</a:t>
            </a:r>
            <a:r>
              <a:rPr lang="en-US" altLang="zh-TW" dirty="0"/>
              <a:t>1425….</a:t>
            </a:r>
            <a:r>
              <a:rPr lang="zh-TW" altLang="en-US" dirty="0"/>
              <a:t>的順序下去安排任務的分配問題，那我們會以</a:t>
            </a:r>
            <a:r>
              <a:rPr lang="en-US" altLang="zh-TW" dirty="0"/>
              <a:t>task</a:t>
            </a:r>
            <a:r>
              <a:rPr lang="zh-TW" altLang="en-US" dirty="0"/>
              <a:t>能夠完成的最早完成時間去做機器的選擇</a:t>
            </a:r>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3</a:t>
            </a:fld>
            <a:endParaRPr lang="zh-TW" altLang="en-US"/>
          </a:p>
        </p:txBody>
      </p:sp>
    </p:spTree>
    <p:extLst>
      <p:ext uri="{BB962C8B-B14F-4D97-AF65-F5344CB8AC3E}">
        <p14:creationId xmlns:p14="http://schemas.microsoft.com/office/powerpoint/2010/main" val="2135546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學姊的演算法是以</a:t>
            </a:r>
            <a:r>
              <a:rPr lang="en-US" altLang="zh-TW" dirty="0"/>
              <a:t>branch and bound</a:t>
            </a:r>
            <a:r>
              <a:rPr lang="zh-TW" altLang="en-US" dirty="0"/>
              <a:t>的方法去解決排成問題，左上角是一個工作流程圖，那右邊是我們的展開圖，我們會先挑選估計值小的去往下做延伸，</a:t>
            </a:r>
          </a:p>
          <a:p>
            <a:endParaRPr lang="zh-TW" altLang="en-US" dirty="0"/>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4</a:t>
            </a:fld>
            <a:endParaRPr lang="zh-TW" altLang="en-US"/>
          </a:p>
        </p:txBody>
      </p:sp>
    </p:spTree>
    <p:extLst>
      <p:ext uri="{BB962C8B-B14F-4D97-AF65-F5344CB8AC3E}">
        <p14:creationId xmlns:p14="http://schemas.microsoft.com/office/powerpoint/2010/main" val="4193121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r>
              <a:rPr lang="zh-TW" altLang="en-US" dirty="0"/>
              <a:t>上面這個公式是我們估計未來</a:t>
            </a:r>
            <a:r>
              <a:rPr lang="en-US" altLang="zh-TW" dirty="0" err="1"/>
              <a:t>makespan</a:t>
            </a:r>
            <a:r>
              <a:rPr lang="zh-TW" altLang="en-US" dirty="0"/>
              <a:t>的一個</a:t>
            </a:r>
            <a:r>
              <a:rPr lang="en-US" altLang="zh-TW" dirty="0"/>
              <a:t>function </a:t>
            </a:r>
            <a:r>
              <a:rPr lang="zh-TW" altLang="en-US" dirty="0"/>
              <a:t>，</a:t>
            </a:r>
            <a:r>
              <a:rPr lang="en-US" altLang="zh-TW" dirty="0"/>
              <a:t>h  i~k-1 </a:t>
            </a:r>
            <a:r>
              <a:rPr lang="zh-TW" altLang="en-US" dirty="0"/>
              <a:t>是我們已分配好機器的</a:t>
            </a:r>
            <a:r>
              <a:rPr lang="en-US" altLang="zh-TW" dirty="0"/>
              <a:t>task</a:t>
            </a:r>
            <a:r>
              <a:rPr lang="zh-TW" altLang="en-US" dirty="0"/>
              <a:t>，那</a:t>
            </a:r>
            <a:r>
              <a:rPr lang="en-US" altLang="zh-TW" dirty="0"/>
              <a:t>t </a:t>
            </a:r>
            <a:r>
              <a:rPr lang="en-US" altLang="zh-TW" dirty="0" err="1"/>
              <a:t>i</a:t>
            </a:r>
            <a:r>
              <a:rPr lang="zh-TW" altLang="en-US" dirty="0"/>
              <a:t>以及</a:t>
            </a:r>
            <a:r>
              <a:rPr lang="en-US" altLang="zh-TW" dirty="0" err="1"/>
              <a:t>pj</a:t>
            </a:r>
            <a:r>
              <a:rPr lang="zh-TW" altLang="en-US" dirty="0"/>
              <a:t>是第</a:t>
            </a:r>
            <a:r>
              <a:rPr lang="en-US" altLang="zh-TW" dirty="0" err="1"/>
              <a:t>ti</a:t>
            </a:r>
            <a:r>
              <a:rPr lang="zh-TW" altLang="en-US" dirty="0"/>
              <a:t>個</a:t>
            </a:r>
            <a:r>
              <a:rPr lang="en-US" altLang="zh-TW" dirty="0"/>
              <a:t>task</a:t>
            </a:r>
            <a:r>
              <a:rPr lang="zh-TW" altLang="en-US" dirty="0"/>
              <a:t>要分配到第</a:t>
            </a:r>
            <a:r>
              <a:rPr lang="en-US" altLang="zh-TW" dirty="0"/>
              <a:t>j</a:t>
            </a:r>
            <a:r>
              <a:rPr lang="zh-TW" altLang="en-US" dirty="0"/>
              <a:t>個機器上，公式裡的</a:t>
            </a:r>
            <a:r>
              <a:rPr lang="en-US" altLang="zh-TW" dirty="0"/>
              <a:t>m function </a:t>
            </a:r>
            <a:r>
              <a:rPr lang="zh-TW" altLang="en-US" dirty="0"/>
              <a:t>是我們到目前為止的</a:t>
            </a:r>
            <a:r>
              <a:rPr lang="en-US" altLang="zh-TW" dirty="0" err="1"/>
              <a:t>makespan</a:t>
            </a:r>
            <a:r>
              <a:rPr lang="zh-TW" altLang="en-US" dirty="0"/>
              <a:t>，右邊這塊是我們對剩下的</a:t>
            </a:r>
            <a:r>
              <a:rPr lang="en-US" altLang="zh-TW" dirty="0"/>
              <a:t>task</a:t>
            </a:r>
            <a:r>
              <a:rPr lang="zh-TW" altLang="en-US" dirty="0"/>
              <a:t>所需時間的估計值，</a:t>
            </a:r>
            <a:endParaRPr lang="en-US" altLang="zh-TW" dirty="0"/>
          </a:p>
          <a:p>
            <a:r>
              <a:rPr lang="en-US" altLang="zh-TW" dirty="0"/>
              <a:t>Delta </a:t>
            </a:r>
            <a:r>
              <a:rPr lang="en-US" altLang="zh-TW" dirty="0" err="1"/>
              <a:t>mout</a:t>
            </a:r>
            <a:r>
              <a:rPr lang="en-US" altLang="zh-TW" dirty="0"/>
              <a:t> I prime </a:t>
            </a:r>
            <a:r>
              <a:rPr lang="zh-TW" altLang="en-US" dirty="0"/>
              <a:t>是第</a:t>
            </a:r>
            <a:r>
              <a:rPr lang="en-US" altLang="zh-TW" dirty="0"/>
              <a:t>I prime</a:t>
            </a:r>
            <a:r>
              <a:rPr lang="zh-TW" altLang="en-US" dirty="0"/>
              <a:t>的</a:t>
            </a:r>
            <a:r>
              <a:rPr lang="en-US" altLang="zh-TW" dirty="0"/>
              <a:t>outcoming edge</a:t>
            </a:r>
          </a:p>
          <a:p>
            <a:endParaRPr lang="en-US" altLang="zh-TW" dirty="0"/>
          </a:p>
          <a:p>
            <a:endParaRPr lang="en-US" altLang="zh-TW" dirty="0"/>
          </a:p>
          <a:p>
            <a:r>
              <a:rPr lang="en-US" altLang="zh-TW" dirty="0"/>
              <a:t>W out </a:t>
            </a:r>
            <a:r>
              <a:rPr lang="zh-TW" altLang="en-US" dirty="0"/>
              <a:t>高估後可用</a:t>
            </a:r>
            <a:r>
              <a:rPr lang="en-US" altLang="zh-TW" dirty="0"/>
              <a:t>a</a:t>
            </a:r>
            <a:r>
              <a:rPr lang="zh-TW" altLang="en-US" dirty="0"/>
              <a:t>調整</a:t>
            </a:r>
            <a:endParaRPr lang="en-US" altLang="zh-TW" dirty="0"/>
          </a:p>
          <a:p>
            <a:r>
              <a:rPr lang="zh-TW" altLang="en-US" dirty="0"/>
              <a:t>取平均是因為不知道這個</a:t>
            </a:r>
            <a:r>
              <a:rPr lang="en-US" altLang="zh-TW" dirty="0"/>
              <a:t>edge</a:t>
            </a:r>
            <a:r>
              <a:rPr lang="zh-TW" altLang="en-US" dirty="0"/>
              <a:t>是從哪一層連過來的</a:t>
            </a:r>
          </a:p>
        </p:txBody>
      </p:sp>
      <p:sp>
        <p:nvSpPr>
          <p:cNvPr id="4" name="投影片編號版面配置區 3"/>
          <p:cNvSpPr>
            <a:spLocks noGrp="1"/>
          </p:cNvSpPr>
          <p:nvPr>
            <p:ph type="sldNum" sz="quarter" idx="10"/>
          </p:nvPr>
        </p:nvSpPr>
        <p:spPr/>
        <p:txBody>
          <a:bodyPr/>
          <a:lstStyle/>
          <a:p>
            <a:fld id="{1C1DADE3-3856-4FE8-BFFA-7FA2CA015E0C}" type="slidenum">
              <a:rPr lang="zh-TW" altLang="en-US" smtClean="0"/>
              <a:t>5</a:t>
            </a:fld>
            <a:endParaRPr lang="zh-TW" altLang="en-US"/>
          </a:p>
        </p:txBody>
      </p:sp>
    </p:spTree>
    <p:extLst>
      <p:ext uri="{BB962C8B-B14F-4D97-AF65-F5344CB8AC3E}">
        <p14:creationId xmlns:p14="http://schemas.microsoft.com/office/powerpoint/2010/main" val="2494722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Beta </a:t>
            </a:r>
            <a:r>
              <a:rPr lang="zh-TW" altLang="en-US" dirty="0"/>
              <a:t>層數 </a:t>
            </a:r>
            <a:r>
              <a:rPr lang="en-US" altLang="zh-TW" dirty="0"/>
              <a:t>100/beta</a:t>
            </a:r>
            <a:r>
              <a:rPr lang="zh-TW" altLang="en-US" dirty="0"/>
              <a:t>開根號</a:t>
            </a:r>
            <a:endParaRPr lang="en-US" altLang="zh-TW" dirty="0"/>
          </a:p>
          <a:p>
            <a:r>
              <a:rPr lang="en-US" altLang="zh-TW" dirty="0"/>
              <a:t>Gama </a:t>
            </a:r>
            <a:r>
              <a:rPr lang="zh-TW" altLang="en-US" dirty="0"/>
              <a:t>  </a:t>
            </a:r>
            <a:r>
              <a:rPr lang="en-US" altLang="zh-TW" dirty="0"/>
              <a:t>communication </a:t>
            </a:r>
            <a:r>
              <a:rPr lang="zh-TW" altLang="en-US" dirty="0"/>
              <a:t>亂度</a:t>
            </a:r>
            <a:endParaRPr lang="en-US" altLang="zh-TW" dirty="0"/>
          </a:p>
          <a:p>
            <a:r>
              <a:rPr lang="en-US" altLang="zh-TW" dirty="0" err="1"/>
              <a:t>Ccr</a:t>
            </a:r>
            <a:r>
              <a:rPr lang="zh-TW" altLang="en-US" dirty="0"/>
              <a:t>全稱</a:t>
            </a:r>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8</a:t>
            </a:fld>
            <a:endParaRPr lang="zh-TW" altLang="en-US"/>
          </a:p>
        </p:txBody>
      </p:sp>
    </p:spTree>
    <p:extLst>
      <p:ext uri="{BB962C8B-B14F-4D97-AF65-F5344CB8AC3E}">
        <p14:creationId xmlns:p14="http://schemas.microsoft.com/office/powerpoint/2010/main" val="1150853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層數越多</a:t>
            </a:r>
            <a:r>
              <a:rPr lang="en-US" altLang="zh-TW" dirty="0"/>
              <a:t>a</a:t>
            </a:r>
            <a:r>
              <a:rPr lang="zh-TW" altLang="en-US" dirty="0"/>
              <a:t>值會有更多的變化</a:t>
            </a:r>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10</a:t>
            </a:fld>
            <a:endParaRPr lang="zh-TW" altLang="en-US"/>
          </a:p>
        </p:txBody>
      </p:sp>
    </p:spTree>
    <p:extLst>
      <p:ext uri="{BB962C8B-B14F-4D97-AF65-F5344CB8AC3E}">
        <p14:creationId xmlns:p14="http://schemas.microsoft.com/office/powerpoint/2010/main" val="50251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這邊是我們的實驗結果，</a:t>
            </a:r>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11</a:t>
            </a:fld>
            <a:endParaRPr lang="zh-TW" altLang="en-US"/>
          </a:p>
        </p:txBody>
      </p:sp>
    </p:spTree>
    <p:extLst>
      <p:ext uri="{BB962C8B-B14F-4D97-AF65-F5344CB8AC3E}">
        <p14:creationId xmlns:p14="http://schemas.microsoft.com/office/powerpoint/2010/main" val="2454451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每個圖形都有自己的特徵，那學姊的演算法再針對</a:t>
            </a:r>
            <a:r>
              <a:rPr lang="en-US" altLang="zh-TW" dirty="0" err="1"/>
              <a:t>ccr</a:t>
            </a:r>
            <a:r>
              <a:rPr lang="zh-TW" altLang="en-US" dirty="0"/>
              <a:t>較大以及層數較多時較有較有優勢 ，所以在未來我們希望能夠設定更多的參數來去調整估計值讓我們預測能夠更準確</a:t>
            </a:r>
            <a:endParaRPr lang="en-US" altLang="zh-TW" dirty="0"/>
          </a:p>
        </p:txBody>
      </p:sp>
      <p:sp>
        <p:nvSpPr>
          <p:cNvPr id="4" name="投影片編號版面配置區 3"/>
          <p:cNvSpPr>
            <a:spLocks noGrp="1"/>
          </p:cNvSpPr>
          <p:nvPr>
            <p:ph type="sldNum" sz="quarter" idx="5"/>
          </p:nvPr>
        </p:nvSpPr>
        <p:spPr/>
        <p:txBody>
          <a:bodyPr/>
          <a:lstStyle/>
          <a:p>
            <a:fld id="{1C1DADE3-3856-4FE8-BFFA-7FA2CA015E0C}" type="slidenum">
              <a:rPr lang="zh-TW" altLang="en-US" smtClean="0"/>
              <a:t>12</a:t>
            </a:fld>
            <a:endParaRPr lang="zh-TW" altLang="en-US"/>
          </a:p>
        </p:txBody>
      </p:sp>
    </p:spTree>
    <p:extLst>
      <p:ext uri="{BB962C8B-B14F-4D97-AF65-F5344CB8AC3E}">
        <p14:creationId xmlns:p14="http://schemas.microsoft.com/office/powerpoint/2010/main" val="106166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E4EBFA-0388-4E1C-AAAE-69A6D19ED70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E8F042E3-8E1C-4410-9344-0BFAA9B4E52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D0000A47-36E3-40AC-9241-623B395029B6}"/>
              </a:ext>
            </a:extLst>
          </p:cNvPr>
          <p:cNvSpPr>
            <a:spLocks noGrp="1"/>
          </p:cNvSpPr>
          <p:nvPr>
            <p:ph type="dt" sz="half" idx="10"/>
          </p:nvPr>
        </p:nvSpPr>
        <p:spPr/>
        <p:txBody>
          <a:bodyPr/>
          <a:lstStyle/>
          <a:p>
            <a:fld id="{8970D1A7-CFB7-4F96-85E1-6B49045E4A60}"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74085071-7D04-4D68-864C-2DFC70AF42F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5215644-D39F-49A2-A448-FDE37D914FA1}"/>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90343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4E8F5C4-B66B-4CE0-87F8-D78EA1EFE2A8}"/>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C63D3F7-033E-42BE-B209-3931F8043181}"/>
              </a:ext>
            </a:extLst>
          </p:cNvPr>
          <p:cNvSpPr>
            <a:spLocks noGrp="1"/>
          </p:cNvSpPr>
          <p:nvPr>
            <p:ph type="body" orient="vert" idx="1"/>
          </p:nvPr>
        </p:nvSpPr>
        <p:spPr>
          <a:xfrm>
            <a:off x="838200" y="1825625"/>
            <a:ext cx="10515600" cy="4351338"/>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F8CF8DD-7D4D-43EE-8B60-77713C15FA86}"/>
              </a:ext>
            </a:extLst>
          </p:cNvPr>
          <p:cNvSpPr>
            <a:spLocks noGrp="1"/>
          </p:cNvSpPr>
          <p:nvPr>
            <p:ph type="dt" sz="half" idx="10"/>
          </p:nvPr>
        </p:nvSpPr>
        <p:spPr/>
        <p:txBody>
          <a:bodyPr/>
          <a:lstStyle/>
          <a:p>
            <a:fld id="{975521CD-BB10-419A-BF62-0A34280927F7}"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483C225B-3196-4544-BD78-5706BD72DD1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02F69DA-00C6-4D75-B440-2B3F1182C08F}"/>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709017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77316496-1675-4A1C-BE10-46795D155CEC}"/>
              </a:ext>
            </a:extLst>
          </p:cNvPr>
          <p:cNvSpPr>
            <a:spLocks noGrp="1"/>
          </p:cNvSpPr>
          <p:nvPr>
            <p:ph type="title" orient="vert"/>
          </p:nvPr>
        </p:nvSpPr>
        <p:spPr>
          <a:xfrm>
            <a:off x="8724900" y="365125"/>
            <a:ext cx="2628900" cy="5811838"/>
          </a:xfrm>
          <a:prstGeom prst="rect">
            <a:avLst/>
          </a:prstGeo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4B5F73CD-BB98-45DF-A0A8-B7E09AAB90FC}"/>
              </a:ext>
            </a:extLst>
          </p:cNvPr>
          <p:cNvSpPr>
            <a:spLocks noGrp="1"/>
          </p:cNvSpPr>
          <p:nvPr>
            <p:ph type="body" orient="vert" idx="1"/>
          </p:nvPr>
        </p:nvSpPr>
        <p:spPr>
          <a:xfrm>
            <a:off x="838200" y="365125"/>
            <a:ext cx="7734300" cy="5811838"/>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2DE3EC8-93D0-497B-9B2D-D4EBFB5FEF7E}"/>
              </a:ext>
            </a:extLst>
          </p:cNvPr>
          <p:cNvSpPr>
            <a:spLocks noGrp="1"/>
          </p:cNvSpPr>
          <p:nvPr>
            <p:ph type="dt" sz="half" idx="10"/>
          </p:nvPr>
        </p:nvSpPr>
        <p:spPr/>
        <p:txBody>
          <a:bodyPr/>
          <a:lstStyle/>
          <a:p>
            <a:fld id="{644BBDCD-2ACC-40F2-AE5B-B55214EFB0FD}"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227D12E4-7403-4DFD-AD35-B99B5B71583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6FA405-83DA-4E9A-B558-4158911E3F59}"/>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310996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E932BA3-B628-47DD-9E58-AEFDDDA97F0B}"/>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15A96DB0-401C-4478-882C-3E4E7A5F46B3}"/>
              </a:ext>
            </a:extLst>
          </p:cNvPr>
          <p:cNvSpPr>
            <a:spLocks noGrp="1"/>
          </p:cNvSpPr>
          <p:nvPr>
            <p:ph idx="1"/>
          </p:nvPr>
        </p:nvSpPr>
        <p:spPr>
          <a:xfrm>
            <a:off x="838200" y="1825625"/>
            <a:ext cx="10515600" cy="4351338"/>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19159F8-3BEF-4174-B2A5-3AF60BCDC43C}"/>
              </a:ext>
            </a:extLst>
          </p:cNvPr>
          <p:cNvSpPr>
            <a:spLocks noGrp="1"/>
          </p:cNvSpPr>
          <p:nvPr>
            <p:ph type="dt" sz="half" idx="10"/>
          </p:nvPr>
        </p:nvSpPr>
        <p:spPr/>
        <p:txBody>
          <a:bodyPr/>
          <a:lstStyle/>
          <a:p>
            <a:fld id="{001456B4-A101-4A3C-AAB4-A3E7FBEFE688}"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22ABC9F7-1B7A-4BC0-8ED3-0F05B82AE31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0AA3BFB-AEA7-46DD-8942-F538332CF405}"/>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166210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22F6538-B029-4173-BFAE-3580450B0488}"/>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8F14ADF0-4EE8-4A9E-88EF-ACCE7488E11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6326A670-635B-4940-A536-CC2720B0F94F}"/>
              </a:ext>
            </a:extLst>
          </p:cNvPr>
          <p:cNvSpPr>
            <a:spLocks noGrp="1"/>
          </p:cNvSpPr>
          <p:nvPr>
            <p:ph type="dt" sz="half" idx="10"/>
          </p:nvPr>
        </p:nvSpPr>
        <p:spPr/>
        <p:txBody>
          <a:bodyPr/>
          <a:lstStyle/>
          <a:p>
            <a:fld id="{06EB35E5-2F54-41A0-B542-E3E029947658}"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D342AC5F-32C6-4289-A695-06E5C8F3FDC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428EB2C-0FAE-4951-8CE1-0BFA89947BD5}"/>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942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71A743-7B9A-4584-8FD0-CC0078B89FB1}"/>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7398587-74D8-4B84-9339-FFC441FF9D97}"/>
              </a:ext>
            </a:extLst>
          </p:cNvPr>
          <p:cNvSpPr>
            <a:spLocks noGrp="1"/>
          </p:cNvSpPr>
          <p:nvPr>
            <p:ph sz="half" idx="1"/>
          </p:nvPr>
        </p:nvSpPr>
        <p:spPr>
          <a:xfrm>
            <a:off x="838200" y="1825625"/>
            <a:ext cx="5181600" cy="4351338"/>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2156CC6-F3A8-4EE9-9BD5-DF50B5EC6B58}"/>
              </a:ext>
            </a:extLst>
          </p:cNvPr>
          <p:cNvSpPr>
            <a:spLocks noGrp="1"/>
          </p:cNvSpPr>
          <p:nvPr>
            <p:ph sz="half" idx="2"/>
          </p:nvPr>
        </p:nvSpPr>
        <p:spPr>
          <a:xfrm>
            <a:off x="6172200" y="1825625"/>
            <a:ext cx="5181600" cy="4351338"/>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0C1A1BEF-9889-4A76-9E36-982B56BB3C33}"/>
              </a:ext>
            </a:extLst>
          </p:cNvPr>
          <p:cNvSpPr>
            <a:spLocks noGrp="1"/>
          </p:cNvSpPr>
          <p:nvPr>
            <p:ph type="dt" sz="half" idx="10"/>
          </p:nvPr>
        </p:nvSpPr>
        <p:spPr/>
        <p:txBody>
          <a:bodyPr/>
          <a:lstStyle/>
          <a:p>
            <a:fld id="{FD9C2D47-2846-4703-8E77-AFD3B930B11D}" type="datetime1">
              <a:rPr lang="zh-TW" altLang="en-US" smtClean="0"/>
              <a:t>2023/5/9</a:t>
            </a:fld>
            <a:endParaRPr lang="zh-TW" altLang="en-US"/>
          </a:p>
        </p:txBody>
      </p:sp>
      <p:sp>
        <p:nvSpPr>
          <p:cNvPr id="6" name="頁尾版面配置區 5">
            <a:extLst>
              <a:ext uri="{FF2B5EF4-FFF2-40B4-BE49-F238E27FC236}">
                <a16:creationId xmlns:a16="http://schemas.microsoft.com/office/drawing/2014/main" id="{4370FC3A-83D9-42E5-8709-927801A9D76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0A5FC84-B776-4645-ACEF-E84C62D91B6C}"/>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257194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816F68E-E445-41A0-8DCA-14FBC2DE0029}"/>
              </a:ext>
            </a:extLst>
          </p:cNvPr>
          <p:cNvSpPr>
            <a:spLocks noGrp="1"/>
          </p:cNvSpPr>
          <p:nvPr>
            <p:ph type="title"/>
          </p:nvPr>
        </p:nvSpPr>
        <p:spPr>
          <a:xfrm>
            <a:off x="839788" y="365125"/>
            <a:ext cx="10515600" cy="1325563"/>
          </a:xfrm>
          <a:prstGeom prst="rect">
            <a:avLst/>
          </a:prstGeo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3843131-C1F2-4B29-BD25-FC05DF090B2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477C1447-DE9F-48E6-B241-561E56FCB60A}"/>
              </a:ext>
            </a:extLst>
          </p:cNvPr>
          <p:cNvSpPr>
            <a:spLocks noGrp="1"/>
          </p:cNvSpPr>
          <p:nvPr>
            <p:ph sz="half" idx="2"/>
          </p:nvPr>
        </p:nvSpPr>
        <p:spPr>
          <a:xfrm>
            <a:off x="839788" y="2505075"/>
            <a:ext cx="5157787" cy="3684588"/>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0CA88B18-19D6-4148-AFE6-F31F4856150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918074DA-71C5-49A8-B5AD-9E3AEBBB57E1}"/>
              </a:ext>
            </a:extLst>
          </p:cNvPr>
          <p:cNvSpPr>
            <a:spLocks noGrp="1"/>
          </p:cNvSpPr>
          <p:nvPr>
            <p:ph sz="quarter" idx="4"/>
          </p:nvPr>
        </p:nvSpPr>
        <p:spPr>
          <a:xfrm>
            <a:off x="6172200" y="2505075"/>
            <a:ext cx="5183188" cy="3684588"/>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4572537B-E526-479E-919A-1481F225EB82}"/>
              </a:ext>
            </a:extLst>
          </p:cNvPr>
          <p:cNvSpPr>
            <a:spLocks noGrp="1"/>
          </p:cNvSpPr>
          <p:nvPr>
            <p:ph type="dt" sz="half" idx="10"/>
          </p:nvPr>
        </p:nvSpPr>
        <p:spPr/>
        <p:txBody>
          <a:bodyPr/>
          <a:lstStyle/>
          <a:p>
            <a:fld id="{5B80F8F2-29BD-45B0-81BB-B4EDF4F08CB6}" type="datetime1">
              <a:rPr lang="zh-TW" altLang="en-US" smtClean="0"/>
              <a:t>2023/5/9</a:t>
            </a:fld>
            <a:endParaRPr lang="zh-TW" altLang="en-US"/>
          </a:p>
        </p:txBody>
      </p:sp>
      <p:sp>
        <p:nvSpPr>
          <p:cNvPr id="8" name="頁尾版面配置區 7">
            <a:extLst>
              <a:ext uri="{FF2B5EF4-FFF2-40B4-BE49-F238E27FC236}">
                <a16:creationId xmlns:a16="http://schemas.microsoft.com/office/drawing/2014/main" id="{89E148B5-EDF8-434D-AC6C-C61963A8FFFF}"/>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FFE0BC60-54F6-464D-A407-896AD1800774}"/>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377089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DC5B71A-8791-418D-AB03-C1BC0B248F5C}"/>
              </a:ext>
            </a:extLst>
          </p:cNvPr>
          <p:cNvSpPr>
            <a:spLocks noGrp="1"/>
          </p:cNvSpPr>
          <p:nvPr>
            <p:ph type="title"/>
          </p:nvPr>
        </p:nvSpPr>
        <p:spPr>
          <a:xfrm>
            <a:off x="838200" y="365125"/>
            <a:ext cx="10515600" cy="1325563"/>
          </a:xfrm>
          <a:prstGeom prst="rect">
            <a:avLst/>
          </a:prstGeom>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C8AFAAA-5555-4338-88DE-217E3E57CCE1}"/>
              </a:ext>
            </a:extLst>
          </p:cNvPr>
          <p:cNvSpPr>
            <a:spLocks noGrp="1"/>
          </p:cNvSpPr>
          <p:nvPr>
            <p:ph type="dt" sz="half" idx="10"/>
          </p:nvPr>
        </p:nvSpPr>
        <p:spPr/>
        <p:txBody>
          <a:bodyPr/>
          <a:lstStyle/>
          <a:p>
            <a:fld id="{A1305E8C-A292-4008-952C-FD9BECAA3FCC}" type="datetime1">
              <a:rPr lang="zh-TW" altLang="en-US" smtClean="0"/>
              <a:t>2023/5/9</a:t>
            </a:fld>
            <a:endParaRPr lang="zh-TW" altLang="en-US"/>
          </a:p>
        </p:txBody>
      </p:sp>
      <p:sp>
        <p:nvSpPr>
          <p:cNvPr id="4" name="頁尾版面配置區 3">
            <a:extLst>
              <a:ext uri="{FF2B5EF4-FFF2-40B4-BE49-F238E27FC236}">
                <a16:creationId xmlns:a16="http://schemas.microsoft.com/office/drawing/2014/main" id="{15C7EBAE-13E5-4DFB-B3EA-E4B73C596306}"/>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0E889AC-9939-40B0-B007-7FD6283BD203}"/>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1978266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33D9A9C-5206-4C05-9540-BEB9CA014D29}"/>
              </a:ext>
            </a:extLst>
          </p:cNvPr>
          <p:cNvSpPr>
            <a:spLocks noGrp="1"/>
          </p:cNvSpPr>
          <p:nvPr>
            <p:ph type="dt" sz="half" idx="10"/>
          </p:nvPr>
        </p:nvSpPr>
        <p:spPr/>
        <p:txBody>
          <a:bodyPr/>
          <a:lstStyle/>
          <a:p>
            <a:fld id="{00A09AD0-5A7B-44CA-9A75-B56E9C66E2A8}" type="datetime1">
              <a:rPr lang="zh-TW" altLang="en-US" smtClean="0"/>
              <a:t>2023/5/9</a:t>
            </a:fld>
            <a:endParaRPr lang="zh-TW" altLang="en-US"/>
          </a:p>
        </p:txBody>
      </p:sp>
      <p:sp>
        <p:nvSpPr>
          <p:cNvPr id="3" name="頁尾版面配置區 2">
            <a:extLst>
              <a:ext uri="{FF2B5EF4-FFF2-40B4-BE49-F238E27FC236}">
                <a16:creationId xmlns:a16="http://schemas.microsoft.com/office/drawing/2014/main" id="{9E84BFE5-4DDB-4F52-88AF-30BA8597814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C74A4AA1-A213-4E2C-8A24-476BC6F8D3BE}"/>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1205095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B34FAC-AEC1-447A-8DD1-8D7BA0B1631C}"/>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2B7872E3-055E-4C66-B8AF-C8FDC22183EE}"/>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08116F15-AA96-4072-BABB-7750F283ADA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0F479B3F-4095-4B24-8D3D-3BB762863A9F}"/>
              </a:ext>
            </a:extLst>
          </p:cNvPr>
          <p:cNvSpPr>
            <a:spLocks noGrp="1"/>
          </p:cNvSpPr>
          <p:nvPr>
            <p:ph type="dt" sz="half" idx="10"/>
          </p:nvPr>
        </p:nvSpPr>
        <p:spPr/>
        <p:txBody>
          <a:bodyPr/>
          <a:lstStyle/>
          <a:p>
            <a:fld id="{1B428D31-DE66-498D-B763-3DF96E014BE4}" type="datetime1">
              <a:rPr lang="zh-TW" altLang="en-US" smtClean="0"/>
              <a:t>2023/5/9</a:t>
            </a:fld>
            <a:endParaRPr lang="zh-TW" altLang="en-US"/>
          </a:p>
        </p:txBody>
      </p:sp>
      <p:sp>
        <p:nvSpPr>
          <p:cNvPr id="6" name="頁尾版面配置區 5">
            <a:extLst>
              <a:ext uri="{FF2B5EF4-FFF2-40B4-BE49-F238E27FC236}">
                <a16:creationId xmlns:a16="http://schemas.microsoft.com/office/drawing/2014/main" id="{40D09F22-D32C-4588-A4E4-E8F351EFAC8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3C5CAC0-EBC6-45B4-8980-725202334AD8}"/>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4036885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C26A43-BB83-4EB5-BFA7-2F660CB0F61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D84076A-F05F-487D-B496-12D072C6B9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24260AEE-1CED-4EF3-8444-0A840C5EC9C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E20BC00D-8AF4-4DD8-874E-9255EA24744D}"/>
              </a:ext>
            </a:extLst>
          </p:cNvPr>
          <p:cNvSpPr>
            <a:spLocks noGrp="1"/>
          </p:cNvSpPr>
          <p:nvPr>
            <p:ph type="dt" sz="half" idx="10"/>
          </p:nvPr>
        </p:nvSpPr>
        <p:spPr/>
        <p:txBody>
          <a:bodyPr/>
          <a:lstStyle/>
          <a:p>
            <a:fld id="{CCEC99DB-EDD5-4D4D-94F5-5A8198898BC3}" type="datetime1">
              <a:rPr lang="zh-TW" altLang="en-US" smtClean="0"/>
              <a:t>2023/5/9</a:t>
            </a:fld>
            <a:endParaRPr lang="zh-TW" altLang="en-US"/>
          </a:p>
        </p:txBody>
      </p:sp>
      <p:sp>
        <p:nvSpPr>
          <p:cNvPr id="6" name="頁尾版面配置區 5">
            <a:extLst>
              <a:ext uri="{FF2B5EF4-FFF2-40B4-BE49-F238E27FC236}">
                <a16:creationId xmlns:a16="http://schemas.microsoft.com/office/drawing/2014/main" id="{C2D8FF2C-D311-49FE-9F3B-FE4DB44F29C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0D79421-2718-4D59-9155-73B4F3C2B5AC}"/>
              </a:ext>
            </a:extLst>
          </p:cNvPr>
          <p:cNvSpPr>
            <a:spLocks noGrp="1"/>
          </p:cNvSpPr>
          <p:nvPr>
            <p:ph type="sldNum" sz="quarter" idx="12"/>
          </p:nvPr>
        </p:nvSpPr>
        <p:spPr/>
        <p:txBody>
          <a:bodyPr/>
          <a:lstStyle/>
          <a:p>
            <a:fld id="{A3CFDAA3-869A-4B1D-A13F-2E59F7E6A70F}" type="slidenum">
              <a:rPr lang="zh-TW" altLang="en-US" smtClean="0"/>
              <a:t>‹#›</a:t>
            </a:fld>
            <a:endParaRPr lang="zh-TW" altLang="en-US"/>
          </a:p>
        </p:txBody>
      </p:sp>
    </p:spTree>
    <p:extLst>
      <p:ext uri="{BB962C8B-B14F-4D97-AF65-F5344CB8AC3E}">
        <p14:creationId xmlns:p14="http://schemas.microsoft.com/office/powerpoint/2010/main" val="342771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93A169FD-A858-4A11-BB5B-3DA1CB787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03C5D-3445-4394-9F30-A2CFB2D02B79}" type="datetime1">
              <a:rPr lang="zh-TW" altLang="en-US" smtClean="0"/>
              <a:t>2023/5/9</a:t>
            </a:fld>
            <a:endParaRPr lang="zh-TW" altLang="en-US"/>
          </a:p>
        </p:txBody>
      </p:sp>
      <p:sp>
        <p:nvSpPr>
          <p:cNvPr id="5" name="頁尾版面配置區 4">
            <a:extLst>
              <a:ext uri="{FF2B5EF4-FFF2-40B4-BE49-F238E27FC236}">
                <a16:creationId xmlns:a16="http://schemas.microsoft.com/office/drawing/2014/main" id="{CE5E8F1D-5E28-40EE-92D8-4FA23A150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5169AA5-C11B-46C5-88F3-B1138B219E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latin typeface="Times New Roman" panose="02020603050405020304" pitchFamily="18" charset="0"/>
                <a:cs typeface="Times New Roman" panose="02020603050405020304" pitchFamily="18" charset="0"/>
              </a:defRPr>
            </a:lvl1pPr>
          </a:lstStyle>
          <a:p>
            <a:fld id="{A3CFDAA3-869A-4B1D-A13F-2E59F7E6A70F}" type="slidenum">
              <a:rPr lang="zh-TW" altLang="en-US" smtClean="0"/>
              <a:pPr/>
              <a:t>‹#›</a:t>
            </a:fld>
            <a:endParaRPr lang="zh-TW" altLang="en-US" dirty="0"/>
          </a:p>
        </p:txBody>
      </p:sp>
    </p:spTree>
    <p:extLst>
      <p:ext uri="{BB962C8B-B14F-4D97-AF65-F5344CB8AC3E}">
        <p14:creationId xmlns:p14="http://schemas.microsoft.com/office/powerpoint/2010/main" val="3672484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7" Type="http://schemas.openxmlformats.org/officeDocument/2006/relationships/image" Target="../media/image3.png"/><Relationship Id="rId12"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10.png"/><Relationship Id="rId15" Type="http://schemas.openxmlformats.org/officeDocument/2006/relationships/image" Target="../media/image11.png"/><Relationship Id="rId10" Type="http://schemas.openxmlformats.org/officeDocument/2006/relationships/image" Target="../media/image6.png"/><Relationship Id="rId9" Type="http://schemas.openxmlformats.org/officeDocument/2006/relationships/image" Target="../media/image5.png"/><Relationship Id="rId14" Type="http://schemas.openxmlformats.org/officeDocument/2006/relationships/image" Target="../media/image10.png"/></Relationships>
</file>

<file path=ppt/slides/_rels/slide3.xml.rels><?xml version="1.0" encoding="UTF-8" standalone="yes"?>
<Relationships xmlns="http://schemas.openxmlformats.org/package/2006/relationships"><Relationship Id="rId26" Type="http://schemas.openxmlformats.org/officeDocument/2006/relationships/image" Target="../media/image186.png"/><Relationship Id="rId18" Type="http://schemas.openxmlformats.org/officeDocument/2006/relationships/image" Target="../media/image171.png"/><Relationship Id="rId3" Type="http://schemas.openxmlformats.org/officeDocument/2006/relationships/chart" Target="../charts/chart1.xml"/><Relationship Id="rId34" Type="http://schemas.openxmlformats.org/officeDocument/2006/relationships/image" Target="../media/image194.png"/><Relationship Id="rId21" Type="http://schemas.openxmlformats.org/officeDocument/2006/relationships/image" Target="../media/image174.png"/><Relationship Id="rId25" Type="http://schemas.openxmlformats.org/officeDocument/2006/relationships/chart" Target="../charts/chart1.xml"/><Relationship Id="rId33" Type="http://schemas.openxmlformats.org/officeDocument/2006/relationships/image" Target="../media/image193.png"/><Relationship Id="rId17" Type="http://schemas.openxmlformats.org/officeDocument/2006/relationships/image" Target="../media/image170.png"/><Relationship Id="rId2" Type="http://schemas.openxmlformats.org/officeDocument/2006/relationships/notesSlide" Target="../notesSlides/notesSlide2.xml"/><Relationship Id="rId29" Type="http://schemas.openxmlformats.org/officeDocument/2006/relationships/image" Target="../media/image189.png"/><Relationship Id="rId16" Type="http://schemas.openxmlformats.org/officeDocument/2006/relationships/image" Target="../media/image169.png"/><Relationship Id="rId20" Type="http://schemas.openxmlformats.org/officeDocument/2006/relationships/image" Target="../media/image173.png"/><Relationship Id="rId1" Type="http://schemas.openxmlformats.org/officeDocument/2006/relationships/slideLayout" Target="../slideLayouts/slideLayout2.xml"/><Relationship Id="rId32" Type="http://schemas.openxmlformats.org/officeDocument/2006/relationships/image" Target="../media/image192.png"/><Relationship Id="rId24" Type="http://schemas.openxmlformats.org/officeDocument/2006/relationships/image" Target="../media/image168.png"/><Relationship Id="rId28" Type="http://schemas.openxmlformats.org/officeDocument/2006/relationships/image" Target="../media/image188.png"/><Relationship Id="rId36" Type="http://schemas.openxmlformats.org/officeDocument/2006/relationships/image" Target="../media/image16.png"/><Relationship Id="rId15" Type="http://schemas.openxmlformats.org/officeDocument/2006/relationships/image" Target="../media/image61.png"/><Relationship Id="rId23" Type="http://schemas.openxmlformats.org/officeDocument/2006/relationships/image" Target="../media/image167.png"/><Relationship Id="rId31" Type="http://schemas.openxmlformats.org/officeDocument/2006/relationships/image" Target="../media/image191.png"/><Relationship Id="rId19" Type="http://schemas.openxmlformats.org/officeDocument/2006/relationships/image" Target="../media/image172.png"/><Relationship Id="rId27" Type="http://schemas.openxmlformats.org/officeDocument/2006/relationships/image" Target="../media/image187.png"/><Relationship Id="rId30" Type="http://schemas.openxmlformats.org/officeDocument/2006/relationships/image" Target="../media/image190.png"/><Relationship Id="rId35" Type="http://schemas.openxmlformats.org/officeDocument/2006/relationships/image" Target="../media/image195.png"/><Relationship Id="rId22" Type="http://schemas.openxmlformats.org/officeDocument/2006/relationships/image" Target="../media/image175.png"/></Relationships>
</file>

<file path=ppt/slides/_rels/slide4.xml.rels><?xml version="1.0" encoding="UTF-8" standalone="yes"?>
<Relationships xmlns="http://schemas.openxmlformats.org/package/2006/relationships"><Relationship Id="rId8" Type="http://schemas.openxmlformats.org/officeDocument/2006/relationships/image" Target="../media/image228.png"/><Relationship Id="rId7" Type="http://schemas.openxmlformats.org/officeDocument/2006/relationships/image" Target="../media/image227.png"/><Relationship Id="rId12"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26.png"/><Relationship Id="rId11" Type="http://schemas.openxmlformats.org/officeDocument/2006/relationships/image" Target="../media/image1.emf"/><Relationship Id="rId5" Type="http://schemas.openxmlformats.org/officeDocument/2006/relationships/image" Target="../media/image225.png"/><Relationship Id="rId10" Type="http://schemas.openxmlformats.org/officeDocument/2006/relationships/image" Target="../media/image230.png"/><Relationship Id="rId9" Type="http://schemas.openxmlformats.org/officeDocument/2006/relationships/image" Target="../media/image229.png"/></Relationships>
</file>

<file path=ppt/slides/_rels/slide5.xml.rels><?xml version="1.0" encoding="UTF-8" standalone="yes"?>
<Relationships xmlns="http://schemas.openxmlformats.org/package/2006/relationships"><Relationship Id="rId8" Type="http://schemas.openxmlformats.org/officeDocument/2006/relationships/image" Target="../media/image227.png"/><Relationship Id="rId13" Type="http://schemas.openxmlformats.org/officeDocument/2006/relationships/image" Target="../media/image68.png"/><Relationship Id="rId3" Type="http://schemas.openxmlformats.org/officeDocument/2006/relationships/image" Target="../media/image12.png"/><Relationship Id="rId7" Type="http://schemas.openxmlformats.org/officeDocument/2006/relationships/image" Target="../media/image226.png"/><Relationship Id="rId12" Type="http://schemas.openxmlformats.org/officeDocument/2006/relationships/image" Target="../media/image67.png"/><Relationship Id="rId17" Type="http://schemas.openxmlformats.org/officeDocument/2006/relationships/image" Target="../media/image69.png"/><Relationship Id="rId2" Type="http://schemas.openxmlformats.org/officeDocument/2006/relationships/notesSlide" Target="../notesSlides/notesSlide4.xml"/><Relationship Id="rId16" Type="http://schemas.openxmlformats.org/officeDocument/2006/relationships/image" Target="../media/image71.png"/><Relationship Id="rId1" Type="http://schemas.openxmlformats.org/officeDocument/2006/relationships/slideLayout" Target="../slideLayouts/slideLayout2.xml"/><Relationship Id="rId6" Type="http://schemas.openxmlformats.org/officeDocument/2006/relationships/image" Target="../media/image225.png"/><Relationship Id="rId11" Type="http://schemas.openxmlformats.org/officeDocument/2006/relationships/image" Target="../media/image230.png"/><Relationship Id="rId15" Type="http://schemas.openxmlformats.org/officeDocument/2006/relationships/image" Target="../media/image14.png"/><Relationship Id="rId10" Type="http://schemas.openxmlformats.org/officeDocument/2006/relationships/image" Target="../media/image229.png"/><Relationship Id="rId9" Type="http://schemas.openxmlformats.org/officeDocument/2006/relationships/image" Target="../media/image22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225.png"/><Relationship Id="rId13" Type="http://schemas.openxmlformats.org/officeDocument/2006/relationships/image" Target="../media/image230.png"/><Relationship Id="rId7" Type="http://schemas.openxmlformats.org/officeDocument/2006/relationships/image" Target="../media/image74.png"/><Relationship Id="rId12" Type="http://schemas.openxmlformats.org/officeDocument/2006/relationships/image" Target="../media/image229.png"/><Relationship Id="rId1" Type="http://schemas.openxmlformats.org/officeDocument/2006/relationships/slideLayout" Target="../slideLayouts/slideLayout2.xml"/><Relationship Id="rId6" Type="http://schemas.openxmlformats.org/officeDocument/2006/relationships/image" Target="../media/image73.png"/><Relationship Id="rId11" Type="http://schemas.openxmlformats.org/officeDocument/2006/relationships/image" Target="../media/image228.png"/><Relationship Id="rId5" Type="http://schemas.openxmlformats.org/officeDocument/2006/relationships/image" Target="../media/image720.png"/><Relationship Id="rId15" Type="http://schemas.openxmlformats.org/officeDocument/2006/relationships/image" Target="../media/image130.png"/><Relationship Id="rId10" Type="http://schemas.openxmlformats.org/officeDocument/2006/relationships/image" Target="../media/image227.png"/><Relationship Id="rId4" Type="http://schemas.openxmlformats.org/officeDocument/2006/relationships/image" Target="../media/image710.png"/><Relationship Id="rId9" Type="http://schemas.openxmlformats.org/officeDocument/2006/relationships/image" Target="../media/image226.png"/><Relationship Id="rId14" Type="http://schemas.openxmlformats.org/officeDocument/2006/relationships/image" Target="../media/image70.png"/></Relationships>
</file>

<file path=ppt/slides/_rels/slide7.xml.rels><?xml version="1.0" encoding="UTF-8" standalone="yes"?>
<Relationships xmlns="http://schemas.openxmlformats.org/package/2006/relationships"><Relationship Id="rId8" Type="http://schemas.openxmlformats.org/officeDocument/2006/relationships/image" Target="../media/image225.png"/><Relationship Id="rId13" Type="http://schemas.openxmlformats.org/officeDocument/2006/relationships/image" Target="../media/image230.png"/><Relationship Id="rId7" Type="http://schemas.openxmlformats.org/officeDocument/2006/relationships/image" Target="../media/image80.png"/><Relationship Id="rId12" Type="http://schemas.openxmlformats.org/officeDocument/2006/relationships/image" Target="../media/image229.png"/><Relationship Id="rId17" Type="http://schemas.openxmlformats.org/officeDocument/2006/relationships/image" Target="../media/image120.png"/><Relationship Id="rId16" Type="http://schemas.openxmlformats.org/officeDocument/2006/relationships/image" Target="../media/image83.png"/><Relationship Id="rId1" Type="http://schemas.openxmlformats.org/officeDocument/2006/relationships/slideLayout" Target="../slideLayouts/slideLayout2.xml"/><Relationship Id="rId6" Type="http://schemas.openxmlformats.org/officeDocument/2006/relationships/image" Target="../media/image79.png"/><Relationship Id="rId11" Type="http://schemas.openxmlformats.org/officeDocument/2006/relationships/image" Target="../media/image228.png"/><Relationship Id="rId5" Type="http://schemas.openxmlformats.org/officeDocument/2006/relationships/image" Target="../media/image78.png"/><Relationship Id="rId15" Type="http://schemas.openxmlformats.org/officeDocument/2006/relationships/image" Target="../media/image82.png"/><Relationship Id="rId10" Type="http://schemas.openxmlformats.org/officeDocument/2006/relationships/image" Target="../media/image227.png"/><Relationship Id="rId4" Type="http://schemas.openxmlformats.org/officeDocument/2006/relationships/image" Target="../media/image77.png"/><Relationship Id="rId9" Type="http://schemas.openxmlformats.org/officeDocument/2006/relationships/image" Target="../media/image22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2.png"/></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7390EC-3505-4614-AC8B-E5220F3B9165}"/>
              </a:ext>
            </a:extLst>
          </p:cNvPr>
          <p:cNvSpPr>
            <a:spLocks noGrp="1"/>
          </p:cNvSpPr>
          <p:nvPr>
            <p:ph type="ctrTitle"/>
          </p:nvPr>
        </p:nvSpPr>
        <p:spPr/>
        <p:txBody>
          <a:bodyPr>
            <a:noAutofit/>
          </a:bodyPr>
          <a:lstStyle/>
          <a:p>
            <a:r>
              <a:rPr lang="en-US" altLang="zh-TW" sz="4400" dirty="0">
                <a:effectLst/>
                <a:latin typeface="Times New Roman" panose="02020603050405020304" pitchFamily="18" charset="0"/>
                <a:cs typeface="Times New Roman" panose="02020603050405020304" pitchFamily="18" charset="0"/>
              </a:rPr>
              <a:t>Task Scheduling of Feasible Assignments with the Adaptive Branch and Bound </a:t>
            </a:r>
            <a:r>
              <a:rPr lang="en-US" altLang="zh-TW" sz="4400" dirty="0">
                <a:latin typeface="Times New Roman" panose="02020603050405020304" pitchFamily="18" charset="0"/>
                <a:cs typeface="Times New Roman" panose="02020603050405020304" pitchFamily="18" charset="0"/>
              </a:rPr>
              <a:t>Algorithm</a:t>
            </a:r>
            <a:endParaRPr lang="zh-TW" altLang="en-US" sz="138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6C88D9F7-F986-E365-FDC2-C6659A6332D8}"/>
              </a:ext>
            </a:extLst>
          </p:cNvPr>
          <p:cNvSpPr>
            <a:spLocks noGrp="1"/>
          </p:cNvSpPr>
          <p:nvPr>
            <p:ph type="subTitle" idx="1"/>
          </p:nvPr>
        </p:nvSpPr>
        <p:spPr/>
        <p:txBody>
          <a:bodyPr/>
          <a:lstStyle/>
          <a:p>
            <a:endParaRPr lang="en-US" altLang="zh-TW" sz="2400" dirty="0">
              <a:latin typeface="Times New Roman" panose="02020603050405020304" pitchFamily="18" charset="0"/>
              <a:cs typeface="Times New Roman" panose="02020603050405020304" pitchFamily="18" charset="0"/>
            </a:endParaRPr>
          </a:p>
        </p:txBody>
      </p:sp>
      <p:sp>
        <p:nvSpPr>
          <p:cNvPr id="4" name="文字方塊 3">
            <a:extLst>
              <a:ext uri="{FF2B5EF4-FFF2-40B4-BE49-F238E27FC236}">
                <a16:creationId xmlns:a16="http://schemas.microsoft.com/office/drawing/2014/main" id="{B0B04478-59CB-DCC3-9EC8-DF5AE437110D}"/>
              </a:ext>
            </a:extLst>
          </p:cNvPr>
          <p:cNvSpPr txBox="1"/>
          <p:nvPr/>
        </p:nvSpPr>
        <p:spPr>
          <a:xfrm>
            <a:off x="8489576" y="5531224"/>
            <a:ext cx="3397624" cy="646331"/>
          </a:xfrm>
          <a:prstGeom prst="rect">
            <a:avLst/>
          </a:prstGeom>
          <a:noFill/>
        </p:spPr>
        <p:txBody>
          <a:bodyPr wrap="square" rtlCol="0">
            <a:spAutoFit/>
          </a:bodyPr>
          <a:lstStyle/>
          <a:p>
            <a:pPr rtl="0">
              <a:spcBef>
                <a:spcPts val="0"/>
              </a:spcBef>
              <a:spcAft>
                <a:spcPts val="0"/>
              </a:spcAft>
            </a:pP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Presenter: </a:t>
            </a:r>
            <a:r>
              <a:rPr lang="en-US" altLang="zh-TW" sz="1800" b="0" i="0" u="none" strike="noStrike" dirty="0" err="1">
                <a:solidFill>
                  <a:srgbClr val="000000"/>
                </a:solidFill>
                <a:effectLst/>
                <a:latin typeface="Times New Roman" panose="02020603050405020304" pitchFamily="18" charset="0"/>
                <a:cs typeface="Times New Roman" panose="02020603050405020304" pitchFamily="18" charset="0"/>
              </a:rPr>
              <a:t>Chih-Hsuan</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 </a:t>
            </a:r>
            <a:r>
              <a:rPr lang="en-US" altLang="zh-TW" sz="1800" b="0" i="0" u="none" strike="noStrike" dirty="0" err="1">
                <a:solidFill>
                  <a:srgbClr val="000000"/>
                </a:solidFill>
                <a:effectLst/>
                <a:latin typeface="Times New Roman" panose="02020603050405020304" pitchFamily="18" charset="0"/>
                <a:cs typeface="Times New Roman" panose="02020603050405020304" pitchFamily="18" charset="0"/>
              </a:rPr>
              <a:t>Chien</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endParaRPr lang="en-US" altLang="zh-TW" b="0" dirty="0">
              <a:effectLst/>
              <a:latin typeface="Times New Roman" panose="02020603050405020304" pitchFamily="18" charset="0"/>
              <a:cs typeface="Times New Roman" panose="02020603050405020304" pitchFamily="18" charset="0"/>
            </a:endParaRPr>
          </a:p>
          <a:p>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Date: May </a:t>
            </a:r>
            <a:r>
              <a:rPr lang="en-US" altLang="zh-TW" dirty="0">
                <a:solidFill>
                  <a:srgbClr val="000000"/>
                </a:solidFill>
                <a:latin typeface="Times New Roman" panose="02020603050405020304" pitchFamily="18" charset="0"/>
                <a:cs typeface="Times New Roman" panose="02020603050405020304" pitchFamily="18" charset="0"/>
              </a:rPr>
              <a:t>09</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 2023</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02127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A3CFDAA3-869A-4B1D-A13F-2E59F7E6A70F}" type="slidenum">
              <a:rPr lang="zh-TW" altLang="en-US" smtClean="0"/>
              <a:t>10</a:t>
            </a:fld>
            <a:endParaRPr lang="zh-TW" altLang="en-US"/>
          </a:p>
        </p:txBody>
      </p:sp>
      <p:sp>
        <p:nvSpPr>
          <p:cNvPr id="5" name="標題 1"/>
          <p:cNvSpPr txBox="1">
            <a:spLocks/>
          </p:cNvSpPr>
          <p:nvPr/>
        </p:nvSpPr>
        <p:spPr>
          <a:xfrm>
            <a:off x="838200" y="387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TW" sz="3200" dirty="0">
                <a:latin typeface="Times New Roman" panose="02020603050405020304" pitchFamily="18" charset="0"/>
                <a:cs typeface="Times New Roman" panose="02020603050405020304" pitchFamily="18" charset="0"/>
              </a:rPr>
              <a:t>Experimental Results(2/2)</a:t>
            </a:r>
            <a:endParaRPr lang="zh-TW" altLang="en-US" sz="3200" dirty="0">
              <a:latin typeface="Times New Roman" panose="02020603050405020304" pitchFamily="18" charset="0"/>
              <a:cs typeface="Times New Roman" panose="02020603050405020304" pitchFamily="18" charset="0"/>
            </a:endParaRPr>
          </a:p>
        </p:txBody>
      </p:sp>
      <p:sp>
        <p:nvSpPr>
          <p:cNvPr id="6" name="文字方塊 5"/>
          <p:cNvSpPr txBox="1"/>
          <p:nvPr/>
        </p:nvSpPr>
        <p:spPr>
          <a:xfrm>
            <a:off x="597048" y="55221"/>
            <a:ext cx="2893807" cy="646331"/>
          </a:xfrm>
          <a:prstGeom prst="rect">
            <a:avLst/>
          </a:prstGeom>
          <a:noFill/>
        </p:spPr>
        <p:txBody>
          <a:bodyPr wrap="square" rtlCol="0">
            <a:spAutoFit/>
          </a:bodyPr>
          <a:lstStyle/>
          <a:p>
            <a:pPr lvl="0"/>
            <a:r>
              <a:rPr lang="en-US" altLang="zh-TW" dirty="0">
                <a:latin typeface="Times New Roman" panose="02020603050405020304" pitchFamily="18" charset="0"/>
                <a:ea typeface="標楷體" panose="03000509000000000000" pitchFamily="65" charset="-120"/>
                <a:cs typeface="Times New Roman" panose="02020603050405020304" pitchFamily="18" charset="0"/>
              </a:rPr>
              <a:t>(CCR, #task, #processor)</a:t>
            </a:r>
          </a:p>
          <a:p>
            <a:endParaRPr lang="zh-TW" altLang="en-US" dirty="0"/>
          </a:p>
        </p:txBody>
      </p:sp>
      <p:graphicFrame>
        <p:nvGraphicFramePr>
          <p:cNvPr id="7" name="圖表 6"/>
          <p:cNvGraphicFramePr>
            <a:graphicFrameLocks/>
          </p:cNvGraphicFramePr>
          <p:nvPr>
            <p:extLst>
              <p:ext uri="{D42A27DB-BD31-4B8C-83A1-F6EECF244321}">
                <p14:modId xmlns:p14="http://schemas.microsoft.com/office/powerpoint/2010/main" val="2201181788"/>
              </p:ext>
            </p:extLst>
          </p:nvPr>
        </p:nvGraphicFramePr>
        <p:xfrm>
          <a:off x="357248" y="1275358"/>
          <a:ext cx="11505404" cy="50809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924765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a:xfrm>
            <a:off x="9073178" y="6356350"/>
            <a:ext cx="2743200" cy="365125"/>
          </a:xfrm>
        </p:spPr>
        <p:txBody>
          <a:bodyPr/>
          <a:lstStyle/>
          <a:p>
            <a:fld id="{A3CFDAA3-869A-4B1D-A13F-2E59F7E6A70F}" type="slidenum">
              <a:rPr lang="zh-TW" altLang="en-US" smtClean="0"/>
              <a:t>11</a:t>
            </a:fld>
            <a:endParaRPr lang="zh-TW" altLang="en-US"/>
          </a:p>
        </p:txBody>
      </p:sp>
      <mc:AlternateContent xmlns:mc="http://schemas.openxmlformats.org/markup-compatibility/2006" xmlns:a14="http://schemas.microsoft.com/office/drawing/2010/main">
        <mc:Choice Requires="a14">
          <p:graphicFrame>
            <p:nvGraphicFramePr>
              <p:cNvPr id="5" name="表格 4">
                <a:extLst>
                  <a:ext uri="{FF2B5EF4-FFF2-40B4-BE49-F238E27FC236}">
                    <a16:creationId xmlns:a16="http://schemas.microsoft.com/office/drawing/2014/main" id="{323B1BAD-7A4C-2D13-D403-79A2D768322F}"/>
                  </a:ext>
                </a:extLst>
              </p:cNvPr>
              <p:cNvGraphicFramePr>
                <a:graphicFrameLocks/>
              </p:cNvGraphicFramePr>
              <p:nvPr>
                <p:extLst>
                  <p:ext uri="{D42A27DB-BD31-4B8C-83A1-F6EECF244321}">
                    <p14:modId xmlns:p14="http://schemas.microsoft.com/office/powerpoint/2010/main" val="3470474251"/>
                  </p:ext>
                </p:extLst>
              </p:nvPr>
            </p:nvGraphicFramePr>
            <p:xfrm>
              <a:off x="376393" y="843663"/>
              <a:ext cx="4975536" cy="5803600"/>
            </p:xfrm>
            <a:graphic>
              <a:graphicData uri="http://schemas.openxmlformats.org/drawingml/2006/table">
                <a:tbl>
                  <a:tblPr firstRow="1" bandRow="1">
                    <a:tableStyleId>{5C22544A-7EE6-4342-B048-85BDC9FD1C3A}</a:tableStyleId>
                  </a:tblPr>
                  <a:tblGrid>
                    <a:gridCol w="518722">
                      <a:extLst>
                        <a:ext uri="{9D8B030D-6E8A-4147-A177-3AD203B41FA5}">
                          <a16:colId xmlns:a16="http://schemas.microsoft.com/office/drawing/2014/main" val="3246038734"/>
                        </a:ext>
                      </a:extLst>
                    </a:gridCol>
                    <a:gridCol w="518722">
                      <a:extLst>
                        <a:ext uri="{9D8B030D-6E8A-4147-A177-3AD203B41FA5}">
                          <a16:colId xmlns:a16="http://schemas.microsoft.com/office/drawing/2014/main" val="3072509319"/>
                        </a:ext>
                      </a:extLst>
                    </a:gridCol>
                    <a:gridCol w="802024">
                      <a:extLst>
                        <a:ext uri="{9D8B030D-6E8A-4147-A177-3AD203B41FA5}">
                          <a16:colId xmlns:a16="http://schemas.microsoft.com/office/drawing/2014/main" val="2208475002"/>
                        </a:ext>
                      </a:extLst>
                    </a:gridCol>
                    <a:gridCol w="997800">
                      <a:extLst>
                        <a:ext uri="{9D8B030D-6E8A-4147-A177-3AD203B41FA5}">
                          <a16:colId xmlns:a16="http://schemas.microsoft.com/office/drawing/2014/main" val="1274972822"/>
                        </a:ext>
                      </a:extLst>
                    </a:gridCol>
                    <a:gridCol w="1069134">
                      <a:extLst>
                        <a:ext uri="{9D8B030D-6E8A-4147-A177-3AD203B41FA5}">
                          <a16:colId xmlns:a16="http://schemas.microsoft.com/office/drawing/2014/main" val="3271835279"/>
                        </a:ext>
                      </a:extLst>
                    </a:gridCol>
                    <a:gridCol w="1069134">
                      <a:extLst>
                        <a:ext uri="{9D8B030D-6E8A-4147-A177-3AD203B41FA5}">
                          <a16:colId xmlns:a16="http://schemas.microsoft.com/office/drawing/2014/main" val="2051232250"/>
                        </a:ext>
                      </a:extLst>
                    </a:gridCol>
                  </a:tblGrid>
                  <a:tr h="300900">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n</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zh-TW" altLang="en-US"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𝛽</m:t>
                                </m:r>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0" i="0" dirty="0" err="1">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Algo</a:t>
                          </a: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034884"/>
                      </a:ext>
                    </a:extLst>
                  </a:tr>
                  <a:tr h="316857">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0.0920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2846582"/>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4501890"/>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516362"/>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-0.0440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-0.0360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-0.0200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4337887"/>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0.0445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0.0495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i="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0.0868</a:t>
                          </a:r>
                          <a:endParaRPr lang="zh-TW" altLang="en-US" sz="1200" b="1" i="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05585"/>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-0.019</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-00.016</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0.0040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388913"/>
                      </a:ext>
                    </a:extLst>
                  </a:tr>
                  <a:tr h="377487">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0.0585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9876227"/>
                      </a:ext>
                    </a:extLst>
                  </a:tr>
                  <a:tr h="300274">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-0.0370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507177"/>
                      </a:ext>
                    </a:extLst>
                  </a:tr>
                  <a:tr h="37748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0.5550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1056570"/>
                      </a:ext>
                    </a:extLst>
                  </a:tr>
                  <a:tr h="35175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3431443"/>
                      </a:ext>
                    </a:extLst>
                  </a:tr>
                  <a:tr h="26009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569424"/>
                      </a:ext>
                    </a:extLst>
                  </a:tr>
                  <a:tr h="26009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-0.0135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711953"/>
                      </a:ext>
                    </a:extLst>
                  </a:tr>
                  <a:tr h="260099">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0.0700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0.0755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0.0775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391670"/>
                      </a:ext>
                    </a:extLst>
                  </a:tr>
                  <a:tr h="26009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-0.0235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8131828"/>
                      </a:ext>
                    </a:extLst>
                  </a:tr>
                  <a:tr h="26009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9652311"/>
                      </a:ext>
                    </a:extLst>
                  </a:tr>
                  <a:tr h="26009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-0.4050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6947030"/>
                      </a:ext>
                    </a:extLst>
                  </a:tr>
                  <a:tr h="26009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0.0240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855654"/>
                      </a:ext>
                    </a:extLst>
                  </a:tr>
                  <a:tr h="26009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804266"/>
                      </a:ext>
                    </a:extLst>
                  </a:tr>
                </a:tbl>
              </a:graphicData>
            </a:graphic>
          </p:graphicFrame>
        </mc:Choice>
        <mc:Fallback xmlns="">
          <p:graphicFrame>
            <p:nvGraphicFramePr>
              <p:cNvPr id="5" name="表格 4">
                <a:extLst>
                  <a:ext uri="{FF2B5EF4-FFF2-40B4-BE49-F238E27FC236}">
                    <a16:creationId xmlns:a16="http://schemas.microsoft.com/office/drawing/2014/main" id="{323B1BAD-7A4C-2D13-D403-79A2D768322F}"/>
                  </a:ext>
                </a:extLst>
              </p:cNvPr>
              <p:cNvGraphicFramePr>
                <a:graphicFrameLocks/>
              </p:cNvGraphicFramePr>
              <p:nvPr>
                <p:extLst>
                  <p:ext uri="{D42A27DB-BD31-4B8C-83A1-F6EECF244321}">
                    <p14:modId xmlns:p14="http://schemas.microsoft.com/office/powerpoint/2010/main" val="3470474251"/>
                  </p:ext>
                </p:extLst>
              </p:nvPr>
            </p:nvGraphicFramePr>
            <p:xfrm>
              <a:off x="376393" y="843663"/>
              <a:ext cx="4975536" cy="5803600"/>
            </p:xfrm>
            <a:graphic>
              <a:graphicData uri="http://schemas.openxmlformats.org/drawingml/2006/table">
                <a:tbl>
                  <a:tblPr firstRow="1" bandRow="1">
                    <a:tableStyleId>{5C22544A-7EE6-4342-B048-85BDC9FD1C3A}</a:tableStyleId>
                  </a:tblPr>
                  <a:tblGrid>
                    <a:gridCol w="518722">
                      <a:extLst>
                        <a:ext uri="{9D8B030D-6E8A-4147-A177-3AD203B41FA5}">
                          <a16:colId xmlns:a16="http://schemas.microsoft.com/office/drawing/2014/main" val="3246038734"/>
                        </a:ext>
                      </a:extLst>
                    </a:gridCol>
                    <a:gridCol w="518722">
                      <a:extLst>
                        <a:ext uri="{9D8B030D-6E8A-4147-A177-3AD203B41FA5}">
                          <a16:colId xmlns:a16="http://schemas.microsoft.com/office/drawing/2014/main" val="3072509319"/>
                        </a:ext>
                      </a:extLst>
                    </a:gridCol>
                    <a:gridCol w="802024">
                      <a:extLst>
                        <a:ext uri="{9D8B030D-6E8A-4147-A177-3AD203B41FA5}">
                          <a16:colId xmlns:a16="http://schemas.microsoft.com/office/drawing/2014/main" val="2208475002"/>
                        </a:ext>
                      </a:extLst>
                    </a:gridCol>
                    <a:gridCol w="997800">
                      <a:extLst>
                        <a:ext uri="{9D8B030D-6E8A-4147-A177-3AD203B41FA5}">
                          <a16:colId xmlns:a16="http://schemas.microsoft.com/office/drawing/2014/main" val="1274972822"/>
                        </a:ext>
                      </a:extLst>
                    </a:gridCol>
                    <a:gridCol w="1069134">
                      <a:extLst>
                        <a:ext uri="{9D8B030D-6E8A-4147-A177-3AD203B41FA5}">
                          <a16:colId xmlns:a16="http://schemas.microsoft.com/office/drawing/2014/main" val="3271835279"/>
                        </a:ext>
                      </a:extLst>
                    </a:gridCol>
                    <a:gridCol w="1069134">
                      <a:extLst>
                        <a:ext uri="{9D8B030D-6E8A-4147-A177-3AD203B41FA5}">
                          <a16:colId xmlns:a16="http://schemas.microsoft.com/office/drawing/2014/main" val="2051232250"/>
                        </a:ext>
                      </a:extLst>
                    </a:gridCol>
                  </a:tblGrid>
                  <a:tr h="300900">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n</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176" t="-2041" r="-764706" b="-1861224"/>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0" i="0" dirty="0" err="1">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Algo</a:t>
                          </a: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034884"/>
                      </a:ext>
                    </a:extLst>
                  </a:tr>
                  <a:tr h="316857">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96154" r="-392424" b="-1653846"/>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0.0920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2846582"/>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96154" r="-392424" b="-1553846"/>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4501890"/>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290566" r="-392424" b="-142452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516362"/>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398077" r="-392424" b="-1351923"/>
                          </a:stretch>
                        </a:blip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-0.0440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-0.0360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-0.0200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4337887"/>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498077" r="-392424" b="-1251923"/>
                          </a:stretch>
                        </a:blip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0.0445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0.0495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i="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0.0868</a:t>
                          </a:r>
                          <a:endParaRPr lang="zh-TW" altLang="en-US" sz="1200" b="1" i="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05585"/>
                      </a:ext>
                    </a:extLst>
                  </a:tr>
                  <a:tr h="31685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598077" r="-392424" b="-1151923"/>
                          </a:stretch>
                        </a:blip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-0.019</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-00.016</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0.0040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388913"/>
                      </a:ext>
                    </a:extLst>
                  </a:tr>
                  <a:tr h="377487">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585484" r="-392424" b="-866129"/>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0.0585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9876227"/>
                      </a:ext>
                    </a:extLst>
                  </a:tr>
                  <a:tr h="300274">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867347" r="-392424" b="-99591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-0.0370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507177"/>
                      </a:ext>
                    </a:extLst>
                  </a:tr>
                  <a:tr h="377487">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764516" r="-392424" b="-687097"/>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0.5550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1056570"/>
                      </a:ext>
                    </a:extLst>
                  </a:tr>
                  <a:tr h="35175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924138" r="-392424" b="-634483"/>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3431443"/>
                      </a:ext>
                    </a:extLst>
                  </a:tr>
                  <a:tr h="274320">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320000" r="-392424" b="-7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569424"/>
                      </a:ext>
                    </a:extLst>
                  </a:tr>
                  <a:tr h="27432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420000" r="-392424" b="-6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-0.0135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711953"/>
                      </a:ext>
                    </a:extLst>
                  </a:tr>
                  <a:tr h="274320">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520000" r="-392424" b="-5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0.0700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0.0755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0.0775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391670"/>
                      </a:ext>
                    </a:extLst>
                  </a:tr>
                  <a:tr h="27432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620000" r="-392424" b="-4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-0.0235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8131828"/>
                      </a:ext>
                    </a:extLst>
                  </a:tr>
                  <a:tr h="274320">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720000" r="-392424" b="-3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0.04445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9652311"/>
                      </a:ext>
                    </a:extLst>
                  </a:tr>
                  <a:tr h="27432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820000" r="-392424" b="-2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-0.4050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6947030"/>
                      </a:ext>
                    </a:extLst>
                  </a:tr>
                  <a:tr h="274320">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1920000" r="-392424" b="-1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0.0240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855654"/>
                      </a:ext>
                    </a:extLst>
                  </a:tr>
                  <a:tr h="274320">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9545" t="-2020000" r="-392424" b="-17778"/>
                          </a:stretch>
                        </a:blip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804266"/>
                      </a:ext>
                    </a:extLst>
                  </a:tr>
                </a:tbl>
              </a:graphicData>
            </a:graphic>
          </p:graphicFrame>
        </mc:Fallback>
      </mc:AlternateContent>
      <p:sp>
        <p:nvSpPr>
          <p:cNvPr id="6" name="文字方塊 5"/>
          <p:cNvSpPr txBox="1"/>
          <p:nvPr/>
        </p:nvSpPr>
        <p:spPr>
          <a:xfrm>
            <a:off x="964348" y="476933"/>
            <a:ext cx="2893807" cy="646331"/>
          </a:xfrm>
          <a:prstGeom prst="rect">
            <a:avLst/>
          </a:prstGeom>
          <a:noFill/>
        </p:spPr>
        <p:txBody>
          <a:bodyPr wrap="square" rtlCol="0">
            <a:spAutoFit/>
          </a:bodyPr>
          <a:lstStyle/>
          <a:p>
            <a:pPr lvl="0"/>
            <a:r>
              <a:rPr lang="en-US" altLang="zh-TW" dirty="0">
                <a:latin typeface="Times New Roman" panose="02020603050405020304" pitchFamily="18" charset="0"/>
                <a:ea typeface="標楷體" panose="03000509000000000000" pitchFamily="65" charset="-120"/>
                <a:cs typeface="Times New Roman" panose="02020603050405020304" pitchFamily="18" charset="0"/>
              </a:rPr>
              <a:t>(CCR 10, #task, Processor 7)</a:t>
            </a:r>
          </a:p>
          <a:p>
            <a:endParaRPr lang="zh-TW" altLang="en-US" dirty="0"/>
          </a:p>
        </p:txBody>
      </p:sp>
      <mc:AlternateContent xmlns:mc="http://schemas.openxmlformats.org/markup-compatibility/2006" xmlns:a14="http://schemas.microsoft.com/office/drawing/2010/main">
        <mc:Choice Requires="a14">
          <p:graphicFrame>
            <p:nvGraphicFramePr>
              <p:cNvPr id="7" name="表格 6">
                <a:extLst>
                  <a:ext uri="{FF2B5EF4-FFF2-40B4-BE49-F238E27FC236}">
                    <a16:creationId xmlns:a16="http://schemas.microsoft.com/office/drawing/2014/main" id="{323B1BAD-7A4C-2D13-D403-79A2D768322F}"/>
                  </a:ext>
                </a:extLst>
              </p:cNvPr>
              <p:cNvGraphicFramePr>
                <a:graphicFrameLocks/>
              </p:cNvGraphicFramePr>
              <p:nvPr>
                <p:extLst>
                  <p:ext uri="{D42A27DB-BD31-4B8C-83A1-F6EECF244321}">
                    <p14:modId xmlns:p14="http://schemas.microsoft.com/office/powerpoint/2010/main" val="3647031767"/>
                  </p:ext>
                </p:extLst>
              </p:nvPr>
            </p:nvGraphicFramePr>
            <p:xfrm>
              <a:off x="6140972" y="858987"/>
              <a:ext cx="5088367" cy="5803601"/>
            </p:xfrm>
            <a:graphic>
              <a:graphicData uri="http://schemas.openxmlformats.org/drawingml/2006/table">
                <a:tbl>
                  <a:tblPr firstRow="1" bandRow="1">
                    <a:tableStyleId>{5C22544A-7EE6-4342-B048-85BDC9FD1C3A}</a:tableStyleId>
                  </a:tblPr>
                  <a:tblGrid>
                    <a:gridCol w="536922">
                      <a:extLst>
                        <a:ext uri="{9D8B030D-6E8A-4147-A177-3AD203B41FA5}">
                          <a16:colId xmlns:a16="http://schemas.microsoft.com/office/drawing/2014/main" val="3246038734"/>
                        </a:ext>
                      </a:extLst>
                    </a:gridCol>
                    <a:gridCol w="536922">
                      <a:extLst>
                        <a:ext uri="{9D8B030D-6E8A-4147-A177-3AD203B41FA5}">
                          <a16:colId xmlns:a16="http://schemas.microsoft.com/office/drawing/2014/main" val="3072509319"/>
                        </a:ext>
                      </a:extLst>
                    </a:gridCol>
                    <a:gridCol w="664762">
                      <a:extLst>
                        <a:ext uri="{9D8B030D-6E8A-4147-A177-3AD203B41FA5}">
                          <a16:colId xmlns:a16="http://schemas.microsoft.com/office/drawing/2014/main" val="2208475002"/>
                        </a:ext>
                      </a:extLst>
                    </a:gridCol>
                    <a:gridCol w="1163003">
                      <a:extLst>
                        <a:ext uri="{9D8B030D-6E8A-4147-A177-3AD203B41FA5}">
                          <a16:colId xmlns:a16="http://schemas.microsoft.com/office/drawing/2014/main" val="1274972822"/>
                        </a:ext>
                      </a:extLst>
                    </a:gridCol>
                    <a:gridCol w="1093379">
                      <a:extLst>
                        <a:ext uri="{9D8B030D-6E8A-4147-A177-3AD203B41FA5}">
                          <a16:colId xmlns:a16="http://schemas.microsoft.com/office/drawing/2014/main" val="3271835279"/>
                        </a:ext>
                      </a:extLst>
                    </a:gridCol>
                    <a:gridCol w="1093379">
                      <a:extLst>
                        <a:ext uri="{9D8B030D-6E8A-4147-A177-3AD203B41FA5}">
                          <a16:colId xmlns:a16="http://schemas.microsoft.com/office/drawing/2014/main" val="2051232250"/>
                        </a:ext>
                      </a:extLst>
                    </a:gridCol>
                  </a:tblGrid>
                  <a:tr h="299527">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n</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zh-TW" altLang="en-US"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𝛽</m:t>
                                </m:r>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0" i="0" dirty="0" err="1">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Algo</a:t>
                          </a: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034884"/>
                      </a:ext>
                    </a:extLst>
                  </a:tr>
                  <a:tr h="315411">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0.0570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2846582"/>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-0.0020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4501890"/>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516362"/>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4337887"/>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0.0609</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05585"/>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388913"/>
                      </a:ext>
                    </a:extLst>
                  </a:tr>
                  <a:tr h="375764">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0.0875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0.0910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9876227"/>
                      </a:ext>
                    </a:extLst>
                  </a:tr>
                  <a:tr h="298903">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-0.007</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0.0205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507177"/>
                      </a:ext>
                    </a:extLst>
                  </a:tr>
                  <a:tr h="375764">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0.0460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1056570"/>
                      </a:ext>
                    </a:extLst>
                  </a:tr>
                  <a:tr h="350145">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-0.0620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-0.0525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3431443"/>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0.0868</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569424"/>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-0.008</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711953"/>
                      </a:ext>
                    </a:extLst>
                  </a:tr>
                  <a:tr h="276379">
                    <a:tc rowSpan="6">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0.0650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391670"/>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-0.0610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8131828"/>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0.0340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9652311"/>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-0.0475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-0.0345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6947030"/>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0</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a:solidFill>
                                <a:srgbClr val="FF0000"/>
                              </a:solidFill>
                              <a:latin typeface="Times New Roman" panose="02020603050405020304" pitchFamily="18" charset="0"/>
                              <a:cs typeface="Times New Roman" panose="02020603050405020304" pitchFamily="18" charset="0"/>
                            </a:rPr>
                            <a:t>0.0609</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855654"/>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ctrlPr>
                                  </m:sSubPr>
                                  <m:e>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𝑟</m:t>
                                    </m:r>
                                  </m:e>
                                  <m:sub>
                                    <m:r>
                                      <a:rPr lang="en-US" altLang="zh-TW" sz="1200" b="0" i="1" smtClean="0">
                                        <a:solidFill>
                                          <a:schemeClr val="tx1"/>
                                        </a:solidFill>
                                        <a:latin typeface="Cambria Math" panose="02040503050406030204" pitchFamily="18" charset="0"/>
                                        <a:ea typeface="標楷體" panose="03000509000000000000" pitchFamily="65" charset="-120"/>
                                        <a:cs typeface="Times New Roman" panose="02020603050405020304" pitchFamily="18" charset="0"/>
                                      </a:rPr>
                                      <m:t>𝑤</m:t>
                                    </m:r>
                                  </m:sub>
                                </m:sSub>
                              </m:oMath>
                            </m:oMathPara>
                          </a14:m>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804266"/>
                      </a:ext>
                    </a:extLst>
                  </a:tr>
                </a:tbl>
              </a:graphicData>
            </a:graphic>
          </p:graphicFrame>
        </mc:Choice>
        <mc:Fallback xmlns="">
          <p:graphicFrame>
            <p:nvGraphicFramePr>
              <p:cNvPr id="7" name="表格 6">
                <a:extLst>
                  <a:ext uri="{FF2B5EF4-FFF2-40B4-BE49-F238E27FC236}">
                    <a16:creationId xmlns:a16="http://schemas.microsoft.com/office/drawing/2014/main" id="{323B1BAD-7A4C-2D13-D403-79A2D768322F}"/>
                  </a:ext>
                </a:extLst>
              </p:cNvPr>
              <p:cNvGraphicFramePr>
                <a:graphicFrameLocks/>
              </p:cNvGraphicFramePr>
              <p:nvPr>
                <p:extLst>
                  <p:ext uri="{D42A27DB-BD31-4B8C-83A1-F6EECF244321}">
                    <p14:modId xmlns:p14="http://schemas.microsoft.com/office/powerpoint/2010/main" val="3647031767"/>
                  </p:ext>
                </p:extLst>
              </p:nvPr>
            </p:nvGraphicFramePr>
            <p:xfrm>
              <a:off x="6140972" y="858987"/>
              <a:ext cx="5088367" cy="5803601"/>
            </p:xfrm>
            <a:graphic>
              <a:graphicData uri="http://schemas.openxmlformats.org/drawingml/2006/table">
                <a:tbl>
                  <a:tblPr firstRow="1" bandRow="1">
                    <a:tableStyleId>{5C22544A-7EE6-4342-B048-85BDC9FD1C3A}</a:tableStyleId>
                  </a:tblPr>
                  <a:tblGrid>
                    <a:gridCol w="536922">
                      <a:extLst>
                        <a:ext uri="{9D8B030D-6E8A-4147-A177-3AD203B41FA5}">
                          <a16:colId xmlns:a16="http://schemas.microsoft.com/office/drawing/2014/main" val="3246038734"/>
                        </a:ext>
                      </a:extLst>
                    </a:gridCol>
                    <a:gridCol w="536922">
                      <a:extLst>
                        <a:ext uri="{9D8B030D-6E8A-4147-A177-3AD203B41FA5}">
                          <a16:colId xmlns:a16="http://schemas.microsoft.com/office/drawing/2014/main" val="3072509319"/>
                        </a:ext>
                      </a:extLst>
                    </a:gridCol>
                    <a:gridCol w="664762">
                      <a:extLst>
                        <a:ext uri="{9D8B030D-6E8A-4147-A177-3AD203B41FA5}">
                          <a16:colId xmlns:a16="http://schemas.microsoft.com/office/drawing/2014/main" val="2208475002"/>
                        </a:ext>
                      </a:extLst>
                    </a:gridCol>
                    <a:gridCol w="1163003">
                      <a:extLst>
                        <a:ext uri="{9D8B030D-6E8A-4147-A177-3AD203B41FA5}">
                          <a16:colId xmlns:a16="http://schemas.microsoft.com/office/drawing/2014/main" val="1274972822"/>
                        </a:ext>
                      </a:extLst>
                    </a:gridCol>
                    <a:gridCol w="1093379">
                      <a:extLst>
                        <a:ext uri="{9D8B030D-6E8A-4147-A177-3AD203B41FA5}">
                          <a16:colId xmlns:a16="http://schemas.microsoft.com/office/drawing/2014/main" val="3271835279"/>
                        </a:ext>
                      </a:extLst>
                    </a:gridCol>
                    <a:gridCol w="1093379">
                      <a:extLst>
                        <a:ext uri="{9D8B030D-6E8A-4147-A177-3AD203B41FA5}">
                          <a16:colId xmlns:a16="http://schemas.microsoft.com/office/drawing/2014/main" val="2051232250"/>
                        </a:ext>
                      </a:extLst>
                    </a:gridCol>
                  </a:tblGrid>
                  <a:tr h="299527">
                    <a:tc>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n</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01136" t="-2041" r="-752273" b="-1863265"/>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0" i="0" dirty="0" err="1"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Algo</a:t>
                          </a: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600s</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034884"/>
                      </a:ext>
                    </a:extLst>
                  </a:tr>
                  <a:tr h="315411">
                    <a:tc rowSpan="6">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96154" r="-501818" b="-1655769"/>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0.0570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0.0675</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2846582"/>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96154" r="-501818" b="-1555769"/>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-0.0195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-0.0020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0.0280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4501890"/>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296154" r="-501818" b="-1455769"/>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516362"/>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403922" r="-501818" b="-1384314"/>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-0.0510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-0.0165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4337887"/>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494231" r="-501818" b="-1257692"/>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0.0300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0.0609</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05585"/>
                      </a:ext>
                    </a:extLst>
                  </a:tr>
                  <a:tr h="315411">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594231" r="-501818" b="-1157692"/>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-0.0175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388913"/>
                      </a:ext>
                    </a:extLst>
                  </a:tr>
                  <a:tr h="375764">
                    <a:tc rowSpan="6">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582258" r="-501818" b="-870968"/>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0.0865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0.0875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0.0910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9876227"/>
                      </a:ext>
                    </a:extLst>
                  </a:tr>
                  <a:tr h="298903">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863265" r="-501818" b="-1002041"/>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-0.0190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-0.007</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0.0205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0507177"/>
                      </a:ext>
                    </a:extLst>
                  </a:tr>
                  <a:tr h="375764">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773770" r="-501818" b="-704918"/>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0.0405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0.0460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1056570"/>
                      </a:ext>
                    </a:extLst>
                  </a:tr>
                  <a:tr h="350145">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918966" r="-501818" b="-641379"/>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-0.0620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-0.0525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3431443"/>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313333" r="-501818" b="-726667"/>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0.0065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0.0868</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569424"/>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382609" r="-501818" b="-610870"/>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-0.008</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-0.0080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711953"/>
                      </a:ext>
                    </a:extLst>
                  </a:tr>
                  <a:tr h="276379">
                    <a:tc rowSpan="6">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100</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515556" r="-501818" b="-524444"/>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0.0630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0.0650</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7391670"/>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615556" r="-501818" b="-424444"/>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-0.0610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-0.0455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8131828"/>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678261" r="-501818" b="-315217"/>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0.0310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0.0340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9652311"/>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817778" r="-501818" b="-222222"/>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-0.0385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-0.0475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-0.0345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6947030"/>
                      </a:ext>
                    </a:extLst>
                  </a:tr>
                  <a:tr h="276379">
                    <a:tc vMerge="1">
                      <a:txBody>
                        <a:bodyPr/>
                        <a:lstStyle/>
                        <a:p>
                          <a:pPr algn="ct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TW" sz="1200" b="0" i="0" dirty="0" smtClean="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a:t>
                          </a:r>
                          <a:endParaRPr lang="zh-TW" altLang="en-US"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1876087" r="-501818" b="-117391"/>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-0.0050</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-0.0015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1" dirty="0" smtClean="0">
                              <a:solidFill>
                                <a:srgbClr val="FF0000"/>
                              </a:solidFill>
                              <a:latin typeface="Times New Roman" panose="02020603050405020304" pitchFamily="18" charset="0"/>
                              <a:cs typeface="Times New Roman" panose="02020603050405020304" pitchFamily="18" charset="0"/>
                            </a:rPr>
                            <a:t>0.0609</a:t>
                          </a:r>
                          <a:endParaRPr lang="zh-TW" altLang="en-US" sz="1200" b="1" dirty="0">
                            <a:solidFill>
                              <a:srgbClr val="FF0000"/>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855654"/>
                      </a:ext>
                    </a:extLst>
                  </a:tr>
                  <a:tr h="276379">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altLang="zh-TW" sz="1200" b="0" i="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60909" t="-2020000" r="-501818" b="-20000"/>
                          </a:stretch>
                        </a:blip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TW" sz="1200" b="0" dirty="0" smtClean="0">
                              <a:solidFill>
                                <a:schemeClr val="tx1"/>
                              </a:solidFill>
                              <a:latin typeface="Times New Roman" panose="02020603050405020304" pitchFamily="18" charset="0"/>
                              <a:cs typeface="Times New Roman" panose="02020603050405020304" pitchFamily="18" charset="0"/>
                            </a:rPr>
                            <a:t>-0.0095</a:t>
                          </a:r>
                          <a:endParaRPr lang="zh-TW" altLang="en-US" sz="1200" b="0" dirty="0">
                            <a:solidFill>
                              <a:schemeClr val="tx1"/>
                            </a:solidFill>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804266"/>
                      </a:ext>
                    </a:extLst>
                  </a:tr>
                </a:tbl>
              </a:graphicData>
            </a:graphic>
          </p:graphicFrame>
        </mc:Fallback>
      </mc:AlternateContent>
      <p:sp>
        <p:nvSpPr>
          <p:cNvPr id="8" name="文字方塊 7"/>
          <p:cNvSpPr txBox="1"/>
          <p:nvPr/>
        </p:nvSpPr>
        <p:spPr>
          <a:xfrm>
            <a:off x="6711875" y="476933"/>
            <a:ext cx="3193527" cy="646331"/>
          </a:xfrm>
          <a:prstGeom prst="rect">
            <a:avLst/>
          </a:prstGeom>
          <a:noFill/>
        </p:spPr>
        <p:txBody>
          <a:bodyPr wrap="square" rtlCol="0">
            <a:spAutoFit/>
          </a:bodyPr>
          <a:lstStyle/>
          <a:p>
            <a:pPr lvl="0"/>
            <a:r>
              <a:rPr lang="en-US" altLang="zh-TW" dirty="0">
                <a:latin typeface="Times New Roman" panose="02020603050405020304" pitchFamily="18" charset="0"/>
                <a:ea typeface="標楷體" panose="03000509000000000000" pitchFamily="65" charset="-120"/>
                <a:cs typeface="Times New Roman" panose="02020603050405020304" pitchFamily="18" charset="0"/>
              </a:rPr>
              <a:t>(CCR 10, #task, Processor 10)</a:t>
            </a:r>
          </a:p>
          <a:p>
            <a:endParaRPr lang="zh-TW" altLang="en-US" dirty="0"/>
          </a:p>
        </p:txBody>
      </p:sp>
      <p:sp>
        <p:nvSpPr>
          <p:cNvPr id="2" name="矩形 1"/>
          <p:cNvSpPr/>
          <p:nvPr/>
        </p:nvSpPr>
        <p:spPr>
          <a:xfrm>
            <a:off x="3597414" y="0"/>
            <a:ext cx="4504759" cy="584775"/>
          </a:xfrm>
          <a:prstGeom prst="rect">
            <a:avLst/>
          </a:prstGeom>
        </p:spPr>
        <p:txBody>
          <a:bodyPr wrap="none">
            <a:spAutoFit/>
          </a:bodyPr>
          <a:lstStyle/>
          <a:p>
            <a:pPr algn="ctr"/>
            <a:r>
              <a:rPr lang="en-US" altLang="zh-TW" sz="3200" dirty="0">
                <a:latin typeface="Times New Roman" panose="02020603050405020304" pitchFamily="18" charset="0"/>
                <a:cs typeface="Times New Roman" panose="02020603050405020304" pitchFamily="18" charset="0"/>
              </a:rPr>
              <a:t>Experimental Results(3/3)</a:t>
            </a:r>
            <a:endParaRPr lang="zh-TW"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14308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1840" y="1270000"/>
            <a:ext cx="10861040" cy="4396600"/>
          </a:xfrm>
        </p:spPr>
        <p:txBody>
          <a:bodyPr>
            <a:normAutofit/>
          </a:bodyPr>
          <a:lstStyle/>
          <a:p>
            <a:pPr algn="just"/>
            <a:r>
              <a:rPr lang="en-US" altLang="zh-TW" dirty="0">
                <a:latin typeface="Times New Roman" panose="02020603050405020304" pitchFamily="18" charset="0"/>
                <a:cs typeface="Times New Roman" panose="02020603050405020304" pitchFamily="18" charset="0"/>
              </a:rPr>
              <a:t>When CCR</a:t>
            </a:r>
            <a:r>
              <a:rPr lang="en-US" altLang="zh-TW" dirty="0"/>
              <a:t>,</a:t>
            </a:r>
            <a:r>
              <a:rPr lang="en-US" altLang="zh-TW" dirty="0">
                <a:latin typeface="Times New Roman" panose="02020603050405020304" pitchFamily="18" charset="0"/>
                <a:cs typeface="Times New Roman" panose="02020603050405020304" pitchFamily="18" charset="0"/>
              </a:rPr>
              <a:t> #tasks, #processors and #level are large, our algorithm can get better solutions. </a:t>
            </a:r>
          </a:p>
          <a:p>
            <a:pPr algn="just"/>
            <a:endParaRPr lang="en-US" altLang="zh-TW" dirty="0">
              <a:latin typeface="Times New Roman" panose="02020603050405020304" pitchFamily="18" charset="0"/>
              <a:cs typeface="Times New Roman" panose="02020603050405020304" pitchFamily="18" charset="0"/>
            </a:endParaRPr>
          </a:p>
          <a:p>
            <a:pPr algn="just"/>
            <a:r>
              <a:rPr lang="en-US" altLang="zh-TW" dirty="0">
                <a:latin typeface="Times New Roman" panose="02020603050405020304" pitchFamily="18" charset="0"/>
                <a:cs typeface="Times New Roman" panose="02020603050405020304" pitchFamily="18" charset="0"/>
              </a:rPr>
              <a:t>The improvement of average </a:t>
            </a:r>
            <a:r>
              <a:rPr lang="en-US" altLang="zh-TW" dirty="0" err="1">
                <a:latin typeface="Times New Roman" panose="02020603050405020304" pitchFamily="18" charset="0"/>
                <a:cs typeface="Times New Roman" panose="02020603050405020304" pitchFamily="18" charset="0"/>
              </a:rPr>
              <a:t>makespan</a:t>
            </a:r>
            <a:r>
              <a:rPr lang="en-US" altLang="zh-TW" dirty="0">
                <a:latin typeface="Times New Roman" panose="02020603050405020304" pitchFamily="18" charset="0"/>
                <a:cs typeface="Times New Roman" panose="02020603050405020304" pitchFamily="18" charset="0"/>
              </a:rPr>
              <a:t> in these datasets, which </a:t>
            </a:r>
            <a:r>
              <a:rPr lang="en-US" altLang="zh-TW" dirty="0"/>
              <a:t>CCR ∈ {5, 10}, the numbers of tasks n ∈ {60, 80, 100} and processors m ∈ {7, 10},</a:t>
            </a:r>
            <a:r>
              <a:rPr lang="en-US" altLang="zh-TW" dirty="0">
                <a:latin typeface="Times New Roman" panose="02020603050405020304" pitchFamily="18" charset="0"/>
                <a:cs typeface="Times New Roman" panose="02020603050405020304" pitchFamily="18" charset="0"/>
              </a:rPr>
              <a:t>  are about 5 %.</a:t>
            </a:r>
          </a:p>
          <a:p>
            <a:pPr algn="just"/>
            <a:endParaRPr lang="en-US" altLang="zh-TW" dirty="0">
              <a:latin typeface="Times New Roman" panose="02020603050405020304" pitchFamily="18" charset="0"/>
              <a:cs typeface="Times New Roman" panose="02020603050405020304" pitchFamily="18" charset="0"/>
            </a:endParaRPr>
          </a:p>
          <a:p>
            <a:pPr algn="just"/>
            <a:r>
              <a:rPr lang="en-US" altLang="zh-TW" dirty="0">
                <a:latin typeface="Times New Roman" panose="02020603050405020304" pitchFamily="18" charset="0"/>
                <a:cs typeface="Times New Roman" panose="02020603050405020304" pitchFamily="18" charset="0"/>
              </a:rPr>
              <a:t>Every DAG has its own feature, maybe we can set more parameters to adjust the paths more precisely to achieve the goal.	</a:t>
            </a:r>
            <a:r>
              <a:rPr lang="en-US" altLang="zh-TW" dirty="0"/>
              <a:t> </a:t>
            </a:r>
            <a:endParaRPr lang="zh-TW" altLang="en-US" dirty="0"/>
          </a:p>
        </p:txBody>
      </p:sp>
      <p:sp>
        <p:nvSpPr>
          <p:cNvPr id="4" name="投影片編號版面配置區 3"/>
          <p:cNvSpPr>
            <a:spLocks noGrp="1"/>
          </p:cNvSpPr>
          <p:nvPr>
            <p:ph type="sldNum" sz="quarter" idx="12"/>
          </p:nvPr>
        </p:nvSpPr>
        <p:spPr/>
        <p:txBody>
          <a:bodyPr/>
          <a:lstStyle/>
          <a:p>
            <a:fld id="{A3CFDAA3-869A-4B1D-A13F-2E59F7E6A70F}" type="slidenum">
              <a:rPr lang="zh-TW" altLang="en-US" smtClean="0"/>
              <a:t>12</a:t>
            </a:fld>
            <a:endParaRPr lang="zh-TW" altLang="en-US"/>
          </a:p>
        </p:txBody>
      </p:sp>
      <p:sp>
        <p:nvSpPr>
          <p:cNvPr id="5" name="標題 1"/>
          <p:cNvSpPr>
            <a:spLocks noGrp="1"/>
          </p:cNvSpPr>
          <p:nvPr>
            <p:ph type="title"/>
          </p:nvPr>
        </p:nvSpPr>
        <p:spPr>
          <a:xfrm>
            <a:off x="2152650" y="144994"/>
            <a:ext cx="7886700" cy="1325563"/>
          </a:xfrm>
        </p:spPr>
        <p:txBody>
          <a:bodyPr>
            <a:normAutofit/>
          </a:bodyPr>
          <a:lstStyle/>
          <a:p>
            <a:pPr algn="ctr"/>
            <a:r>
              <a:rPr lang="en-US" altLang="zh-TW" sz="4000" dirty="0">
                <a:latin typeface="Times New Roman" panose="02020603050405020304" pitchFamily="18" charset="0"/>
                <a:cs typeface="Times New Roman" panose="02020603050405020304" pitchFamily="18" charset="0"/>
              </a:rPr>
              <a:t>Conclusion</a:t>
            </a:r>
            <a:endParaRPr lang="zh-TW" altLang="en-US"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8080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FF8B0B-7E59-4FAD-A468-2B63C620E32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40C8F71-7F82-4F34-8579-E6B66E50BCA1}"/>
              </a:ext>
            </a:extLst>
          </p:cNvPr>
          <p:cNvSpPr>
            <a:spLocks noGrp="1"/>
          </p:cNvSpPr>
          <p:nvPr>
            <p:ph idx="1"/>
          </p:nvPr>
        </p:nvSpPr>
        <p:spPr>
          <a:xfrm>
            <a:off x="838200" y="2859947"/>
            <a:ext cx="10515600" cy="1138107"/>
          </a:xfrm>
        </p:spPr>
        <p:txBody>
          <a:bodyPr/>
          <a:lstStyle/>
          <a:p>
            <a:pPr marL="0" indent="0" algn="ctr">
              <a:buNone/>
            </a:pPr>
            <a:r>
              <a:rPr lang="en-US" altLang="zh-TW" sz="6000" dirty="0">
                <a:latin typeface="Times New Roman" panose="02020603050405020304" pitchFamily="18" charset="0"/>
                <a:cs typeface="Times New Roman" panose="02020603050405020304" pitchFamily="18" charset="0"/>
              </a:rPr>
              <a:t>Thank you for listening.</a:t>
            </a:r>
            <a:endParaRPr lang="zh-TW" altLang="en-US" dirty="0"/>
          </a:p>
        </p:txBody>
      </p:sp>
      <p:sp>
        <p:nvSpPr>
          <p:cNvPr id="4" name="投影片編號版面配置區 3">
            <a:extLst>
              <a:ext uri="{FF2B5EF4-FFF2-40B4-BE49-F238E27FC236}">
                <a16:creationId xmlns:a16="http://schemas.microsoft.com/office/drawing/2014/main" id="{4F2BEF9C-7DE6-454C-9814-A16721DEBDBB}"/>
              </a:ext>
            </a:extLst>
          </p:cNvPr>
          <p:cNvSpPr>
            <a:spLocks noGrp="1"/>
          </p:cNvSpPr>
          <p:nvPr>
            <p:ph type="sldNum" sz="quarter" idx="12"/>
          </p:nvPr>
        </p:nvSpPr>
        <p:spPr/>
        <p:txBody>
          <a:bodyPr/>
          <a:lstStyle/>
          <a:p>
            <a:fld id="{A3CFDAA3-869A-4B1D-A13F-2E59F7E6A70F}" type="slidenum">
              <a:rPr lang="zh-TW" altLang="en-US" smtClean="0"/>
              <a:t>13</a:t>
            </a:fld>
            <a:endParaRPr lang="zh-TW" altLang="en-US"/>
          </a:p>
        </p:txBody>
      </p:sp>
    </p:spTree>
    <p:extLst>
      <p:ext uri="{BB962C8B-B14F-4D97-AF65-F5344CB8AC3E}">
        <p14:creationId xmlns:p14="http://schemas.microsoft.com/office/powerpoint/2010/main" val="182290274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表格 3">
                <a:extLst>
                  <a:ext uri="{FF2B5EF4-FFF2-40B4-BE49-F238E27FC236}">
                    <a16:creationId xmlns:a16="http://schemas.microsoft.com/office/drawing/2014/main" id="{CEFB2CAA-469E-4954-B759-B8984A81CF0B}"/>
                  </a:ext>
                </a:extLst>
              </p:cNvPr>
              <p:cNvGraphicFramePr>
                <a:graphicFrameLocks noGrp="1"/>
              </p:cNvGraphicFramePr>
              <p:nvPr>
                <p:extLst>
                  <p:ext uri="{D42A27DB-BD31-4B8C-83A1-F6EECF244321}">
                    <p14:modId xmlns:p14="http://schemas.microsoft.com/office/powerpoint/2010/main" val="58010350"/>
                  </p:ext>
                </p:extLst>
              </p:nvPr>
            </p:nvGraphicFramePr>
            <p:xfrm>
              <a:off x="6764887" y="1513424"/>
              <a:ext cx="3691425" cy="4572000"/>
            </p:xfrm>
            <a:graphic>
              <a:graphicData uri="http://schemas.openxmlformats.org/drawingml/2006/table">
                <a:tbl>
                  <a:tblPr firstRow="1" bandRow="1">
                    <a:tableStyleId>{5C22544A-7EE6-4342-B048-85BDC9FD1C3A}</a:tableStyleId>
                  </a:tblPr>
                  <a:tblGrid>
                    <a:gridCol w="1923432">
                      <a:extLst>
                        <a:ext uri="{9D8B030D-6E8A-4147-A177-3AD203B41FA5}">
                          <a16:colId xmlns:a16="http://schemas.microsoft.com/office/drawing/2014/main" val="4262485285"/>
                        </a:ext>
                      </a:extLst>
                    </a:gridCol>
                    <a:gridCol w="589331">
                      <a:extLst>
                        <a:ext uri="{9D8B030D-6E8A-4147-A177-3AD203B41FA5}">
                          <a16:colId xmlns:a16="http://schemas.microsoft.com/office/drawing/2014/main" val="870654693"/>
                        </a:ext>
                      </a:extLst>
                    </a:gridCol>
                    <a:gridCol w="589331">
                      <a:extLst>
                        <a:ext uri="{9D8B030D-6E8A-4147-A177-3AD203B41FA5}">
                          <a16:colId xmlns:a16="http://schemas.microsoft.com/office/drawing/2014/main" val="3593744629"/>
                        </a:ext>
                      </a:extLst>
                    </a:gridCol>
                    <a:gridCol w="589331">
                      <a:extLst>
                        <a:ext uri="{9D8B030D-6E8A-4147-A177-3AD203B41FA5}">
                          <a16:colId xmlns:a16="http://schemas.microsoft.com/office/drawing/2014/main" val="3274261985"/>
                        </a:ext>
                      </a:extLst>
                    </a:gridCol>
                  </a:tblGrid>
                  <a:tr h="756943">
                    <a:tc>
                      <a:txBody>
                        <a:bodyPr/>
                        <a:lstStyle/>
                        <a:p>
                          <a:pPr algn="r"/>
                          <a:r>
                            <a:rPr lang="en-US" altLang="zh-TW" sz="1800" b="0" dirty="0">
                              <a:solidFill>
                                <a:schemeClr val="tx1"/>
                              </a:solidFill>
                              <a:latin typeface="Times New Roman" panose="02020603050405020304" pitchFamily="18" charset="0"/>
                              <a:cs typeface="Times New Roman" panose="02020603050405020304" pitchFamily="18" charset="0"/>
                            </a:rPr>
                            <a:t>processor</a:t>
                          </a:r>
                        </a:p>
                        <a:p>
                          <a:pPr algn="l"/>
                          <a:r>
                            <a:rPr lang="en-US" altLang="zh-TW" sz="1800" b="0" dirty="0">
                              <a:solidFill>
                                <a:schemeClr val="tx1"/>
                              </a:solidFill>
                              <a:latin typeface="Times New Roman" panose="02020603050405020304" pitchFamily="18" charset="0"/>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14:m>
                            <m:oMathPara xmlns:m="http://schemas.openxmlformats.org/officeDocument/2006/math">
                              <m:oMathParaPr>
                                <m:jc m:val="center"/>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zh-TW" altLang="en-US" b="0" i="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321181"/>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en-US" altLang="zh-TW"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9</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16</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429158"/>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60200911"/>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7</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1248544"/>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8</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498131"/>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9</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19</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3933794"/>
                      </a:ext>
                    </a:extLst>
                  </a:tr>
                  <a:tr h="302777">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10</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219618"/>
                      </a:ext>
                    </a:extLst>
                  </a:tr>
                </a:tbl>
              </a:graphicData>
            </a:graphic>
          </p:graphicFrame>
        </mc:Choice>
        <mc:Fallback xmlns="">
          <p:graphicFrame>
            <p:nvGraphicFramePr>
              <p:cNvPr id="4" name="表格 3">
                <a:extLst>
                  <a:ext uri="{FF2B5EF4-FFF2-40B4-BE49-F238E27FC236}">
                    <a16:creationId xmlns:a16="http://schemas.microsoft.com/office/drawing/2014/main" id="{CEFB2CAA-469E-4954-B759-B8984A81CF0B}"/>
                  </a:ext>
                </a:extLst>
              </p:cNvPr>
              <p:cNvGraphicFramePr>
                <a:graphicFrameLocks noGrp="1"/>
              </p:cNvGraphicFramePr>
              <p:nvPr>
                <p:extLst>
                  <p:ext uri="{D42A27DB-BD31-4B8C-83A1-F6EECF244321}">
                    <p14:modId xmlns:p14="http://schemas.microsoft.com/office/powerpoint/2010/main" val="58010350"/>
                  </p:ext>
                </p:extLst>
              </p:nvPr>
            </p:nvGraphicFramePr>
            <p:xfrm>
              <a:off x="6764887" y="1513424"/>
              <a:ext cx="3691425" cy="4572000"/>
            </p:xfrm>
            <a:graphic>
              <a:graphicData uri="http://schemas.openxmlformats.org/drawingml/2006/table">
                <a:tbl>
                  <a:tblPr firstRow="1" bandRow="1">
                    <a:tableStyleId>{5C22544A-7EE6-4342-B048-85BDC9FD1C3A}</a:tableStyleId>
                  </a:tblPr>
                  <a:tblGrid>
                    <a:gridCol w="1923432">
                      <a:extLst>
                        <a:ext uri="{9D8B030D-6E8A-4147-A177-3AD203B41FA5}">
                          <a16:colId xmlns:a16="http://schemas.microsoft.com/office/drawing/2014/main" val="4262485285"/>
                        </a:ext>
                      </a:extLst>
                    </a:gridCol>
                    <a:gridCol w="589331">
                      <a:extLst>
                        <a:ext uri="{9D8B030D-6E8A-4147-A177-3AD203B41FA5}">
                          <a16:colId xmlns:a16="http://schemas.microsoft.com/office/drawing/2014/main" val="870654693"/>
                        </a:ext>
                      </a:extLst>
                    </a:gridCol>
                    <a:gridCol w="589331">
                      <a:extLst>
                        <a:ext uri="{9D8B030D-6E8A-4147-A177-3AD203B41FA5}">
                          <a16:colId xmlns:a16="http://schemas.microsoft.com/office/drawing/2014/main" val="3593744629"/>
                        </a:ext>
                      </a:extLst>
                    </a:gridCol>
                    <a:gridCol w="589331">
                      <a:extLst>
                        <a:ext uri="{9D8B030D-6E8A-4147-A177-3AD203B41FA5}">
                          <a16:colId xmlns:a16="http://schemas.microsoft.com/office/drawing/2014/main" val="3274261985"/>
                        </a:ext>
                      </a:extLst>
                    </a:gridCol>
                  </a:tblGrid>
                  <a:tr h="914400">
                    <a:tc>
                      <a:txBody>
                        <a:bodyPr/>
                        <a:lstStyle/>
                        <a:p>
                          <a:pPr algn="r"/>
                          <a:r>
                            <a:rPr lang="en-US" altLang="zh-TW" sz="1800" b="0" dirty="0">
                              <a:solidFill>
                                <a:schemeClr val="tx1"/>
                              </a:solidFill>
                              <a:latin typeface="Times New Roman" panose="02020603050405020304" pitchFamily="18" charset="0"/>
                              <a:cs typeface="Times New Roman" panose="02020603050405020304" pitchFamily="18" charset="0"/>
                            </a:rPr>
                            <a:t>processor</a:t>
                          </a:r>
                        </a:p>
                        <a:p>
                          <a:pPr algn="l"/>
                          <a:r>
                            <a:rPr lang="en-US" altLang="zh-TW" sz="1800" b="0" dirty="0">
                              <a:solidFill>
                                <a:schemeClr val="tx1"/>
                              </a:solidFill>
                              <a:latin typeface="Times New Roman" panose="02020603050405020304" pitchFamily="18" charset="0"/>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26804" t="-3333" r="-202062" b="-410667"/>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426804" t="-3333" r="-102062" b="-410667"/>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526804" t="-3333" r="-2062" b="-410667"/>
                          </a:stretch>
                        </a:blipFill>
                      </a:tcPr>
                    </a:tc>
                    <a:extLst>
                      <a:ext uri="{0D108BD9-81ED-4DB2-BD59-A6C34878D82A}">
                        <a16:rowId xmlns:a16="http://schemas.microsoft.com/office/drawing/2014/main" val="290932118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258333" r="-92722" b="-9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358333" r="-92722" b="-8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458333" r="-92722" b="-7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9</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549180" r="-92722" b="-614754"/>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16</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660000" r="-92722" b="-5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429158"/>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760000" r="-92722" b="-4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6020091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860000" r="-92722" b="-3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11</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124854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960000" r="-92722" b="-2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49813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1060000" r="-92722" b="-1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19</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17</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20</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393379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316" t="-1160000" r="-92722" b="-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18</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219618"/>
                      </a:ext>
                    </a:extLst>
                  </a:tr>
                </a:tbl>
              </a:graphicData>
            </a:graphic>
          </p:graphicFrame>
        </mc:Fallback>
      </mc:AlternateContent>
      <p:sp>
        <p:nvSpPr>
          <p:cNvPr id="45" name="標題 1">
            <a:extLst>
              <a:ext uri="{FF2B5EF4-FFF2-40B4-BE49-F238E27FC236}">
                <a16:creationId xmlns:a16="http://schemas.microsoft.com/office/drawing/2014/main" id="{96D85DDC-1FC7-4D9A-A369-68BBA00B28A4}"/>
              </a:ext>
            </a:extLst>
          </p:cNvPr>
          <p:cNvSpPr>
            <a:spLocks noGrp="1"/>
          </p:cNvSpPr>
          <p:nvPr>
            <p:ph type="title"/>
          </p:nvPr>
        </p:nvSpPr>
        <p:spPr>
          <a:xfrm>
            <a:off x="2152650" y="124058"/>
            <a:ext cx="7886700" cy="1325563"/>
          </a:xfrm>
        </p:spPr>
        <p:txBody>
          <a:bodyPr>
            <a:normAutofit/>
          </a:bodyPr>
          <a:lstStyle/>
          <a:p>
            <a:pPr algn="ctr"/>
            <a:r>
              <a:rPr lang="en-US" altLang="zh-TW" sz="2800" dirty="0">
                <a:latin typeface="Times New Roman" panose="02020603050405020304" pitchFamily="18" charset="0"/>
                <a:cs typeface="Times New Roman" panose="02020603050405020304" pitchFamily="18" charset="0"/>
              </a:rPr>
              <a:t>Task Scheduling Problem</a:t>
            </a:r>
            <a:endParaRPr lang="zh-TW" altLang="en-US" sz="2800" dirty="0">
              <a:latin typeface="Times New Roman" panose="02020603050405020304" pitchFamily="18" charset="0"/>
              <a:cs typeface="Times New Roman" panose="02020603050405020304" pitchFamily="18" charset="0"/>
            </a:endParaRPr>
          </a:p>
        </p:txBody>
      </p:sp>
      <p:sp>
        <p:nvSpPr>
          <p:cNvPr id="86" name="投影片編號版面配置區 85">
            <a:extLst>
              <a:ext uri="{FF2B5EF4-FFF2-40B4-BE49-F238E27FC236}">
                <a16:creationId xmlns:a16="http://schemas.microsoft.com/office/drawing/2014/main" id="{AD36B4AD-66AB-4D17-8051-5A18C9ACE71F}"/>
              </a:ext>
            </a:extLst>
          </p:cNvPr>
          <p:cNvSpPr>
            <a:spLocks noGrp="1"/>
          </p:cNvSpPr>
          <p:nvPr>
            <p:ph type="sldNum" sz="quarter" idx="12"/>
          </p:nvPr>
        </p:nvSpPr>
        <p:spPr/>
        <p:txBody>
          <a:bodyPr/>
          <a:lstStyle/>
          <a:p>
            <a:fld id="{A3CFDAA3-869A-4B1D-A13F-2E59F7E6A70F}" type="slidenum">
              <a:rPr lang="zh-TW" altLang="en-US" smtClean="0"/>
              <a:t>2</a:t>
            </a:fld>
            <a:endParaRPr lang="zh-TW" altLang="en-US"/>
          </a:p>
        </p:txBody>
      </p:sp>
      <p:grpSp>
        <p:nvGrpSpPr>
          <p:cNvPr id="3" name="群組 2"/>
          <p:cNvGrpSpPr/>
          <p:nvPr/>
        </p:nvGrpSpPr>
        <p:grpSpPr>
          <a:xfrm>
            <a:off x="1020536" y="1513424"/>
            <a:ext cx="4772458" cy="4673088"/>
            <a:chOff x="864227" y="1487463"/>
            <a:chExt cx="4917001" cy="4983163"/>
          </a:xfrm>
        </p:grpSpPr>
        <mc:AlternateContent xmlns:mc="http://schemas.openxmlformats.org/markup-compatibility/2006" xmlns:a14="http://schemas.microsoft.com/office/drawing/2010/main">
          <mc:Choice Requires="a14">
            <p:sp>
              <p:nvSpPr>
                <p:cNvPr id="6" name="橢圓 5">
                  <a:extLst>
                    <a:ext uri="{FF2B5EF4-FFF2-40B4-BE49-F238E27FC236}">
                      <a16:creationId xmlns:a16="http://schemas.microsoft.com/office/drawing/2014/main" id="{9F9F756F-0DCA-79A6-140C-B0567E9687AD}"/>
                    </a:ext>
                  </a:extLst>
                </p:cNvPr>
                <p:cNvSpPr/>
                <p:nvPr/>
              </p:nvSpPr>
              <p:spPr>
                <a:xfrm>
                  <a:off x="2833444" y="1487463"/>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i="1">
                                <a:ln w="0"/>
                                <a:solidFill>
                                  <a:schemeClr val="tx1"/>
                                </a:solidFill>
                                <a:effectLst/>
                                <a:latin typeface="Cambria Math" panose="02040503050406030204" pitchFamily="18" charset="0"/>
                                <a:cs typeface="Times New Roman" panose="02020603050405020304" pitchFamily="18" charset="0"/>
                              </a:rPr>
                              <m:t>1</m:t>
                            </m:r>
                          </m:sub>
                        </m:sSub>
                      </m:oMath>
                    </m:oMathPara>
                  </a14:m>
                  <a:endParaRPr lang="en-US" altLang="zh-TW" dirty="0">
                    <a:ln w="0"/>
                    <a:solidFill>
                      <a:schemeClr val="tx1"/>
                    </a:solidFill>
                    <a:effectLst/>
                    <a:cs typeface="Times New Roman" panose="02020603050405020304" pitchFamily="18" charset="0"/>
                  </a:endParaRPr>
                </a:p>
              </p:txBody>
            </p:sp>
          </mc:Choice>
          <mc:Fallback xmlns="">
            <p:sp>
              <p:nvSpPr>
                <p:cNvPr id="6" name="橢圓 5">
                  <a:extLst>
                    <a:ext uri="{FF2B5EF4-FFF2-40B4-BE49-F238E27FC236}">
                      <a16:creationId xmlns:a16="http://schemas.microsoft.com/office/drawing/2014/main" id="{9F9F756F-0DCA-79A6-140C-B0567E9687AD}"/>
                    </a:ext>
                  </a:extLst>
                </p:cNvPr>
                <p:cNvSpPr>
                  <a:spLocks noRot="1" noChangeAspect="1" noMove="1" noResize="1" noEditPoints="1" noAdjustHandles="1" noChangeArrowheads="1" noChangeShapeType="1" noTextEdit="1"/>
                </p:cNvSpPr>
                <p:nvPr/>
              </p:nvSpPr>
              <p:spPr>
                <a:xfrm>
                  <a:off x="2833444" y="1487463"/>
                  <a:ext cx="720000" cy="720000"/>
                </a:xfrm>
                <a:prstGeom prst="ellipse">
                  <a:avLst/>
                </a:prstGeom>
                <a:blipFill>
                  <a:blip r:embed="rId6"/>
                  <a:stretch>
                    <a:fillRect/>
                  </a:stretch>
                </a:blipFill>
                <a:ln w="19050">
                  <a:solidFill>
                    <a:schemeClr val="tx1"/>
                  </a:solidFill>
                </a:ln>
              </p:spPr>
              <p:txBody>
                <a:bodyPr/>
                <a:lstStyle/>
                <a:p>
                  <a:r>
                    <a:rPr lang="zh-TW" altLang="en-US">
                      <a:noFill/>
                    </a:rPr>
                    <a:t> </a:t>
                  </a:r>
                </a:p>
              </p:txBody>
            </p:sp>
          </mc:Fallback>
        </mc:AlternateContent>
        <p:cxnSp>
          <p:nvCxnSpPr>
            <p:cNvPr id="7" name="直線單箭頭接點 6">
              <a:extLst>
                <a:ext uri="{FF2B5EF4-FFF2-40B4-BE49-F238E27FC236}">
                  <a16:creationId xmlns:a16="http://schemas.microsoft.com/office/drawing/2014/main" id="{C5063764-5B34-4261-DE44-5A45F97D5834}"/>
                </a:ext>
              </a:extLst>
            </p:cNvPr>
            <p:cNvCxnSpPr>
              <a:cxnSpLocks/>
              <a:stCxn id="6" idx="4"/>
              <a:endCxn id="8" idx="0"/>
            </p:cNvCxnSpPr>
            <p:nvPr/>
          </p:nvCxnSpPr>
          <p:spPr>
            <a:xfrm flipH="1">
              <a:off x="1224227" y="2207463"/>
              <a:ext cx="1969217" cy="68050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8" name="橢圓 7">
                  <a:extLst>
                    <a:ext uri="{FF2B5EF4-FFF2-40B4-BE49-F238E27FC236}">
                      <a16:creationId xmlns:a16="http://schemas.microsoft.com/office/drawing/2014/main" id="{0C9ACA41-C310-8504-7B0E-25FF95BC0175}"/>
                    </a:ext>
                  </a:extLst>
                </p:cNvPr>
                <p:cNvSpPr/>
                <p:nvPr/>
              </p:nvSpPr>
              <p:spPr>
                <a:xfrm>
                  <a:off x="864227" y="2887965"/>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8" name="橢圓 7">
                  <a:extLst>
                    <a:ext uri="{FF2B5EF4-FFF2-40B4-BE49-F238E27FC236}">
                      <a16:creationId xmlns:a16="http://schemas.microsoft.com/office/drawing/2014/main" id="{0C9ACA41-C310-8504-7B0E-25FF95BC0175}"/>
                    </a:ext>
                  </a:extLst>
                </p:cNvPr>
                <p:cNvSpPr>
                  <a:spLocks noRot="1" noChangeAspect="1" noMove="1" noResize="1" noEditPoints="1" noAdjustHandles="1" noChangeArrowheads="1" noChangeShapeType="1" noTextEdit="1"/>
                </p:cNvSpPr>
                <p:nvPr/>
              </p:nvSpPr>
              <p:spPr>
                <a:xfrm>
                  <a:off x="864227" y="2887965"/>
                  <a:ext cx="720000" cy="720000"/>
                </a:xfrm>
                <a:prstGeom prst="ellipse">
                  <a:avLst/>
                </a:prstGeom>
                <a:blipFill>
                  <a:blip r:embed="rId7"/>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橢圓 8">
                  <a:extLst>
                    <a:ext uri="{FF2B5EF4-FFF2-40B4-BE49-F238E27FC236}">
                      <a16:creationId xmlns:a16="http://schemas.microsoft.com/office/drawing/2014/main" id="{C89010A8-0849-3626-6A2F-98365D3CDAB8}"/>
                    </a:ext>
                  </a:extLst>
                </p:cNvPr>
                <p:cNvSpPr/>
                <p:nvPr/>
              </p:nvSpPr>
              <p:spPr>
                <a:xfrm>
                  <a:off x="2245119" y="2910571"/>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9" name="橢圓 8">
                  <a:extLst>
                    <a:ext uri="{FF2B5EF4-FFF2-40B4-BE49-F238E27FC236}">
                      <a16:creationId xmlns:a16="http://schemas.microsoft.com/office/drawing/2014/main" id="{C89010A8-0849-3626-6A2F-98365D3CDAB8}"/>
                    </a:ext>
                  </a:extLst>
                </p:cNvPr>
                <p:cNvSpPr>
                  <a:spLocks noRot="1" noChangeAspect="1" noMove="1" noResize="1" noEditPoints="1" noAdjustHandles="1" noChangeArrowheads="1" noChangeShapeType="1" noTextEdit="1"/>
                </p:cNvSpPr>
                <p:nvPr/>
              </p:nvSpPr>
              <p:spPr>
                <a:xfrm>
                  <a:off x="2245119" y="2910571"/>
                  <a:ext cx="720000" cy="720000"/>
                </a:xfrm>
                <a:prstGeom prst="ellipse">
                  <a:avLst/>
                </a:prstGeom>
                <a:blipFill>
                  <a:blip r:embed="rId8"/>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0" name="橢圓 9">
                  <a:extLst>
                    <a:ext uri="{FF2B5EF4-FFF2-40B4-BE49-F238E27FC236}">
                      <a16:creationId xmlns:a16="http://schemas.microsoft.com/office/drawing/2014/main" id="{C4D312F4-D6B5-D171-872E-4D4C0D4CD2C4}"/>
                    </a:ext>
                  </a:extLst>
                </p:cNvPr>
                <p:cNvSpPr/>
                <p:nvPr/>
              </p:nvSpPr>
              <p:spPr>
                <a:xfrm>
                  <a:off x="3608192" y="2887966"/>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0" name="橢圓 9">
                  <a:extLst>
                    <a:ext uri="{FF2B5EF4-FFF2-40B4-BE49-F238E27FC236}">
                      <a16:creationId xmlns:a16="http://schemas.microsoft.com/office/drawing/2014/main" id="{C4D312F4-D6B5-D171-872E-4D4C0D4CD2C4}"/>
                    </a:ext>
                  </a:extLst>
                </p:cNvPr>
                <p:cNvSpPr>
                  <a:spLocks noRot="1" noChangeAspect="1" noMove="1" noResize="1" noEditPoints="1" noAdjustHandles="1" noChangeArrowheads="1" noChangeShapeType="1" noTextEdit="1"/>
                </p:cNvSpPr>
                <p:nvPr/>
              </p:nvSpPr>
              <p:spPr>
                <a:xfrm>
                  <a:off x="3608192" y="2887966"/>
                  <a:ext cx="720000" cy="720000"/>
                </a:xfrm>
                <a:prstGeom prst="ellipse">
                  <a:avLst/>
                </a:prstGeom>
                <a:blipFill>
                  <a:blip r:embed="rId9"/>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1" name="橢圓 10">
                  <a:extLst>
                    <a:ext uri="{FF2B5EF4-FFF2-40B4-BE49-F238E27FC236}">
                      <a16:creationId xmlns:a16="http://schemas.microsoft.com/office/drawing/2014/main" id="{AE97353C-F07B-3FED-E48A-A3F0FEB448D2}"/>
                    </a:ext>
                  </a:extLst>
                </p:cNvPr>
                <p:cNvSpPr/>
                <p:nvPr/>
              </p:nvSpPr>
              <p:spPr>
                <a:xfrm>
                  <a:off x="4972423" y="2845822"/>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1" name="橢圓 10">
                  <a:extLst>
                    <a:ext uri="{FF2B5EF4-FFF2-40B4-BE49-F238E27FC236}">
                      <a16:creationId xmlns:a16="http://schemas.microsoft.com/office/drawing/2014/main" id="{AE97353C-F07B-3FED-E48A-A3F0FEB448D2}"/>
                    </a:ext>
                  </a:extLst>
                </p:cNvPr>
                <p:cNvSpPr>
                  <a:spLocks noRot="1" noChangeAspect="1" noMove="1" noResize="1" noEditPoints="1" noAdjustHandles="1" noChangeArrowheads="1" noChangeShapeType="1" noTextEdit="1"/>
                </p:cNvSpPr>
                <p:nvPr/>
              </p:nvSpPr>
              <p:spPr>
                <a:xfrm>
                  <a:off x="4972423" y="2845822"/>
                  <a:ext cx="720000" cy="720000"/>
                </a:xfrm>
                <a:prstGeom prst="ellipse">
                  <a:avLst/>
                </a:prstGeom>
                <a:blipFill>
                  <a:blip r:embed="rId10"/>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橢圓 11">
                  <a:extLst>
                    <a:ext uri="{FF2B5EF4-FFF2-40B4-BE49-F238E27FC236}">
                      <a16:creationId xmlns:a16="http://schemas.microsoft.com/office/drawing/2014/main" id="{463740E2-F513-F347-797E-E968B9C41D68}"/>
                    </a:ext>
                  </a:extLst>
                </p:cNvPr>
                <p:cNvSpPr/>
                <p:nvPr/>
              </p:nvSpPr>
              <p:spPr>
                <a:xfrm>
                  <a:off x="2064189" y="4607148"/>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7</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2" name="橢圓 11">
                  <a:extLst>
                    <a:ext uri="{FF2B5EF4-FFF2-40B4-BE49-F238E27FC236}">
                      <a16:creationId xmlns:a16="http://schemas.microsoft.com/office/drawing/2014/main" id="{463740E2-F513-F347-797E-E968B9C41D68}"/>
                    </a:ext>
                  </a:extLst>
                </p:cNvPr>
                <p:cNvSpPr>
                  <a:spLocks noRot="1" noChangeAspect="1" noMove="1" noResize="1" noEditPoints="1" noAdjustHandles="1" noChangeArrowheads="1" noChangeShapeType="1" noTextEdit="1"/>
                </p:cNvSpPr>
                <p:nvPr/>
              </p:nvSpPr>
              <p:spPr>
                <a:xfrm>
                  <a:off x="2064189" y="4607148"/>
                  <a:ext cx="720000" cy="720000"/>
                </a:xfrm>
                <a:prstGeom prst="ellipse">
                  <a:avLst/>
                </a:prstGeom>
                <a:blipFill>
                  <a:blip r:embed="rId11"/>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 name="橢圓 12">
                  <a:extLst>
                    <a:ext uri="{FF2B5EF4-FFF2-40B4-BE49-F238E27FC236}">
                      <a16:creationId xmlns:a16="http://schemas.microsoft.com/office/drawing/2014/main" id="{290629EF-7823-9011-1ADD-CB156F25C5A6}"/>
                    </a:ext>
                  </a:extLst>
                </p:cNvPr>
                <p:cNvSpPr/>
                <p:nvPr/>
              </p:nvSpPr>
              <p:spPr>
                <a:xfrm>
                  <a:off x="3546845" y="4705040"/>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8</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3" name="橢圓 12">
                  <a:extLst>
                    <a:ext uri="{FF2B5EF4-FFF2-40B4-BE49-F238E27FC236}">
                      <a16:creationId xmlns:a16="http://schemas.microsoft.com/office/drawing/2014/main" id="{290629EF-7823-9011-1ADD-CB156F25C5A6}"/>
                    </a:ext>
                  </a:extLst>
                </p:cNvPr>
                <p:cNvSpPr>
                  <a:spLocks noRot="1" noChangeAspect="1" noMove="1" noResize="1" noEditPoints="1" noAdjustHandles="1" noChangeArrowheads="1" noChangeShapeType="1" noTextEdit="1"/>
                </p:cNvSpPr>
                <p:nvPr/>
              </p:nvSpPr>
              <p:spPr>
                <a:xfrm>
                  <a:off x="3546845" y="4705040"/>
                  <a:ext cx="720000" cy="720000"/>
                </a:xfrm>
                <a:prstGeom prst="ellipse">
                  <a:avLst/>
                </a:prstGeom>
                <a:blipFill>
                  <a:blip r:embed="rId12"/>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4" name="橢圓 13">
                  <a:extLst>
                    <a:ext uri="{FF2B5EF4-FFF2-40B4-BE49-F238E27FC236}">
                      <a16:creationId xmlns:a16="http://schemas.microsoft.com/office/drawing/2014/main" id="{36306935-D9DD-83E5-51AF-070A26ADA18A}"/>
                    </a:ext>
                  </a:extLst>
                </p:cNvPr>
                <p:cNvSpPr/>
                <p:nvPr/>
              </p:nvSpPr>
              <p:spPr>
                <a:xfrm>
                  <a:off x="5061228" y="4629241"/>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9</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4" name="橢圓 13">
                  <a:extLst>
                    <a:ext uri="{FF2B5EF4-FFF2-40B4-BE49-F238E27FC236}">
                      <a16:creationId xmlns:a16="http://schemas.microsoft.com/office/drawing/2014/main" id="{36306935-D9DD-83E5-51AF-070A26ADA18A}"/>
                    </a:ext>
                  </a:extLst>
                </p:cNvPr>
                <p:cNvSpPr>
                  <a:spLocks noRot="1" noChangeAspect="1" noMove="1" noResize="1" noEditPoints="1" noAdjustHandles="1" noChangeArrowheads="1" noChangeShapeType="1" noTextEdit="1"/>
                </p:cNvSpPr>
                <p:nvPr/>
              </p:nvSpPr>
              <p:spPr>
                <a:xfrm>
                  <a:off x="5061228" y="4629241"/>
                  <a:ext cx="720000" cy="720000"/>
                </a:xfrm>
                <a:prstGeom prst="ellipse">
                  <a:avLst/>
                </a:prstGeom>
                <a:blipFill>
                  <a:blip r:embed="rId13"/>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5" name="橢圓 14">
                  <a:extLst>
                    <a:ext uri="{FF2B5EF4-FFF2-40B4-BE49-F238E27FC236}">
                      <a16:creationId xmlns:a16="http://schemas.microsoft.com/office/drawing/2014/main" id="{E3EA3522-085E-0768-B9A4-C2A421E1E163}"/>
                    </a:ext>
                  </a:extLst>
                </p:cNvPr>
                <p:cNvSpPr/>
                <p:nvPr/>
              </p:nvSpPr>
              <p:spPr>
                <a:xfrm>
                  <a:off x="2816711" y="5750626"/>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10</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15" name="橢圓 14">
                  <a:extLst>
                    <a:ext uri="{FF2B5EF4-FFF2-40B4-BE49-F238E27FC236}">
                      <a16:creationId xmlns:a16="http://schemas.microsoft.com/office/drawing/2014/main" id="{E3EA3522-085E-0768-B9A4-C2A421E1E163}"/>
                    </a:ext>
                  </a:extLst>
                </p:cNvPr>
                <p:cNvSpPr>
                  <a:spLocks noRot="1" noChangeAspect="1" noMove="1" noResize="1" noEditPoints="1" noAdjustHandles="1" noChangeArrowheads="1" noChangeShapeType="1" noTextEdit="1"/>
                </p:cNvSpPr>
                <p:nvPr/>
              </p:nvSpPr>
              <p:spPr>
                <a:xfrm>
                  <a:off x="2816711" y="5750626"/>
                  <a:ext cx="720000" cy="720000"/>
                </a:xfrm>
                <a:prstGeom prst="ellipse">
                  <a:avLst/>
                </a:prstGeom>
                <a:blipFill>
                  <a:blip r:embed="rId14"/>
                  <a:stretch>
                    <a:fillRect/>
                  </a:stretch>
                </a:blipFill>
                <a:ln w="19050">
                  <a:solidFill>
                    <a:schemeClr val="tx1"/>
                  </a:solidFill>
                </a:ln>
              </p:spPr>
              <p:txBody>
                <a:bodyPr/>
                <a:lstStyle/>
                <a:p>
                  <a:r>
                    <a:rPr lang="zh-TW" altLang="en-US">
                      <a:noFill/>
                    </a:rPr>
                    <a:t> </a:t>
                  </a:r>
                </a:p>
              </p:txBody>
            </p:sp>
          </mc:Fallback>
        </mc:AlternateContent>
        <p:cxnSp>
          <p:nvCxnSpPr>
            <p:cNvPr id="16" name="直線單箭頭接點 15">
              <a:extLst>
                <a:ext uri="{FF2B5EF4-FFF2-40B4-BE49-F238E27FC236}">
                  <a16:creationId xmlns:a16="http://schemas.microsoft.com/office/drawing/2014/main" id="{4C7D4450-D2A0-E4F8-4852-0381469EF2BF}"/>
                </a:ext>
              </a:extLst>
            </p:cNvPr>
            <p:cNvCxnSpPr>
              <a:cxnSpLocks/>
              <a:stCxn id="6" idx="4"/>
              <a:endCxn id="9" idx="0"/>
            </p:cNvCxnSpPr>
            <p:nvPr/>
          </p:nvCxnSpPr>
          <p:spPr>
            <a:xfrm flipH="1">
              <a:off x="2605119" y="2207463"/>
              <a:ext cx="588325" cy="7031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直線單箭頭接點 16">
              <a:extLst>
                <a:ext uri="{FF2B5EF4-FFF2-40B4-BE49-F238E27FC236}">
                  <a16:creationId xmlns:a16="http://schemas.microsoft.com/office/drawing/2014/main" id="{E31C91FA-31C9-FD14-5BD3-B3440675F23D}"/>
                </a:ext>
              </a:extLst>
            </p:cNvPr>
            <p:cNvCxnSpPr>
              <a:cxnSpLocks/>
              <a:stCxn id="12" idx="4"/>
              <a:endCxn id="15" idx="0"/>
            </p:cNvCxnSpPr>
            <p:nvPr/>
          </p:nvCxnSpPr>
          <p:spPr>
            <a:xfrm>
              <a:off x="2424189" y="5327148"/>
              <a:ext cx="752522" cy="42347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直線單箭頭接點 17">
              <a:extLst>
                <a:ext uri="{FF2B5EF4-FFF2-40B4-BE49-F238E27FC236}">
                  <a16:creationId xmlns:a16="http://schemas.microsoft.com/office/drawing/2014/main" id="{5AF9BF88-A5FF-7D86-0D68-ABA2121AEB52}"/>
                </a:ext>
              </a:extLst>
            </p:cNvPr>
            <p:cNvCxnSpPr>
              <a:cxnSpLocks/>
              <a:stCxn id="10" idx="4"/>
              <a:endCxn id="13" idx="0"/>
            </p:cNvCxnSpPr>
            <p:nvPr/>
          </p:nvCxnSpPr>
          <p:spPr>
            <a:xfrm flipH="1">
              <a:off x="3906845" y="3607965"/>
              <a:ext cx="61347" cy="10970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直線單箭頭接點 18">
              <a:extLst>
                <a:ext uri="{FF2B5EF4-FFF2-40B4-BE49-F238E27FC236}">
                  <a16:creationId xmlns:a16="http://schemas.microsoft.com/office/drawing/2014/main" id="{73AEC8A5-D488-C3C4-E8AE-2CD9134150D4}"/>
                </a:ext>
              </a:extLst>
            </p:cNvPr>
            <p:cNvCxnSpPr>
              <a:cxnSpLocks/>
              <a:stCxn id="9" idx="4"/>
              <a:endCxn id="12" idx="0"/>
            </p:cNvCxnSpPr>
            <p:nvPr/>
          </p:nvCxnSpPr>
          <p:spPr>
            <a:xfrm flipH="1">
              <a:off x="2424189" y="3630571"/>
              <a:ext cx="180930" cy="9765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直線單箭頭接點 19">
              <a:extLst>
                <a:ext uri="{FF2B5EF4-FFF2-40B4-BE49-F238E27FC236}">
                  <a16:creationId xmlns:a16="http://schemas.microsoft.com/office/drawing/2014/main" id="{E8D7A42E-2922-C6B9-B95F-EBF50D3C6D11}"/>
                </a:ext>
              </a:extLst>
            </p:cNvPr>
            <p:cNvCxnSpPr>
              <a:cxnSpLocks/>
              <a:stCxn id="6" idx="4"/>
              <a:endCxn id="10" idx="0"/>
            </p:cNvCxnSpPr>
            <p:nvPr/>
          </p:nvCxnSpPr>
          <p:spPr>
            <a:xfrm>
              <a:off x="3193444" y="2207463"/>
              <a:ext cx="774748" cy="68050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直線單箭頭接點 20">
              <a:extLst>
                <a:ext uri="{FF2B5EF4-FFF2-40B4-BE49-F238E27FC236}">
                  <a16:creationId xmlns:a16="http://schemas.microsoft.com/office/drawing/2014/main" id="{653058C6-2BF9-AEFF-6CB1-5EEE19EFC5D4}"/>
                </a:ext>
              </a:extLst>
            </p:cNvPr>
            <p:cNvCxnSpPr>
              <a:cxnSpLocks/>
              <a:stCxn id="6" idx="4"/>
              <a:endCxn id="11" idx="0"/>
            </p:cNvCxnSpPr>
            <p:nvPr/>
          </p:nvCxnSpPr>
          <p:spPr>
            <a:xfrm>
              <a:off x="3193444" y="2207463"/>
              <a:ext cx="2138979" cy="63835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直線單箭頭接點 21">
              <a:extLst>
                <a:ext uri="{FF2B5EF4-FFF2-40B4-BE49-F238E27FC236}">
                  <a16:creationId xmlns:a16="http://schemas.microsoft.com/office/drawing/2014/main" id="{4CB7D153-75E2-54D7-132F-68450635A191}"/>
                </a:ext>
              </a:extLst>
            </p:cNvPr>
            <p:cNvCxnSpPr>
              <a:cxnSpLocks/>
              <a:stCxn id="8" idx="4"/>
              <a:endCxn id="13" idx="0"/>
            </p:cNvCxnSpPr>
            <p:nvPr/>
          </p:nvCxnSpPr>
          <p:spPr>
            <a:xfrm>
              <a:off x="1224227" y="3607964"/>
              <a:ext cx="2682618" cy="10970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直線單箭頭接點 22">
              <a:extLst>
                <a:ext uri="{FF2B5EF4-FFF2-40B4-BE49-F238E27FC236}">
                  <a16:creationId xmlns:a16="http://schemas.microsoft.com/office/drawing/2014/main" id="{43268D12-F998-5409-C001-3A8E5C273EEB}"/>
                </a:ext>
              </a:extLst>
            </p:cNvPr>
            <p:cNvCxnSpPr>
              <a:cxnSpLocks/>
              <a:stCxn id="8" idx="4"/>
              <a:endCxn id="14" idx="0"/>
            </p:cNvCxnSpPr>
            <p:nvPr/>
          </p:nvCxnSpPr>
          <p:spPr>
            <a:xfrm>
              <a:off x="1224227" y="3607965"/>
              <a:ext cx="4197001" cy="10212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直線單箭頭接點 23">
              <a:extLst>
                <a:ext uri="{FF2B5EF4-FFF2-40B4-BE49-F238E27FC236}">
                  <a16:creationId xmlns:a16="http://schemas.microsoft.com/office/drawing/2014/main" id="{2A92BD0E-38AD-D5B7-82C6-EA8230F5301E}"/>
                </a:ext>
              </a:extLst>
            </p:cNvPr>
            <p:cNvCxnSpPr>
              <a:cxnSpLocks/>
              <a:stCxn id="10" idx="4"/>
              <a:endCxn id="14" idx="0"/>
            </p:cNvCxnSpPr>
            <p:nvPr/>
          </p:nvCxnSpPr>
          <p:spPr>
            <a:xfrm>
              <a:off x="3968192" y="3607966"/>
              <a:ext cx="1453036" cy="10212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直線單箭頭接點 24">
              <a:extLst>
                <a:ext uri="{FF2B5EF4-FFF2-40B4-BE49-F238E27FC236}">
                  <a16:creationId xmlns:a16="http://schemas.microsoft.com/office/drawing/2014/main" id="{85BD3E56-1EF5-BD13-512C-7B19D2EB53DD}"/>
                </a:ext>
              </a:extLst>
            </p:cNvPr>
            <p:cNvCxnSpPr>
              <a:cxnSpLocks/>
              <a:stCxn id="9" idx="4"/>
              <a:endCxn id="42" idx="0"/>
            </p:cNvCxnSpPr>
            <p:nvPr/>
          </p:nvCxnSpPr>
          <p:spPr>
            <a:xfrm flipH="1">
              <a:off x="1283247" y="3630571"/>
              <a:ext cx="1321872" cy="95345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6" name="直線單箭頭接點 25">
              <a:extLst>
                <a:ext uri="{FF2B5EF4-FFF2-40B4-BE49-F238E27FC236}">
                  <a16:creationId xmlns:a16="http://schemas.microsoft.com/office/drawing/2014/main" id="{1D413976-0B32-1E5E-2CD4-E0F651F80A7C}"/>
                </a:ext>
              </a:extLst>
            </p:cNvPr>
            <p:cNvCxnSpPr>
              <a:cxnSpLocks/>
              <a:stCxn id="13" idx="4"/>
              <a:endCxn id="15" idx="0"/>
            </p:cNvCxnSpPr>
            <p:nvPr/>
          </p:nvCxnSpPr>
          <p:spPr>
            <a:xfrm flipH="1">
              <a:off x="3176711" y="5425040"/>
              <a:ext cx="730133" cy="3255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直線單箭頭接點 26">
              <a:extLst>
                <a:ext uri="{FF2B5EF4-FFF2-40B4-BE49-F238E27FC236}">
                  <a16:creationId xmlns:a16="http://schemas.microsoft.com/office/drawing/2014/main" id="{A2410215-1D38-0CE3-C234-6BAC6F78A8CC}"/>
                </a:ext>
              </a:extLst>
            </p:cNvPr>
            <p:cNvCxnSpPr>
              <a:cxnSpLocks/>
              <a:stCxn id="14" idx="4"/>
              <a:endCxn id="15" idx="0"/>
            </p:cNvCxnSpPr>
            <p:nvPr/>
          </p:nvCxnSpPr>
          <p:spPr>
            <a:xfrm flipH="1">
              <a:off x="3176711" y="5349241"/>
              <a:ext cx="2244517" cy="40138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矩形 27">
              <a:extLst>
                <a:ext uri="{FF2B5EF4-FFF2-40B4-BE49-F238E27FC236}">
                  <a16:creationId xmlns:a16="http://schemas.microsoft.com/office/drawing/2014/main" id="{41404979-8EA1-F988-63D4-675ADE904DF3}"/>
                </a:ext>
              </a:extLst>
            </p:cNvPr>
            <p:cNvSpPr/>
            <p:nvPr/>
          </p:nvSpPr>
          <p:spPr>
            <a:xfrm>
              <a:off x="1402778" y="2201781"/>
              <a:ext cx="827201"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12</a:t>
              </a:r>
              <a:endParaRPr lang="zh-TW" altLang="en-US" sz="2400" dirty="0">
                <a:ln w="0"/>
                <a:latin typeface="Times New Roman" panose="02020603050405020304" pitchFamily="18" charset="0"/>
                <a:cs typeface="Times New Roman" panose="02020603050405020304" pitchFamily="18" charset="0"/>
              </a:endParaRPr>
            </a:p>
          </p:txBody>
        </p:sp>
        <p:sp>
          <p:nvSpPr>
            <p:cNvPr id="29" name="矩形 28">
              <a:extLst>
                <a:ext uri="{FF2B5EF4-FFF2-40B4-BE49-F238E27FC236}">
                  <a16:creationId xmlns:a16="http://schemas.microsoft.com/office/drawing/2014/main" id="{8AD99E62-13D9-EF72-886F-690CB8B7D635}"/>
                </a:ext>
              </a:extLst>
            </p:cNvPr>
            <p:cNvSpPr/>
            <p:nvPr/>
          </p:nvSpPr>
          <p:spPr>
            <a:xfrm>
              <a:off x="2629745" y="2540503"/>
              <a:ext cx="619431"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11</a:t>
              </a:r>
              <a:endParaRPr lang="zh-TW" altLang="en-US" sz="2400" dirty="0">
                <a:ln w="0"/>
                <a:latin typeface="Times New Roman" panose="02020603050405020304" pitchFamily="18" charset="0"/>
                <a:cs typeface="Times New Roman" panose="02020603050405020304" pitchFamily="18" charset="0"/>
              </a:endParaRPr>
            </a:p>
          </p:txBody>
        </p:sp>
        <p:sp>
          <p:nvSpPr>
            <p:cNvPr id="30" name="矩形 29">
              <a:extLst>
                <a:ext uri="{FF2B5EF4-FFF2-40B4-BE49-F238E27FC236}">
                  <a16:creationId xmlns:a16="http://schemas.microsoft.com/office/drawing/2014/main" id="{3A5C7C26-D199-C600-23B4-115686C1ED07}"/>
                </a:ext>
              </a:extLst>
            </p:cNvPr>
            <p:cNvSpPr/>
            <p:nvPr/>
          </p:nvSpPr>
          <p:spPr>
            <a:xfrm>
              <a:off x="3183398" y="2532862"/>
              <a:ext cx="594932"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18</a:t>
              </a:r>
              <a:endParaRPr lang="zh-TW" altLang="en-US" sz="2400" dirty="0">
                <a:ln w="0"/>
                <a:latin typeface="Times New Roman" panose="02020603050405020304" pitchFamily="18" charset="0"/>
                <a:cs typeface="Times New Roman" panose="02020603050405020304" pitchFamily="18" charset="0"/>
              </a:endParaRPr>
            </a:p>
          </p:txBody>
        </p:sp>
        <p:sp>
          <p:nvSpPr>
            <p:cNvPr id="31" name="矩形 30">
              <a:extLst>
                <a:ext uri="{FF2B5EF4-FFF2-40B4-BE49-F238E27FC236}">
                  <a16:creationId xmlns:a16="http://schemas.microsoft.com/office/drawing/2014/main" id="{A030197A-9ACF-81EA-9CF1-60AD3D802D99}"/>
                </a:ext>
              </a:extLst>
            </p:cNvPr>
            <p:cNvSpPr/>
            <p:nvPr/>
          </p:nvSpPr>
          <p:spPr>
            <a:xfrm>
              <a:off x="4239324" y="2128596"/>
              <a:ext cx="514752"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17</a:t>
              </a:r>
              <a:endParaRPr lang="zh-TW" altLang="en-US" sz="2400" dirty="0">
                <a:ln w="0"/>
                <a:latin typeface="Times New Roman" panose="02020603050405020304" pitchFamily="18" charset="0"/>
                <a:cs typeface="Times New Roman" panose="02020603050405020304" pitchFamily="18" charset="0"/>
              </a:endParaRPr>
            </a:p>
          </p:txBody>
        </p:sp>
        <p:sp>
          <p:nvSpPr>
            <p:cNvPr id="32" name="矩形 31">
              <a:extLst>
                <a:ext uri="{FF2B5EF4-FFF2-40B4-BE49-F238E27FC236}">
                  <a16:creationId xmlns:a16="http://schemas.microsoft.com/office/drawing/2014/main" id="{E5E8AFCE-1134-204F-BA9F-9E2680C3138F}"/>
                </a:ext>
              </a:extLst>
            </p:cNvPr>
            <p:cNvSpPr/>
            <p:nvPr/>
          </p:nvSpPr>
          <p:spPr>
            <a:xfrm>
              <a:off x="1904435" y="3422344"/>
              <a:ext cx="545705"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18</a:t>
              </a:r>
              <a:endParaRPr lang="zh-TW" altLang="en-US" sz="2400" dirty="0">
                <a:ln w="0"/>
                <a:latin typeface="Times New Roman" panose="02020603050405020304" pitchFamily="18" charset="0"/>
                <a:cs typeface="Times New Roman" panose="02020603050405020304" pitchFamily="18" charset="0"/>
              </a:endParaRPr>
            </a:p>
          </p:txBody>
        </p:sp>
        <p:sp>
          <p:nvSpPr>
            <p:cNvPr id="33" name="矩形 32">
              <a:extLst>
                <a:ext uri="{FF2B5EF4-FFF2-40B4-BE49-F238E27FC236}">
                  <a16:creationId xmlns:a16="http://schemas.microsoft.com/office/drawing/2014/main" id="{FDD5F8AD-2ED8-ED8E-DA8F-3115E71F40BF}"/>
                </a:ext>
              </a:extLst>
            </p:cNvPr>
            <p:cNvSpPr/>
            <p:nvPr/>
          </p:nvSpPr>
          <p:spPr>
            <a:xfrm>
              <a:off x="1076654" y="3627379"/>
              <a:ext cx="657352"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13</a:t>
              </a:r>
              <a:endParaRPr lang="zh-TW" altLang="en-US" sz="2400" dirty="0">
                <a:ln w="0"/>
                <a:latin typeface="Times New Roman" panose="02020603050405020304" pitchFamily="18" charset="0"/>
                <a:cs typeface="Times New Roman" panose="02020603050405020304" pitchFamily="18" charset="0"/>
              </a:endParaRPr>
            </a:p>
          </p:txBody>
        </p:sp>
        <p:sp>
          <p:nvSpPr>
            <p:cNvPr id="34" name="矩形 33">
              <a:extLst>
                <a:ext uri="{FF2B5EF4-FFF2-40B4-BE49-F238E27FC236}">
                  <a16:creationId xmlns:a16="http://schemas.microsoft.com/office/drawing/2014/main" id="{3A1FF7D4-FD6D-4B84-51D1-A27F76EF6C7D}"/>
                </a:ext>
              </a:extLst>
            </p:cNvPr>
            <p:cNvSpPr/>
            <p:nvPr/>
          </p:nvSpPr>
          <p:spPr>
            <a:xfrm>
              <a:off x="2520243" y="3501073"/>
              <a:ext cx="712383"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21</a:t>
              </a:r>
              <a:endParaRPr lang="zh-TW" altLang="en-US" sz="2400" dirty="0">
                <a:ln w="0"/>
                <a:latin typeface="Times New Roman" panose="02020603050405020304" pitchFamily="18" charset="0"/>
                <a:cs typeface="Times New Roman" panose="02020603050405020304" pitchFamily="18" charset="0"/>
              </a:endParaRPr>
            </a:p>
          </p:txBody>
        </p:sp>
        <p:sp>
          <p:nvSpPr>
            <p:cNvPr id="35" name="矩形 34">
              <a:extLst>
                <a:ext uri="{FF2B5EF4-FFF2-40B4-BE49-F238E27FC236}">
                  <a16:creationId xmlns:a16="http://schemas.microsoft.com/office/drawing/2014/main" id="{A7EAE7E8-63F3-BDDB-A3AF-457C4AE0DC23}"/>
                </a:ext>
              </a:extLst>
            </p:cNvPr>
            <p:cNvSpPr/>
            <p:nvPr/>
          </p:nvSpPr>
          <p:spPr>
            <a:xfrm>
              <a:off x="3436931" y="3490751"/>
              <a:ext cx="529039"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18</a:t>
              </a:r>
              <a:endParaRPr lang="zh-TW" altLang="en-US" sz="2400" dirty="0">
                <a:ln w="0"/>
                <a:latin typeface="Times New Roman" panose="02020603050405020304" pitchFamily="18" charset="0"/>
                <a:cs typeface="Times New Roman" panose="02020603050405020304" pitchFamily="18" charset="0"/>
              </a:endParaRPr>
            </a:p>
          </p:txBody>
        </p:sp>
        <p:sp>
          <p:nvSpPr>
            <p:cNvPr id="36" name="矩形 35">
              <a:extLst>
                <a:ext uri="{FF2B5EF4-FFF2-40B4-BE49-F238E27FC236}">
                  <a16:creationId xmlns:a16="http://schemas.microsoft.com/office/drawing/2014/main" id="{FD5691A4-903B-8771-0688-4F5598070567}"/>
                </a:ext>
              </a:extLst>
            </p:cNvPr>
            <p:cNvSpPr/>
            <p:nvPr/>
          </p:nvSpPr>
          <p:spPr>
            <a:xfrm>
              <a:off x="3990596" y="3396898"/>
              <a:ext cx="711552"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27</a:t>
              </a:r>
              <a:endParaRPr lang="zh-TW" altLang="en-US" sz="2400" dirty="0">
                <a:ln w="0"/>
                <a:latin typeface="Times New Roman" panose="02020603050405020304" pitchFamily="18" charset="0"/>
                <a:cs typeface="Times New Roman" panose="02020603050405020304" pitchFamily="18" charset="0"/>
              </a:endParaRPr>
            </a:p>
          </p:txBody>
        </p:sp>
        <p:sp>
          <p:nvSpPr>
            <p:cNvPr id="37" name="矩形 36">
              <a:extLst>
                <a:ext uri="{FF2B5EF4-FFF2-40B4-BE49-F238E27FC236}">
                  <a16:creationId xmlns:a16="http://schemas.microsoft.com/office/drawing/2014/main" id="{B647F605-1CB7-EAF7-DC95-E1D74FACC778}"/>
                </a:ext>
              </a:extLst>
            </p:cNvPr>
            <p:cNvSpPr/>
            <p:nvPr/>
          </p:nvSpPr>
          <p:spPr>
            <a:xfrm>
              <a:off x="1464963" y="5425040"/>
              <a:ext cx="628800"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18</a:t>
              </a:r>
              <a:endParaRPr lang="zh-TW" altLang="en-US" sz="2400" dirty="0">
                <a:ln w="0"/>
                <a:latin typeface="Times New Roman" panose="02020603050405020304" pitchFamily="18" charset="0"/>
                <a:cs typeface="Times New Roman" panose="02020603050405020304" pitchFamily="18" charset="0"/>
              </a:endParaRPr>
            </a:p>
          </p:txBody>
        </p:sp>
        <p:sp>
          <p:nvSpPr>
            <p:cNvPr id="38" name="矩形 37">
              <a:extLst>
                <a:ext uri="{FF2B5EF4-FFF2-40B4-BE49-F238E27FC236}">
                  <a16:creationId xmlns:a16="http://schemas.microsoft.com/office/drawing/2014/main" id="{E224210E-E9C9-2011-B28C-5AF9E73E9AF3}"/>
                </a:ext>
              </a:extLst>
            </p:cNvPr>
            <p:cNvSpPr/>
            <p:nvPr/>
          </p:nvSpPr>
          <p:spPr>
            <a:xfrm flipH="1">
              <a:off x="4706148" y="3576744"/>
              <a:ext cx="627386"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20</a:t>
              </a:r>
              <a:endParaRPr lang="zh-TW" altLang="en-US" sz="2400" dirty="0">
                <a:ln w="0"/>
                <a:latin typeface="Times New Roman" panose="02020603050405020304" pitchFamily="18" charset="0"/>
                <a:cs typeface="Times New Roman" panose="02020603050405020304" pitchFamily="18" charset="0"/>
              </a:endParaRPr>
            </a:p>
          </p:txBody>
        </p:sp>
        <p:sp>
          <p:nvSpPr>
            <p:cNvPr id="39" name="矩形 38">
              <a:extLst>
                <a:ext uri="{FF2B5EF4-FFF2-40B4-BE49-F238E27FC236}">
                  <a16:creationId xmlns:a16="http://schemas.microsoft.com/office/drawing/2014/main" id="{A300F59F-BD3F-EDA5-2350-F76C93853929}"/>
                </a:ext>
              </a:extLst>
            </p:cNvPr>
            <p:cNvSpPr/>
            <p:nvPr/>
          </p:nvSpPr>
          <p:spPr>
            <a:xfrm>
              <a:off x="2599263" y="5162635"/>
              <a:ext cx="689814"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11</a:t>
              </a:r>
              <a:endParaRPr lang="zh-TW" altLang="en-US" sz="2400" dirty="0">
                <a:ln w="0"/>
                <a:latin typeface="Times New Roman" panose="02020603050405020304" pitchFamily="18" charset="0"/>
                <a:cs typeface="Times New Roman" panose="02020603050405020304" pitchFamily="18" charset="0"/>
              </a:endParaRPr>
            </a:p>
          </p:txBody>
        </p:sp>
        <p:sp>
          <p:nvSpPr>
            <p:cNvPr id="40" name="矩形 39">
              <a:extLst>
                <a:ext uri="{FF2B5EF4-FFF2-40B4-BE49-F238E27FC236}">
                  <a16:creationId xmlns:a16="http://schemas.microsoft.com/office/drawing/2014/main" id="{D97DC854-8FAA-6F22-21CA-8709A9A780E6}"/>
                </a:ext>
              </a:extLst>
            </p:cNvPr>
            <p:cNvSpPr/>
            <p:nvPr/>
          </p:nvSpPr>
          <p:spPr>
            <a:xfrm>
              <a:off x="3066585" y="5155325"/>
              <a:ext cx="766646"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12</a:t>
              </a:r>
              <a:endParaRPr lang="zh-TW" altLang="en-US" sz="2400" dirty="0">
                <a:ln w="0"/>
                <a:latin typeface="Times New Roman" panose="02020603050405020304" pitchFamily="18" charset="0"/>
                <a:cs typeface="Times New Roman" panose="02020603050405020304" pitchFamily="18" charset="0"/>
              </a:endParaRPr>
            </a:p>
          </p:txBody>
        </p:sp>
        <p:sp>
          <p:nvSpPr>
            <p:cNvPr id="41" name="矩形 40">
              <a:extLst>
                <a:ext uri="{FF2B5EF4-FFF2-40B4-BE49-F238E27FC236}">
                  <a16:creationId xmlns:a16="http://schemas.microsoft.com/office/drawing/2014/main" id="{ABEFFCB7-2F2D-B5BE-217B-B97CD6923ED2}"/>
                </a:ext>
              </a:extLst>
            </p:cNvPr>
            <p:cNvSpPr/>
            <p:nvPr/>
          </p:nvSpPr>
          <p:spPr>
            <a:xfrm>
              <a:off x="3990596" y="5547092"/>
              <a:ext cx="1137502"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19</a:t>
              </a:r>
              <a:endParaRPr lang="zh-TW" altLang="en-US" sz="2400" dirty="0">
                <a:ln w="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2" name="橢圓 41">
                  <a:extLst>
                    <a:ext uri="{FF2B5EF4-FFF2-40B4-BE49-F238E27FC236}">
                      <a16:creationId xmlns:a16="http://schemas.microsoft.com/office/drawing/2014/main" id="{15FB6D41-0F55-EEFA-4CBD-B2645854F145}"/>
                    </a:ext>
                  </a:extLst>
                </p:cNvPr>
                <p:cNvSpPr/>
                <p:nvPr/>
              </p:nvSpPr>
              <p:spPr>
                <a:xfrm>
                  <a:off x="923247" y="4584030"/>
                  <a:ext cx="720000" cy="72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32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3200" i="1">
                                <a:ln w="0"/>
                                <a:solidFill>
                                  <a:schemeClr val="tx1"/>
                                </a:solidFill>
                                <a:effectLst/>
                                <a:latin typeface="Cambria Math" panose="02040503050406030204" pitchFamily="18" charset="0"/>
                                <a:cs typeface="Times New Roman" panose="02020603050405020304" pitchFamily="18" charset="0"/>
                              </a:rPr>
                            </m:ctrlPr>
                          </m:sSubPr>
                          <m:e>
                            <m:r>
                              <a:rPr lang="en-US" altLang="zh-TW" sz="3200" i="1">
                                <a:ln w="0"/>
                                <a:solidFill>
                                  <a:schemeClr val="tx1"/>
                                </a:solidFill>
                                <a:effectLst/>
                                <a:latin typeface="Cambria Math" panose="02040503050406030204" pitchFamily="18" charset="0"/>
                                <a:cs typeface="Times New Roman" panose="02020603050405020304" pitchFamily="18" charset="0"/>
                              </a:rPr>
                              <m:t> </m:t>
                            </m:r>
                            <m:r>
                              <a:rPr lang="en-US" altLang="zh-TW" sz="3200" i="1">
                                <a:ln w="0"/>
                                <a:solidFill>
                                  <a:schemeClr val="tx1"/>
                                </a:solidFill>
                                <a:effectLst/>
                                <a:latin typeface="Cambria Math" panose="02040503050406030204" pitchFamily="18" charset="0"/>
                                <a:cs typeface="Times New Roman" panose="02020603050405020304" pitchFamily="18" charset="0"/>
                              </a:rPr>
                              <m:t>𝑡</m:t>
                            </m:r>
                          </m:e>
                          <m:sub>
                            <m:r>
                              <a:rPr lang="en-US" altLang="zh-TW" sz="3200" b="0" i="1" smtClean="0">
                                <a:ln w="0"/>
                                <a:solidFill>
                                  <a:schemeClr val="tx1"/>
                                </a:solidFill>
                                <a:effectLst/>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42" name="橢圓 41">
                  <a:extLst>
                    <a:ext uri="{FF2B5EF4-FFF2-40B4-BE49-F238E27FC236}">
                      <a16:creationId xmlns:a16="http://schemas.microsoft.com/office/drawing/2014/main" id="{15FB6D41-0F55-EEFA-4CBD-B2645854F145}"/>
                    </a:ext>
                  </a:extLst>
                </p:cNvPr>
                <p:cNvSpPr>
                  <a:spLocks noRot="1" noChangeAspect="1" noMove="1" noResize="1" noEditPoints="1" noAdjustHandles="1" noChangeArrowheads="1" noChangeShapeType="1" noTextEdit="1"/>
                </p:cNvSpPr>
                <p:nvPr/>
              </p:nvSpPr>
              <p:spPr>
                <a:xfrm>
                  <a:off x="923247" y="4584030"/>
                  <a:ext cx="720000" cy="720000"/>
                </a:xfrm>
                <a:prstGeom prst="ellipse">
                  <a:avLst/>
                </a:prstGeom>
                <a:blipFill>
                  <a:blip r:embed="rId15"/>
                  <a:stretch>
                    <a:fillRect/>
                  </a:stretch>
                </a:blipFill>
                <a:ln w="19050">
                  <a:solidFill>
                    <a:schemeClr val="tx1"/>
                  </a:solidFill>
                </a:ln>
              </p:spPr>
              <p:txBody>
                <a:bodyPr/>
                <a:lstStyle/>
                <a:p>
                  <a:r>
                    <a:rPr lang="zh-TW" altLang="en-US">
                      <a:noFill/>
                    </a:rPr>
                    <a:t> </a:t>
                  </a:r>
                </a:p>
              </p:txBody>
            </p:sp>
          </mc:Fallback>
        </mc:AlternateContent>
        <p:cxnSp>
          <p:nvCxnSpPr>
            <p:cNvPr id="43" name="直線單箭頭接點 42">
              <a:extLst>
                <a:ext uri="{FF2B5EF4-FFF2-40B4-BE49-F238E27FC236}">
                  <a16:creationId xmlns:a16="http://schemas.microsoft.com/office/drawing/2014/main" id="{8C5E8C60-C167-9F1A-9094-7B223A740CB6}"/>
                </a:ext>
              </a:extLst>
            </p:cNvPr>
            <p:cNvCxnSpPr>
              <a:cxnSpLocks/>
              <a:stCxn id="11" idx="4"/>
              <a:endCxn id="42" idx="0"/>
            </p:cNvCxnSpPr>
            <p:nvPr/>
          </p:nvCxnSpPr>
          <p:spPr>
            <a:xfrm flipH="1">
              <a:off x="1283247" y="3565822"/>
              <a:ext cx="4049176" cy="10182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4" name="直線單箭頭接點 43">
              <a:extLst>
                <a:ext uri="{FF2B5EF4-FFF2-40B4-BE49-F238E27FC236}">
                  <a16:creationId xmlns:a16="http://schemas.microsoft.com/office/drawing/2014/main" id="{34113E08-93A7-1BDD-7A4D-59A67216A931}"/>
                </a:ext>
              </a:extLst>
            </p:cNvPr>
            <p:cNvCxnSpPr>
              <a:cxnSpLocks/>
              <a:stCxn id="42" idx="4"/>
              <a:endCxn id="15" idx="0"/>
            </p:cNvCxnSpPr>
            <p:nvPr/>
          </p:nvCxnSpPr>
          <p:spPr>
            <a:xfrm>
              <a:off x="1283247" y="5304030"/>
              <a:ext cx="1893464" cy="4465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7" name="矩形 46">
              <a:extLst>
                <a:ext uri="{FF2B5EF4-FFF2-40B4-BE49-F238E27FC236}">
                  <a16:creationId xmlns:a16="http://schemas.microsoft.com/office/drawing/2014/main" id="{6231036D-A61D-BA60-176A-A81B9C3505E3}"/>
                </a:ext>
              </a:extLst>
            </p:cNvPr>
            <p:cNvSpPr/>
            <p:nvPr/>
          </p:nvSpPr>
          <p:spPr>
            <a:xfrm>
              <a:off x="1440381" y="3289778"/>
              <a:ext cx="545705" cy="461665"/>
            </a:xfrm>
            <a:prstGeom prst="rect">
              <a:avLst/>
            </a:prstGeom>
            <a:noFill/>
          </p:spPr>
          <p:txBody>
            <a:bodyPr wrap="square" lIns="91440" tIns="45720" rIns="91440" bIns="45720">
              <a:spAutoFit/>
            </a:bodyPr>
            <a:lstStyle/>
            <a:p>
              <a:pPr algn="ctr"/>
              <a:r>
                <a:rPr lang="en-US" altLang="zh-TW" sz="2400" dirty="0">
                  <a:ln w="0"/>
                  <a:latin typeface="Times New Roman" panose="02020603050405020304" pitchFamily="18" charset="0"/>
                  <a:cs typeface="Times New Roman" panose="02020603050405020304" pitchFamily="18" charset="0"/>
                </a:rPr>
                <a:t>18</a:t>
              </a:r>
              <a:endParaRPr lang="zh-TW" altLang="en-US" sz="2400" dirty="0">
                <a:ln w="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79582017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p:cNvGrpSpPr/>
          <p:nvPr/>
        </p:nvGrpSpPr>
        <p:grpSpPr>
          <a:xfrm>
            <a:off x="361094" y="3449100"/>
            <a:ext cx="5185186" cy="3174553"/>
            <a:chOff x="361094" y="3449100"/>
            <a:chExt cx="5185186" cy="3174553"/>
          </a:xfrm>
        </p:grpSpPr>
        <mc:AlternateContent xmlns:mc="http://schemas.openxmlformats.org/markup-compatibility/2006" xmlns:a14="http://schemas.microsoft.com/office/drawing/2010/main">
          <mc:Choice Requires="a14">
            <p:graphicFrame>
              <p:nvGraphicFramePr>
                <p:cNvPr id="66" name="圖表 65">
                  <a:extLst>
                    <a:ext uri="{FF2B5EF4-FFF2-40B4-BE49-F238E27FC236}">
                      <a16:creationId xmlns:a16="http://schemas.microsoft.com/office/drawing/2014/main" id="{AE97C84D-8FA6-82DC-8291-322429104849}"/>
                    </a:ext>
                  </a:extLst>
                </p:cNvPr>
                <p:cNvGraphicFramePr>
                  <a:graphicFrameLocks/>
                </p:cNvGraphicFramePr>
                <p:nvPr>
                  <p:extLst>
                    <p:ext uri="{D42A27DB-BD31-4B8C-83A1-F6EECF244321}">
                      <p14:modId xmlns:p14="http://schemas.microsoft.com/office/powerpoint/2010/main" val="3675454394"/>
                    </p:ext>
                  </p:extLst>
                </p:nvPr>
              </p:nvGraphicFramePr>
              <p:xfrm>
                <a:off x="361094" y="3449100"/>
                <a:ext cx="5185186" cy="3174553"/>
              </p:xfrm>
              <a:graphic>
                <a:graphicData uri="http://schemas.openxmlformats.org/drawingml/2006/chart">
                  <c:chart xmlns:c="http://schemas.openxmlformats.org/drawingml/2006/chart" xmlns:r="http://schemas.openxmlformats.org/officeDocument/2006/relationships" r:id="rId3"/>
                </a:graphicData>
              </a:graphic>
            </p:graphicFrame>
          </mc:Choice>
          <mc:Fallback xmlns="">
            <p:graphicFrame>
              <p:nvGraphicFramePr>
                <p:cNvPr id="66" name="圖表 65">
                  <a:extLst>
                    <a:ext uri="{FF2B5EF4-FFF2-40B4-BE49-F238E27FC236}">
                      <a16:creationId xmlns:a16="http://schemas.microsoft.com/office/drawing/2014/main" id="{AE97C84D-8FA6-82DC-8291-322429104849}"/>
                    </a:ext>
                  </a:extLst>
                </p:cNvPr>
                <p:cNvGraphicFramePr>
                  <a:graphicFrameLocks/>
                </p:cNvGraphicFramePr>
                <p:nvPr>
                  <p:extLst>
                    <p:ext uri="{D42A27DB-BD31-4B8C-83A1-F6EECF244321}">
                      <p14:modId xmlns:p14="http://schemas.microsoft.com/office/powerpoint/2010/main" val="3675454394"/>
                    </p:ext>
                  </p:extLst>
                </p:nvPr>
              </p:nvGraphicFramePr>
              <p:xfrm>
                <a:off x="361094" y="3449100"/>
                <a:ext cx="5185186" cy="3174553"/>
              </p:xfrm>
              <a:graphic>
                <a:graphicData uri="http://schemas.openxmlformats.org/drawingml/2006/chart">
                  <c:chart xmlns:c="http://schemas.openxmlformats.org/drawingml/2006/chart" xmlns:r="http://schemas.openxmlformats.org/officeDocument/2006/relationships" r:id="rId25"/>
                </a:graphicData>
              </a:graphic>
            </p:graphicFrame>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121BC47E-BF90-430F-92AC-257E052C62C2}"/>
                    </a:ext>
                  </a:extLst>
                </p:cNvPr>
                <p:cNvSpPr/>
                <p:nvPr/>
              </p:nvSpPr>
              <p:spPr>
                <a:xfrm>
                  <a:off x="1527228" y="5656013"/>
                  <a:ext cx="595343"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1</m:t>
                            </m:r>
                          </m:sub>
                        </m:sSub>
                      </m:oMath>
                    </m:oMathPara>
                  </a14:m>
                  <a:endParaRPr lang="zh-TW" altLang="en-US" sz="1600" dirty="0">
                    <a:ln w="0"/>
                    <a:effectLst/>
                  </a:endParaRPr>
                </a:p>
              </p:txBody>
            </p:sp>
          </mc:Choice>
          <mc:Fallback xmlns="">
            <p:sp>
              <p:nvSpPr>
                <p:cNvPr id="7" name="矩形 6">
                  <a:extLst>
                    <a:ext uri="{FF2B5EF4-FFF2-40B4-BE49-F238E27FC236}">
                      <a16:creationId xmlns:a16="http://schemas.microsoft.com/office/drawing/2014/main" id="{121BC47E-BF90-430F-92AC-257E052C62C2}"/>
                    </a:ext>
                  </a:extLst>
                </p:cNvPr>
                <p:cNvSpPr>
                  <a:spLocks noRot="1" noChangeAspect="1" noMove="1" noResize="1" noEditPoints="1" noAdjustHandles="1" noChangeArrowheads="1" noChangeShapeType="1" noTextEdit="1"/>
                </p:cNvSpPr>
                <p:nvPr/>
              </p:nvSpPr>
              <p:spPr>
                <a:xfrm>
                  <a:off x="1527228" y="5656013"/>
                  <a:ext cx="595343" cy="338554"/>
                </a:xfrm>
                <a:prstGeom prst="rect">
                  <a:avLst/>
                </a:prstGeom>
                <a:blipFill>
                  <a:blip r:embed="rId26"/>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FCD1F8A9-6F12-4FDB-A828-807F13F870D0}"/>
                    </a:ext>
                  </a:extLst>
                </p:cNvPr>
                <p:cNvSpPr/>
                <p:nvPr/>
              </p:nvSpPr>
              <p:spPr>
                <a:xfrm>
                  <a:off x="4386967" y="5021852"/>
                  <a:ext cx="597364"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5</m:t>
                            </m:r>
                          </m:sub>
                        </m:sSub>
                      </m:oMath>
                    </m:oMathPara>
                  </a14:m>
                  <a:endParaRPr lang="zh-TW" altLang="en-US" sz="1600" dirty="0">
                    <a:ln w="0"/>
                    <a:effectLst/>
                  </a:endParaRPr>
                </a:p>
              </p:txBody>
            </p:sp>
          </mc:Choice>
          <mc:Fallback xmlns="">
            <p:sp>
              <p:nvSpPr>
                <p:cNvPr id="8" name="矩形 7">
                  <a:extLst>
                    <a:ext uri="{FF2B5EF4-FFF2-40B4-BE49-F238E27FC236}">
                      <a16:creationId xmlns:a16="http://schemas.microsoft.com/office/drawing/2014/main" id="{FCD1F8A9-6F12-4FDB-A828-807F13F870D0}"/>
                    </a:ext>
                  </a:extLst>
                </p:cNvPr>
                <p:cNvSpPr>
                  <a:spLocks noRot="1" noChangeAspect="1" noMove="1" noResize="1" noEditPoints="1" noAdjustHandles="1" noChangeArrowheads="1" noChangeShapeType="1" noTextEdit="1"/>
                </p:cNvSpPr>
                <p:nvPr/>
              </p:nvSpPr>
              <p:spPr>
                <a:xfrm>
                  <a:off x="4386967" y="5021852"/>
                  <a:ext cx="597364" cy="338554"/>
                </a:xfrm>
                <a:prstGeom prst="rect">
                  <a:avLst/>
                </a:prstGeom>
                <a:blipFill>
                  <a:blip r:embed="rId27"/>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9545C86A-92A0-4724-9F21-3635EEE08617}"/>
                    </a:ext>
                  </a:extLst>
                </p:cNvPr>
                <p:cNvSpPr/>
                <p:nvPr/>
              </p:nvSpPr>
              <p:spPr>
                <a:xfrm>
                  <a:off x="1564359" y="5145626"/>
                  <a:ext cx="540539"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2</m:t>
                            </m:r>
                          </m:sub>
                        </m:sSub>
                      </m:oMath>
                    </m:oMathPara>
                  </a14:m>
                  <a:endParaRPr lang="zh-TW" altLang="en-US" sz="1600" dirty="0">
                    <a:ln w="0"/>
                    <a:effectLst/>
                  </a:endParaRPr>
                </a:p>
              </p:txBody>
            </p:sp>
          </mc:Choice>
          <mc:Fallback xmlns="">
            <p:sp>
              <p:nvSpPr>
                <p:cNvPr id="9" name="矩形 8">
                  <a:extLst>
                    <a:ext uri="{FF2B5EF4-FFF2-40B4-BE49-F238E27FC236}">
                      <a16:creationId xmlns:a16="http://schemas.microsoft.com/office/drawing/2014/main" id="{9545C86A-92A0-4724-9F21-3635EEE08617}"/>
                    </a:ext>
                  </a:extLst>
                </p:cNvPr>
                <p:cNvSpPr>
                  <a:spLocks noRot="1" noChangeAspect="1" noMove="1" noResize="1" noEditPoints="1" noAdjustHandles="1" noChangeArrowheads="1" noChangeShapeType="1" noTextEdit="1"/>
                </p:cNvSpPr>
                <p:nvPr/>
              </p:nvSpPr>
              <p:spPr>
                <a:xfrm>
                  <a:off x="1564359" y="5145626"/>
                  <a:ext cx="540539" cy="338554"/>
                </a:xfrm>
                <a:prstGeom prst="rect">
                  <a:avLst/>
                </a:prstGeom>
                <a:blipFill>
                  <a:blip r:embed="rId28"/>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D60BAB37-EE71-4272-B1FB-A2CCB3200675}"/>
                    </a:ext>
                  </a:extLst>
                </p:cNvPr>
                <p:cNvSpPr/>
                <p:nvPr/>
              </p:nvSpPr>
              <p:spPr>
                <a:xfrm>
                  <a:off x="1571846" y="4754284"/>
                  <a:ext cx="550726"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9</m:t>
                            </m:r>
                          </m:sub>
                        </m:sSub>
                      </m:oMath>
                    </m:oMathPara>
                  </a14:m>
                  <a:endParaRPr lang="zh-TW" altLang="en-US" sz="1600" dirty="0">
                    <a:ln w="0"/>
                    <a:effectLst/>
                  </a:endParaRPr>
                </a:p>
              </p:txBody>
            </p:sp>
          </mc:Choice>
          <mc:Fallback xmlns="">
            <p:sp>
              <p:nvSpPr>
                <p:cNvPr id="10" name="矩形 9">
                  <a:extLst>
                    <a:ext uri="{FF2B5EF4-FFF2-40B4-BE49-F238E27FC236}">
                      <a16:creationId xmlns:a16="http://schemas.microsoft.com/office/drawing/2014/main" id="{D60BAB37-EE71-4272-B1FB-A2CCB3200675}"/>
                    </a:ext>
                  </a:extLst>
                </p:cNvPr>
                <p:cNvSpPr>
                  <a:spLocks noRot="1" noChangeAspect="1" noMove="1" noResize="1" noEditPoints="1" noAdjustHandles="1" noChangeArrowheads="1" noChangeShapeType="1" noTextEdit="1"/>
                </p:cNvSpPr>
                <p:nvPr/>
              </p:nvSpPr>
              <p:spPr>
                <a:xfrm>
                  <a:off x="1571846" y="4754284"/>
                  <a:ext cx="550726" cy="338554"/>
                </a:xfrm>
                <a:prstGeom prst="rect">
                  <a:avLst/>
                </a:prstGeom>
                <a:blipFill>
                  <a:blip r:embed="rId29"/>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DBAB334D-6A50-4547-B251-A44C21A223F8}"/>
                    </a:ext>
                  </a:extLst>
                </p:cNvPr>
                <p:cNvSpPr/>
                <p:nvPr/>
              </p:nvSpPr>
              <p:spPr>
                <a:xfrm>
                  <a:off x="1541821" y="5418150"/>
                  <a:ext cx="580751" cy="285885"/>
                </a:xfrm>
                <a:prstGeom prst="rect">
                  <a:avLst/>
                </a:prstGeom>
                <a:noFill/>
              </p:spPr>
              <p:txBody>
                <a:bodyPr wrap="square" lIns="91440" tIns="45720" rIns="91440" bIns="4572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4</m:t>
                            </m:r>
                          </m:sub>
                        </m:sSub>
                      </m:oMath>
                    </m:oMathPara>
                  </a14:m>
                  <a:endParaRPr lang="zh-TW" altLang="en-US" sz="1600" dirty="0">
                    <a:ln w="0"/>
                    <a:effectLst/>
                  </a:endParaRPr>
                </a:p>
              </p:txBody>
            </p:sp>
          </mc:Choice>
          <mc:Fallback xmlns="">
            <p:sp>
              <p:nvSpPr>
                <p:cNvPr id="11" name="矩形 10">
                  <a:extLst>
                    <a:ext uri="{FF2B5EF4-FFF2-40B4-BE49-F238E27FC236}">
                      <a16:creationId xmlns:a16="http://schemas.microsoft.com/office/drawing/2014/main" id="{DBAB334D-6A50-4547-B251-A44C21A223F8}"/>
                    </a:ext>
                  </a:extLst>
                </p:cNvPr>
                <p:cNvSpPr>
                  <a:spLocks noRot="1" noChangeAspect="1" noMove="1" noResize="1" noEditPoints="1" noAdjustHandles="1" noChangeArrowheads="1" noChangeShapeType="1" noTextEdit="1"/>
                </p:cNvSpPr>
                <p:nvPr/>
              </p:nvSpPr>
              <p:spPr>
                <a:xfrm>
                  <a:off x="1541821" y="5418150"/>
                  <a:ext cx="580751" cy="285885"/>
                </a:xfrm>
                <a:prstGeom prst="rect">
                  <a:avLst/>
                </a:prstGeom>
                <a:blipFill>
                  <a:blip r:embed="rId30"/>
                  <a:stretch>
                    <a:fillRect b="-1276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65215CDE-A89E-449A-A79A-E16F112C5AB2}"/>
                    </a:ext>
                  </a:extLst>
                </p:cNvPr>
                <p:cNvSpPr/>
                <p:nvPr/>
              </p:nvSpPr>
              <p:spPr>
                <a:xfrm>
                  <a:off x="2948792" y="4390216"/>
                  <a:ext cx="631718"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8</m:t>
                            </m:r>
                          </m:sub>
                        </m:sSub>
                      </m:oMath>
                    </m:oMathPara>
                  </a14:m>
                  <a:endParaRPr lang="zh-TW" altLang="en-US" sz="1600" dirty="0">
                    <a:ln w="0"/>
                    <a:effectLst/>
                  </a:endParaRPr>
                </a:p>
              </p:txBody>
            </p:sp>
          </mc:Choice>
          <mc:Fallback xmlns="">
            <p:sp>
              <p:nvSpPr>
                <p:cNvPr id="12" name="矩形 11">
                  <a:extLst>
                    <a:ext uri="{FF2B5EF4-FFF2-40B4-BE49-F238E27FC236}">
                      <a16:creationId xmlns:a16="http://schemas.microsoft.com/office/drawing/2014/main" id="{65215CDE-A89E-449A-A79A-E16F112C5AB2}"/>
                    </a:ext>
                  </a:extLst>
                </p:cNvPr>
                <p:cNvSpPr>
                  <a:spLocks noRot="1" noChangeAspect="1" noMove="1" noResize="1" noEditPoints="1" noAdjustHandles="1" noChangeArrowheads="1" noChangeShapeType="1" noTextEdit="1"/>
                </p:cNvSpPr>
                <p:nvPr/>
              </p:nvSpPr>
              <p:spPr>
                <a:xfrm>
                  <a:off x="2948792" y="4390216"/>
                  <a:ext cx="631718" cy="338554"/>
                </a:xfrm>
                <a:prstGeom prst="rect">
                  <a:avLst/>
                </a:prstGeom>
                <a:blipFill>
                  <a:blip r:embed="rId31"/>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EE0C7EA7-73B1-4CFD-BB8F-6E1E7E166F43}"/>
                    </a:ext>
                  </a:extLst>
                </p:cNvPr>
                <p:cNvSpPr/>
                <p:nvPr/>
              </p:nvSpPr>
              <p:spPr>
                <a:xfrm>
                  <a:off x="4406730" y="4496623"/>
                  <a:ext cx="563303" cy="263552"/>
                </a:xfrm>
                <a:prstGeom prst="rect">
                  <a:avLst/>
                </a:prstGeom>
                <a:noFill/>
              </p:spPr>
              <p:txBody>
                <a:bodyPr wrap="square" lIns="91440" tIns="45720" rIns="91440" bIns="4572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6</m:t>
                            </m:r>
                          </m:sub>
                        </m:sSub>
                      </m:oMath>
                    </m:oMathPara>
                  </a14:m>
                  <a:endParaRPr lang="zh-TW" altLang="en-US" sz="1600" dirty="0">
                    <a:ln w="0"/>
                    <a:effectLst/>
                  </a:endParaRPr>
                </a:p>
              </p:txBody>
            </p:sp>
          </mc:Choice>
          <mc:Fallback xmlns="">
            <p:sp>
              <p:nvSpPr>
                <p:cNvPr id="13" name="矩形 12">
                  <a:extLst>
                    <a:ext uri="{FF2B5EF4-FFF2-40B4-BE49-F238E27FC236}">
                      <a16:creationId xmlns:a16="http://schemas.microsoft.com/office/drawing/2014/main" id="{EE0C7EA7-73B1-4CFD-BB8F-6E1E7E166F43}"/>
                    </a:ext>
                  </a:extLst>
                </p:cNvPr>
                <p:cNvSpPr>
                  <a:spLocks noRot="1" noChangeAspect="1" noMove="1" noResize="1" noEditPoints="1" noAdjustHandles="1" noChangeArrowheads="1" noChangeShapeType="1" noTextEdit="1"/>
                </p:cNvSpPr>
                <p:nvPr/>
              </p:nvSpPr>
              <p:spPr>
                <a:xfrm>
                  <a:off x="4406730" y="4496623"/>
                  <a:ext cx="563303" cy="263552"/>
                </a:xfrm>
                <a:prstGeom prst="rect">
                  <a:avLst/>
                </a:prstGeom>
                <a:blipFill>
                  <a:blip r:embed="rId32"/>
                  <a:stretch>
                    <a:fillRect b="-2325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id="{36D35102-45A4-4471-8325-F9063E1F71F9}"/>
                    </a:ext>
                  </a:extLst>
                </p:cNvPr>
                <p:cNvSpPr/>
                <p:nvPr/>
              </p:nvSpPr>
              <p:spPr>
                <a:xfrm>
                  <a:off x="3010331" y="3798079"/>
                  <a:ext cx="570179"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10</m:t>
                            </m:r>
                          </m:sub>
                        </m:sSub>
                      </m:oMath>
                    </m:oMathPara>
                  </a14:m>
                  <a:endParaRPr lang="zh-TW" altLang="en-US" sz="1600" dirty="0">
                    <a:ln w="0"/>
                    <a:effectLst/>
                  </a:endParaRPr>
                </a:p>
              </p:txBody>
            </p:sp>
          </mc:Choice>
          <mc:Fallback xmlns="">
            <p:sp>
              <p:nvSpPr>
                <p:cNvPr id="14" name="矩形 13">
                  <a:extLst>
                    <a:ext uri="{FF2B5EF4-FFF2-40B4-BE49-F238E27FC236}">
                      <a16:creationId xmlns:a16="http://schemas.microsoft.com/office/drawing/2014/main" id="{36D35102-45A4-4471-8325-F9063E1F71F9}"/>
                    </a:ext>
                  </a:extLst>
                </p:cNvPr>
                <p:cNvSpPr>
                  <a:spLocks noRot="1" noChangeAspect="1" noMove="1" noResize="1" noEditPoints="1" noAdjustHandles="1" noChangeArrowheads="1" noChangeShapeType="1" noTextEdit="1"/>
                </p:cNvSpPr>
                <p:nvPr/>
              </p:nvSpPr>
              <p:spPr>
                <a:xfrm>
                  <a:off x="3010331" y="3798079"/>
                  <a:ext cx="570179" cy="338554"/>
                </a:xfrm>
                <a:prstGeom prst="rect">
                  <a:avLst/>
                </a:prstGeom>
                <a:blipFill>
                  <a:blip r:embed="rId3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E5AC12CF-CD75-4569-B86A-8B9649DF934F}"/>
                    </a:ext>
                  </a:extLst>
                </p:cNvPr>
                <p:cNvSpPr/>
                <p:nvPr/>
              </p:nvSpPr>
              <p:spPr>
                <a:xfrm>
                  <a:off x="2948792" y="4595388"/>
                  <a:ext cx="631718"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7</m:t>
                            </m:r>
                          </m:sub>
                        </m:sSub>
                      </m:oMath>
                    </m:oMathPara>
                  </a14:m>
                  <a:endParaRPr lang="zh-TW" altLang="en-US" sz="1600" dirty="0">
                    <a:ln w="0"/>
                    <a:effectLst/>
                  </a:endParaRPr>
                </a:p>
              </p:txBody>
            </p:sp>
          </mc:Choice>
          <mc:Fallback xmlns="">
            <p:sp>
              <p:nvSpPr>
                <p:cNvPr id="15" name="矩形 14">
                  <a:extLst>
                    <a:ext uri="{FF2B5EF4-FFF2-40B4-BE49-F238E27FC236}">
                      <a16:creationId xmlns:a16="http://schemas.microsoft.com/office/drawing/2014/main" id="{E5AC12CF-CD75-4569-B86A-8B9649DF934F}"/>
                    </a:ext>
                  </a:extLst>
                </p:cNvPr>
                <p:cNvSpPr>
                  <a:spLocks noRot="1" noChangeAspect="1" noMove="1" noResize="1" noEditPoints="1" noAdjustHandles="1" noChangeArrowheads="1" noChangeShapeType="1" noTextEdit="1"/>
                </p:cNvSpPr>
                <p:nvPr/>
              </p:nvSpPr>
              <p:spPr>
                <a:xfrm>
                  <a:off x="2948792" y="4595388"/>
                  <a:ext cx="631718" cy="338554"/>
                </a:xfrm>
                <a:prstGeom prst="rect">
                  <a:avLst/>
                </a:prstGeom>
                <a:blipFill>
                  <a:blip r:embed="rId34"/>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B7FEFD6E-1806-4796-BE8C-894741CF8AD2}"/>
                    </a:ext>
                  </a:extLst>
                </p:cNvPr>
                <p:cNvSpPr/>
                <p:nvPr/>
              </p:nvSpPr>
              <p:spPr>
                <a:xfrm>
                  <a:off x="3010331" y="5147591"/>
                  <a:ext cx="570179" cy="338554"/>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14:m>
                    <m:oMathPara xmlns:m="http://schemas.openxmlformats.org/officeDocument/2006/math">
                      <m:oMathParaPr>
                        <m:jc m:val="centerGroup"/>
                      </m:oMathParaPr>
                      <m:oMath xmlns:m="http://schemas.openxmlformats.org/officeDocument/2006/math">
                        <m:sSub>
                          <m:sSubPr>
                            <m:ctrlPr>
                              <a:rPr lang="en-US" altLang="zh-TW" sz="1600" i="1" smtClean="0">
                                <a:ln w="0"/>
                                <a:effectLst/>
                                <a:latin typeface="Cambria Math" panose="02040503050406030204" pitchFamily="18" charset="0"/>
                              </a:rPr>
                            </m:ctrlPr>
                          </m:sSubPr>
                          <m:e>
                            <m:r>
                              <a:rPr lang="en-US" altLang="zh-TW" sz="1600" i="1">
                                <a:ln w="0"/>
                                <a:effectLst/>
                                <a:latin typeface="Cambria Math" panose="02040503050406030204" pitchFamily="18" charset="0"/>
                              </a:rPr>
                              <m:t> </m:t>
                            </m:r>
                            <m:r>
                              <a:rPr lang="en-US" altLang="zh-TW" sz="1600" i="1">
                                <a:ln w="0"/>
                                <a:effectLst/>
                                <a:latin typeface="Cambria Math" panose="02040503050406030204" pitchFamily="18" charset="0"/>
                              </a:rPr>
                              <m:t>𝑡</m:t>
                            </m:r>
                          </m:e>
                          <m:sub>
                            <m:r>
                              <a:rPr lang="en-US" altLang="zh-TW" sz="1600" i="1">
                                <a:ln w="0"/>
                                <a:effectLst/>
                                <a:latin typeface="Cambria Math" panose="02040503050406030204" pitchFamily="18" charset="0"/>
                              </a:rPr>
                              <m:t>3</m:t>
                            </m:r>
                          </m:sub>
                        </m:sSub>
                      </m:oMath>
                    </m:oMathPara>
                  </a14:m>
                  <a:endParaRPr lang="zh-TW" altLang="en-US" sz="1600" dirty="0">
                    <a:ln w="0"/>
                    <a:effectLst/>
                  </a:endParaRPr>
                </a:p>
              </p:txBody>
            </p:sp>
          </mc:Choice>
          <mc:Fallback xmlns="">
            <p:sp>
              <p:nvSpPr>
                <p:cNvPr id="16" name="矩形 15">
                  <a:extLst>
                    <a:ext uri="{FF2B5EF4-FFF2-40B4-BE49-F238E27FC236}">
                      <a16:creationId xmlns:a16="http://schemas.microsoft.com/office/drawing/2014/main" id="{B7FEFD6E-1806-4796-BE8C-894741CF8AD2}"/>
                    </a:ext>
                  </a:extLst>
                </p:cNvPr>
                <p:cNvSpPr>
                  <a:spLocks noRot="1" noChangeAspect="1" noMove="1" noResize="1" noEditPoints="1" noAdjustHandles="1" noChangeArrowheads="1" noChangeShapeType="1" noTextEdit="1"/>
                </p:cNvSpPr>
                <p:nvPr/>
              </p:nvSpPr>
              <p:spPr>
                <a:xfrm>
                  <a:off x="3010331" y="5147591"/>
                  <a:ext cx="570179" cy="338554"/>
                </a:xfrm>
                <a:prstGeom prst="rect">
                  <a:avLst/>
                </a:prstGeom>
                <a:blipFill>
                  <a:blip r:embed="rId35"/>
                  <a:stretch>
                    <a:fillRect/>
                  </a:stretch>
                </a:blipFill>
              </p:spPr>
              <p:txBody>
                <a:bodyPr/>
                <a:lstStyle/>
                <a:p>
                  <a:r>
                    <a:rPr lang="zh-TW" altLang="en-US">
                      <a:noFill/>
                    </a:rPr>
                    <a:t> </a:t>
                  </a:r>
                </a:p>
              </p:txBody>
            </p:sp>
          </mc:Fallback>
        </mc:AlternateContent>
      </p:grpSp>
      <mc:AlternateContent xmlns:mc="http://schemas.openxmlformats.org/markup-compatibility/2006" xmlns:a14="http://schemas.microsoft.com/office/drawing/2010/main">
        <mc:Choice Requires="a14">
          <p:graphicFrame>
            <p:nvGraphicFramePr>
              <p:cNvPr id="17" name="表格 16">
                <a:extLst>
                  <a:ext uri="{FF2B5EF4-FFF2-40B4-BE49-F238E27FC236}">
                    <a16:creationId xmlns:a16="http://schemas.microsoft.com/office/drawing/2014/main" id="{A5629083-C025-40FE-B2B6-C98B5E01A935}"/>
                  </a:ext>
                </a:extLst>
              </p:cNvPr>
              <p:cNvGraphicFramePr>
                <a:graphicFrameLocks noGrp="1"/>
              </p:cNvGraphicFramePr>
              <p:nvPr>
                <p:extLst>
                  <p:ext uri="{D42A27DB-BD31-4B8C-83A1-F6EECF244321}">
                    <p14:modId xmlns:p14="http://schemas.microsoft.com/office/powerpoint/2010/main" val="1941929198"/>
                  </p:ext>
                </p:extLst>
              </p:nvPr>
            </p:nvGraphicFramePr>
            <p:xfrm>
              <a:off x="5518713" y="1104001"/>
              <a:ext cx="6183774" cy="5278720"/>
            </p:xfrm>
            <a:graphic>
              <a:graphicData uri="http://schemas.openxmlformats.org/drawingml/2006/table">
                <a:tbl>
                  <a:tblPr firstRow="1" bandRow="1">
                    <a:tableStyleId>{5C22544A-7EE6-4342-B048-85BDC9FD1C3A}</a:tableStyleId>
                  </a:tblPr>
                  <a:tblGrid>
                    <a:gridCol w="1500881">
                      <a:extLst>
                        <a:ext uri="{9D8B030D-6E8A-4147-A177-3AD203B41FA5}">
                          <a16:colId xmlns:a16="http://schemas.microsoft.com/office/drawing/2014/main" val="4262485285"/>
                        </a:ext>
                      </a:extLst>
                    </a:gridCol>
                    <a:gridCol w="1667434">
                      <a:extLst>
                        <a:ext uri="{9D8B030D-6E8A-4147-A177-3AD203B41FA5}">
                          <a16:colId xmlns:a16="http://schemas.microsoft.com/office/drawing/2014/main" val="870654693"/>
                        </a:ext>
                      </a:extLst>
                    </a:gridCol>
                    <a:gridCol w="1597959">
                      <a:extLst>
                        <a:ext uri="{9D8B030D-6E8A-4147-A177-3AD203B41FA5}">
                          <a16:colId xmlns:a16="http://schemas.microsoft.com/office/drawing/2014/main" val="3593744629"/>
                        </a:ext>
                      </a:extLst>
                    </a:gridCol>
                    <a:gridCol w="1417500">
                      <a:extLst>
                        <a:ext uri="{9D8B030D-6E8A-4147-A177-3AD203B41FA5}">
                          <a16:colId xmlns:a16="http://schemas.microsoft.com/office/drawing/2014/main" val="3274261985"/>
                        </a:ext>
                      </a:extLst>
                    </a:gridCol>
                  </a:tblGrid>
                  <a:tr h="802732">
                    <a:tc>
                      <a:txBody>
                        <a:bodyPr/>
                        <a:lstStyle/>
                        <a:p>
                          <a:pPr algn="r"/>
                          <a:r>
                            <a:rPr lang="en-US" altLang="zh-TW" sz="1600" b="0" dirty="0">
                              <a:solidFill>
                                <a:schemeClr val="tx1"/>
                              </a:solidFill>
                              <a:latin typeface="+mn-lt"/>
                              <a:cs typeface="Times New Roman" panose="02020603050405020304" pitchFamily="18" charset="0"/>
                            </a:rPr>
                            <a:t>processor</a:t>
                          </a:r>
                        </a:p>
                        <a:p>
                          <a:pPr algn="l"/>
                          <a:r>
                            <a:rPr lang="en-US" altLang="zh-TW" sz="1600" b="0" dirty="0">
                              <a:solidFill>
                                <a:schemeClr val="tx1"/>
                              </a:solidFill>
                              <a:latin typeface="+mn-lt"/>
                              <a:cs typeface="Times New Roman" panose="02020603050405020304" pitchFamily="18" charset="0"/>
                            </a:rPr>
                            <a:t>task</a:t>
                          </a:r>
                        </a:p>
                        <a:p>
                          <a:pPr algn="ctr"/>
                          <a:endParaRPr lang="zh-TW" altLang="en-US" sz="1800" b="0" i="0" u="sng"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14:m>
                            <m:oMathPara xmlns:m="http://schemas.openxmlformats.org/officeDocument/2006/math">
                              <m:oMathParaPr>
                                <m:jc m:val="center"/>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𝑝</m:t>
                                    </m:r>
                                  </m:e>
                                  <m:sub>
                                    <m:r>
                                      <a:rPr lang="en-US" altLang="zh-TW" sz="1600" b="0" i="1" smtClean="0">
                                        <a:solidFill>
                                          <a:schemeClr val="tx1"/>
                                        </a:solidFill>
                                        <a:latin typeface="Cambria Math" panose="02040503050406030204" pitchFamily="18" charset="0"/>
                                        <a:cs typeface="Times New Roman" panose="02020603050405020304" pitchFamily="18" charset="0"/>
                                      </a:rPr>
                                      <m:t>1</m:t>
                                    </m:r>
                                  </m:sub>
                                </m:sSub>
                              </m:oMath>
                            </m:oMathPara>
                          </a14:m>
                          <a:endParaRPr lang="zh-TW" altLang="en-US" sz="1600" b="0" i="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𝑝</m:t>
                                    </m:r>
                                  </m:e>
                                  <m:sub>
                                    <m:r>
                                      <a:rPr lang="en-US" altLang="zh-TW" sz="1600"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𝑝</m:t>
                                    </m:r>
                                  </m:e>
                                  <m:sub>
                                    <m:r>
                                      <a:rPr lang="en-US" altLang="zh-TW" sz="1600"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321181"/>
                      </a:ext>
                    </a:extLst>
                  </a:tr>
                  <a:tr h="321093">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1</m:t>
                                    </m:r>
                                  </m:sub>
                                </m:sSub>
                              </m:oMath>
                            </m:oMathPara>
                          </a14:m>
                          <a:endParaRPr lang="en-US" altLang="zh-TW"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12</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15</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547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4</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+10=</a:t>
                          </a:r>
                          <a:r>
                            <a:rPr lang="en-US" altLang="zh-TW" sz="1600" dirty="0">
                              <a:solidFill>
                                <a:srgbClr val="00B0F0"/>
                              </a:solidFill>
                              <a:latin typeface="Times New Roman" panose="02020603050405020304" pitchFamily="18" charset="0"/>
                              <a:cs typeface="Times New Roman" panose="02020603050405020304" pitchFamily="18" charset="0"/>
                            </a:rPr>
                            <a:t>21</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latin typeface="Times New Roman" panose="02020603050405020304" pitchFamily="18" charset="0"/>
                              <a:cs typeface="Times New Roman" panose="02020603050405020304" pitchFamily="18" charset="0"/>
                            </a:rPr>
                            <a:t>+13</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latin typeface="Times New Roman" panose="02020603050405020304" pitchFamily="18" charset="0"/>
                              <a:cs typeface="Times New Roman" panose="02020603050405020304" pitchFamily="18" charset="0"/>
                            </a:rPr>
                            <a:t>+16</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547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+13=</a:t>
                          </a:r>
                          <a:r>
                            <a:rPr lang="en-US" altLang="zh-TW" sz="1600" dirty="0">
                              <a:solidFill>
                                <a:srgbClr val="00B0F0"/>
                              </a:solidFill>
                              <a:latin typeface="Times New Roman" panose="02020603050405020304" pitchFamily="18" charset="0"/>
                              <a:cs typeface="Times New Roman" panose="02020603050405020304" pitchFamily="18" charset="0"/>
                            </a:rPr>
                            <a:t>34</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12</a:t>
                          </a:r>
                          <a:r>
                            <a:rPr lang="en-US" altLang="zh-TW" sz="1600" dirty="0">
                              <a:solidFill>
                                <a:schemeClr val="tx1"/>
                              </a:solidFill>
                              <a:latin typeface="Times New Roman" panose="02020603050405020304" pitchFamily="18" charset="0"/>
                              <a:cs typeface="Times New Roman" panose="02020603050405020304" pitchFamily="18" charset="0"/>
                            </a:rPr>
                            <a:t>+18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12</a:t>
                          </a:r>
                          <a:r>
                            <a:rPr lang="en-US" altLang="zh-TW" sz="1600" dirty="0">
                              <a:solidFill>
                                <a:schemeClr val="tx1"/>
                              </a:solidFill>
                              <a:latin typeface="Times New Roman" panose="02020603050405020304" pitchFamily="18" charset="0"/>
                              <a:cs typeface="Times New Roman" panose="02020603050405020304" pitchFamily="18" charset="0"/>
                            </a:rPr>
                            <a:t>+14</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547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5</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+11</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17</a:t>
                          </a:r>
                          <a:r>
                            <a:rPr lang="en-US" altLang="zh-TW" sz="1600" dirty="0">
                              <a:solidFill>
                                <a:schemeClr val="tx1"/>
                              </a:solidFill>
                              <a:latin typeface="Times New Roman" panose="02020603050405020304" pitchFamily="18" charset="0"/>
                              <a:cs typeface="Times New Roman" panose="02020603050405020304" pitchFamily="18" charset="0"/>
                            </a:rPr>
                            <a:t>+17</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17</a:t>
                          </a:r>
                          <a:r>
                            <a:rPr lang="en-US" altLang="zh-TW" sz="1600" dirty="0">
                              <a:solidFill>
                                <a:schemeClr val="tx1"/>
                              </a:solidFill>
                              <a:latin typeface="Times New Roman" panose="02020603050405020304" pitchFamily="18" charset="0"/>
                              <a:cs typeface="Times New Roman" panose="02020603050405020304" pitchFamily="18" charset="0"/>
                            </a:rPr>
                            <a:t>+8=</a:t>
                          </a:r>
                          <a:r>
                            <a:rPr lang="en-US" altLang="zh-TW" sz="1600" dirty="0">
                              <a:solidFill>
                                <a:srgbClr val="00B0F0"/>
                              </a:solidFill>
                              <a:latin typeface="Times New Roman" panose="02020603050405020304" pitchFamily="18" charset="0"/>
                              <a:cs typeface="Times New Roman" panose="02020603050405020304" pitchFamily="18" charset="0"/>
                            </a:rPr>
                            <a:t>36</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547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+9</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11</a:t>
                          </a:r>
                          <a:r>
                            <a:rPr lang="en-US" altLang="zh-TW" sz="1600" dirty="0">
                              <a:solidFill>
                                <a:schemeClr val="tx1"/>
                              </a:solidFill>
                              <a:latin typeface="Times New Roman" panose="02020603050405020304" pitchFamily="18" charset="0"/>
                              <a:cs typeface="Times New Roman" panose="02020603050405020304" pitchFamily="18" charset="0"/>
                            </a:rPr>
                            <a:t>+12=</a:t>
                          </a:r>
                          <a:r>
                            <a:rPr lang="en-US" altLang="zh-TW" sz="1600" dirty="0">
                              <a:solidFill>
                                <a:srgbClr val="00B0F0"/>
                              </a:solidFill>
                              <a:latin typeface="Times New Roman" panose="02020603050405020304" pitchFamily="18" charset="0"/>
                              <a:cs typeface="Times New Roman" panose="02020603050405020304" pitchFamily="18" charset="0"/>
                            </a:rPr>
                            <a:t>34</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429158"/>
                      </a:ext>
                    </a:extLst>
                  </a:tr>
                  <a:tr h="545858">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6</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+12</a:t>
                          </a:r>
                        </a:p>
                        <a:p>
                          <a:pPr algn="ctr"/>
                          <a:r>
                            <a:rPr lang="en-US" altLang="zh-TW" sz="1600" dirty="0">
                              <a:solidFill>
                                <a:srgbClr val="00B0F0"/>
                              </a:solidFill>
                              <a:latin typeface="Times New Roman" panose="02020603050405020304" pitchFamily="18" charset="0"/>
                              <a:cs typeface="Times New Roman" panose="02020603050405020304" pitchFamily="18" charset="0"/>
                            </a:rPr>
                            <a:t>36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20</a:t>
                          </a:r>
                          <a:r>
                            <a:rPr lang="en-US" altLang="zh-TW" sz="1600" dirty="0">
                              <a:solidFill>
                                <a:schemeClr val="tx1"/>
                              </a:solidFill>
                              <a:latin typeface="Times New Roman" panose="02020603050405020304" pitchFamily="18" charset="0"/>
                              <a:cs typeface="Times New Roman" panose="02020603050405020304" pitchFamily="18" charset="0"/>
                            </a:rPr>
                            <a:t>+12</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+15</a:t>
                          </a:r>
                        </a:p>
                        <a:p>
                          <a:pPr algn="ctr"/>
                          <a:r>
                            <a:rPr lang="en-US" altLang="zh-TW" sz="1600" dirty="0">
                              <a:solidFill>
                                <a:srgbClr val="00B0F0"/>
                              </a:solidFill>
                              <a:latin typeface="Times New Roman" panose="02020603050405020304" pitchFamily="18" charset="0"/>
                              <a:cs typeface="Times New Roman" panose="02020603050405020304" pitchFamily="18" charset="0"/>
                            </a:rPr>
                            <a:t>36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20</a:t>
                          </a:r>
                          <a:r>
                            <a:rPr lang="en-US" altLang="zh-TW" sz="1600" dirty="0">
                              <a:solidFill>
                                <a:schemeClr val="tx1"/>
                              </a:solidFill>
                              <a:latin typeface="Times New Roman" panose="02020603050405020304" pitchFamily="18" charset="0"/>
                              <a:cs typeface="Times New Roman" panose="02020603050405020304" pitchFamily="18" charset="0"/>
                            </a:rPr>
                            <a:t>+15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+7=</a:t>
                          </a:r>
                          <a:r>
                            <a:rPr lang="en-US" altLang="zh-TW" sz="1600" dirty="0">
                              <a:solidFill>
                                <a:srgbClr val="00B0F0"/>
                              </a:solidFill>
                              <a:latin typeface="Times New Roman" panose="02020603050405020304" pitchFamily="18" charset="0"/>
                              <a:cs typeface="Times New Roman" panose="02020603050405020304" pitchFamily="18" charset="0"/>
                            </a:rPr>
                            <a:t>59</a:t>
                          </a:r>
                        </a:p>
                        <a:p>
                          <a:pPr algn="ctr"/>
                          <a:r>
                            <a:rPr lang="en-US" altLang="zh-TW" sz="1600" dirty="0">
                              <a:solidFill>
                                <a:srgbClr val="00B0F0"/>
                              </a:solidFill>
                              <a:latin typeface="Times New Roman" panose="02020603050405020304" pitchFamily="18" charset="0"/>
                              <a:cs typeface="Times New Roman" panose="02020603050405020304" pitchFamily="18" charset="0"/>
                            </a:rPr>
                            <a:t>36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+7=43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60200911"/>
                      </a:ext>
                    </a:extLst>
                  </a:tr>
                  <a:tr h="545858">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9</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+19</a:t>
                          </a:r>
                        </a:p>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+19=</a:t>
                          </a:r>
                          <a:r>
                            <a:rPr lang="en-US" altLang="zh-TW" sz="1600" dirty="0">
                              <a:solidFill>
                                <a:srgbClr val="00B0F0"/>
                              </a:solidFill>
                              <a:latin typeface="Times New Roman" panose="02020603050405020304" pitchFamily="18" charset="0"/>
                              <a:cs typeface="Times New Roman" panose="02020603050405020304" pitchFamily="18" charset="0"/>
                            </a:rPr>
                            <a:t>53</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+17</a:t>
                          </a:r>
                        </a:p>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27</a:t>
                          </a:r>
                          <a:r>
                            <a:rPr lang="en-US" altLang="zh-TW" sz="1600" dirty="0">
                              <a:solidFill>
                                <a:schemeClr val="tx1"/>
                              </a:solidFill>
                              <a:latin typeface="Times New Roman" panose="02020603050405020304" pitchFamily="18" charset="0"/>
                              <a:cs typeface="Times New Roman" panose="02020603050405020304" pitchFamily="18" charset="0"/>
                            </a:rPr>
                            <a:t>+17</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+20</a:t>
                          </a:r>
                        </a:p>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27</a:t>
                          </a:r>
                          <a:r>
                            <a:rPr lang="en-US" altLang="zh-TW" sz="1600" dirty="0">
                              <a:solidFill>
                                <a:schemeClr val="tx1"/>
                              </a:solidFill>
                              <a:latin typeface="Times New Roman" panose="02020603050405020304" pitchFamily="18" charset="0"/>
                              <a:cs typeface="Times New Roman" panose="02020603050405020304" pitchFamily="18" charset="0"/>
                            </a:rPr>
                            <a:t>+20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1248544"/>
                      </a:ext>
                    </a:extLst>
                  </a:tr>
                  <a:tr h="770623">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8</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+14</a:t>
                          </a:r>
                        </a:p>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+14</a:t>
                          </a:r>
                        </a:p>
                        <a:p>
                          <a:pPr algn="ctr"/>
                          <a:r>
                            <a:rPr lang="en-US" altLang="zh-TW" sz="1600" dirty="0">
                              <a:solidFill>
                                <a:srgbClr val="00B0F0"/>
                              </a:solidFill>
                              <a:latin typeface="Times New Roman" panose="02020603050405020304" pitchFamily="18" charset="0"/>
                              <a:cs typeface="Times New Roman" panose="02020603050405020304" pitchFamily="18" charset="0"/>
                            </a:rPr>
                            <a:t>53</a:t>
                          </a:r>
                          <a:r>
                            <a:rPr lang="en-US" altLang="zh-TW" sz="1600" dirty="0">
                              <a:solidFill>
                                <a:schemeClr val="tx1"/>
                              </a:solidFill>
                              <a:latin typeface="Times New Roman" panose="02020603050405020304" pitchFamily="18" charset="0"/>
                              <a:cs typeface="Times New Roman" panose="02020603050405020304" pitchFamily="18" charset="0"/>
                            </a:rPr>
                            <a:t>+14</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34+</a:t>
                          </a:r>
                          <a:r>
                            <a:rPr lang="en-US" altLang="zh-TW" sz="1600" dirty="0">
                              <a:solidFill>
                                <a:srgbClr val="FF0000"/>
                              </a:solidFill>
                              <a:latin typeface="Times New Roman" panose="02020603050405020304" pitchFamily="18" charset="0"/>
                              <a:cs typeface="Times New Roman" panose="02020603050405020304" pitchFamily="18" charset="0"/>
                            </a:rPr>
                            <a:t>13</a:t>
                          </a:r>
                          <a:r>
                            <a:rPr lang="en-US" altLang="zh-TW" sz="1600" dirty="0">
                              <a:solidFill>
                                <a:schemeClr val="tx1"/>
                              </a:solidFill>
                              <a:latin typeface="Times New Roman" panose="02020603050405020304" pitchFamily="18" charset="0"/>
                              <a:cs typeface="Times New Roman" panose="02020603050405020304" pitchFamily="18" charset="0"/>
                            </a:rPr>
                            <a:t>+8=</a:t>
                          </a:r>
                          <a:r>
                            <a:rPr lang="en-US" altLang="zh-TW" sz="1600" dirty="0">
                              <a:solidFill>
                                <a:srgbClr val="00B0F0"/>
                              </a:solidFill>
                              <a:latin typeface="Times New Roman" panose="02020603050405020304" pitchFamily="18" charset="0"/>
                              <a:cs typeface="Times New Roman" panose="02020603050405020304" pitchFamily="18" charset="0"/>
                            </a:rPr>
                            <a:t>55</a:t>
                          </a:r>
                        </a:p>
                        <a:p>
                          <a:pPr algn="ctr"/>
                          <a:r>
                            <a:rPr lang="en-US" altLang="zh-TW" sz="1600" dirty="0">
                              <a:solidFill>
                                <a:schemeClr val="tx1"/>
                              </a:solidFill>
                              <a:latin typeface="Times New Roman" panose="02020603050405020304" pitchFamily="18" charset="0"/>
                              <a:cs typeface="Times New Roman" panose="02020603050405020304" pitchFamily="18" charset="0"/>
                            </a:rPr>
                            <a:t>21+</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+8=47</a:t>
                          </a:r>
                        </a:p>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13</a:t>
                          </a:r>
                          <a:r>
                            <a:rPr lang="en-US" altLang="zh-TW" sz="1600" dirty="0">
                              <a:solidFill>
                                <a:schemeClr val="tx1"/>
                              </a:solidFill>
                              <a:latin typeface="Times New Roman" panose="02020603050405020304" pitchFamily="18" charset="0"/>
                              <a:cs typeface="Times New Roman" panose="02020603050405020304" pitchFamily="18" charset="0"/>
                            </a:rPr>
                            <a:t>+13</a:t>
                          </a:r>
                        </a:p>
                        <a:p>
                          <a:pPr algn="ctr"/>
                          <a:r>
                            <a:rPr lang="en-US" altLang="zh-TW" sz="1600" dirty="0">
                              <a:solidFill>
                                <a:srgbClr val="00B0F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+13</a:t>
                          </a:r>
                        </a:p>
                        <a:p>
                          <a:pPr algn="ctr"/>
                          <a:r>
                            <a:rPr lang="en-US" altLang="zh-TW" sz="1600" dirty="0">
                              <a:solidFill>
                                <a:srgbClr val="00B0F0"/>
                              </a:solidFill>
                              <a:latin typeface="Times New Roman" panose="02020603050405020304" pitchFamily="18" charset="0"/>
                              <a:cs typeface="Times New Roman" panose="02020603050405020304" pitchFamily="18" charset="0"/>
                            </a:rPr>
                            <a:t>59</a:t>
                          </a:r>
                          <a:r>
                            <a:rPr lang="en-US" altLang="zh-TW" sz="1600" dirty="0">
                              <a:solidFill>
                                <a:schemeClr val="tx1"/>
                              </a:solidFill>
                              <a:latin typeface="Times New Roman" panose="02020603050405020304" pitchFamily="18" charset="0"/>
                              <a:cs typeface="Times New Roman" panose="02020603050405020304" pitchFamily="18" charset="0"/>
                            </a:rPr>
                            <a:t>+13</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498131"/>
                      </a:ext>
                    </a:extLst>
                  </a:tr>
                  <a:tr h="321093">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7</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55</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0</a:t>
                          </a: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00B0F0"/>
                              </a:solidFill>
                              <a:latin typeface="Times New Roman" panose="02020603050405020304" pitchFamily="18" charset="0"/>
                              <a:cs typeface="Times New Roman" panose="02020603050405020304" pitchFamily="18" charset="0"/>
                            </a:rPr>
                            <a:t>66</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+15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3933794"/>
                      </a:ext>
                    </a:extLst>
                  </a:tr>
                  <a:tr h="3547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sz="1600" b="0" i="1" smtClean="0">
                                        <a:solidFill>
                                          <a:schemeClr val="tx1"/>
                                        </a:solidFill>
                                        <a:latin typeface="Cambria Math" panose="02040503050406030204" pitchFamily="18" charset="0"/>
                                        <a:cs typeface="Times New Roman" panose="02020603050405020304" pitchFamily="18" charset="0"/>
                                      </a:rPr>
                                    </m:ctrlPr>
                                  </m:sSubPr>
                                  <m:e>
                                    <m:r>
                                      <a:rPr lang="en-US" altLang="zh-TW" sz="1600" b="0" i="1" smtClean="0">
                                        <a:solidFill>
                                          <a:schemeClr val="tx1"/>
                                        </a:solidFill>
                                        <a:latin typeface="Cambria Math" panose="02040503050406030204" pitchFamily="18" charset="0"/>
                                        <a:cs typeface="Times New Roman" panose="02020603050405020304" pitchFamily="18" charset="0"/>
                                      </a:rPr>
                                      <m:t>𝑡</m:t>
                                    </m:r>
                                  </m:e>
                                  <m:sub>
                                    <m:r>
                                      <a:rPr lang="en-US" altLang="zh-TW" sz="1600" b="0" i="1" smtClean="0">
                                        <a:solidFill>
                                          <a:schemeClr val="tx1"/>
                                        </a:solidFill>
                                        <a:latin typeface="Cambria Math" panose="02040503050406030204" pitchFamily="18" charset="0"/>
                                        <a:cs typeface="Times New Roman" panose="02020603050405020304" pitchFamily="18" charset="0"/>
                                      </a:rPr>
                                      <m:t>10</m:t>
                                    </m:r>
                                  </m:sub>
                                </m:sSub>
                              </m:oMath>
                            </m:oMathPara>
                          </a14:m>
                          <a:endParaRPr lang="zh-TW" altLang="en-US" sz="16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59</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18</a:t>
                          </a:r>
                          <a:r>
                            <a:rPr lang="en-US" altLang="zh-TW" sz="1600" dirty="0">
                              <a:solidFill>
                                <a:schemeClr val="tx1"/>
                              </a:solidFill>
                              <a:latin typeface="Times New Roman" panose="02020603050405020304" pitchFamily="18" charset="0"/>
                              <a:cs typeface="Times New Roman" panose="02020603050405020304" pitchFamily="18" charset="0"/>
                            </a:rPr>
                            <a:t>+23=100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66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11</a:t>
                          </a:r>
                          <a:r>
                            <a:rPr lang="en-US" altLang="zh-TW" sz="1600" dirty="0">
                              <a:solidFill>
                                <a:schemeClr val="tx1"/>
                              </a:solidFill>
                              <a:latin typeface="Times New Roman" panose="02020603050405020304" pitchFamily="18" charset="0"/>
                              <a:cs typeface="Times New Roman" panose="02020603050405020304" pitchFamily="18" charset="0"/>
                            </a:rPr>
                            <a:t>+13=</a:t>
                          </a:r>
                          <a:r>
                            <a:rPr lang="en-US" altLang="zh-TW" sz="1600" dirty="0">
                              <a:solidFill>
                                <a:srgbClr val="00B0F0"/>
                              </a:solidFill>
                              <a:latin typeface="Times New Roman" panose="02020603050405020304" pitchFamily="18" charset="0"/>
                              <a:cs typeface="Times New Roman" panose="02020603050405020304" pitchFamily="18" charset="0"/>
                            </a:rPr>
                            <a:t>90</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66</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11</a:t>
                          </a:r>
                          <a:r>
                            <a:rPr lang="en-US" altLang="zh-TW" sz="1600" dirty="0">
                              <a:solidFill>
                                <a:schemeClr val="tx1"/>
                              </a:solidFill>
                              <a:latin typeface="Times New Roman" panose="02020603050405020304" pitchFamily="18" charset="0"/>
                              <a:cs typeface="Times New Roman" panose="02020603050405020304" pitchFamily="18" charset="0"/>
                            </a:rPr>
                            <a:t>+18=95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219618"/>
                      </a:ext>
                    </a:extLst>
                  </a:tr>
                </a:tbl>
              </a:graphicData>
            </a:graphic>
          </p:graphicFrame>
        </mc:Choice>
        <mc:Fallback xmlns="">
          <p:graphicFrame>
            <p:nvGraphicFramePr>
              <p:cNvPr id="17" name="表格 16">
                <a:extLst>
                  <a:ext uri="{FF2B5EF4-FFF2-40B4-BE49-F238E27FC236}">
                    <a16:creationId xmlns:a16="http://schemas.microsoft.com/office/drawing/2014/main" id="{A5629083-C025-40FE-B2B6-C98B5E01A935}"/>
                  </a:ext>
                </a:extLst>
              </p:cNvPr>
              <p:cNvGraphicFramePr>
                <a:graphicFrameLocks noGrp="1"/>
              </p:cNvGraphicFramePr>
              <p:nvPr>
                <p:extLst>
                  <p:ext uri="{D42A27DB-BD31-4B8C-83A1-F6EECF244321}">
                    <p14:modId xmlns:p14="http://schemas.microsoft.com/office/powerpoint/2010/main" val="1941929198"/>
                  </p:ext>
                </p:extLst>
              </p:nvPr>
            </p:nvGraphicFramePr>
            <p:xfrm>
              <a:off x="5518713" y="1104001"/>
              <a:ext cx="6183774" cy="5278720"/>
            </p:xfrm>
            <a:graphic>
              <a:graphicData uri="http://schemas.openxmlformats.org/drawingml/2006/table">
                <a:tbl>
                  <a:tblPr firstRow="1" bandRow="1">
                    <a:tableStyleId>{5C22544A-7EE6-4342-B048-85BDC9FD1C3A}</a:tableStyleId>
                  </a:tblPr>
                  <a:tblGrid>
                    <a:gridCol w="1500881">
                      <a:extLst>
                        <a:ext uri="{9D8B030D-6E8A-4147-A177-3AD203B41FA5}">
                          <a16:colId xmlns:a16="http://schemas.microsoft.com/office/drawing/2014/main" val="4262485285"/>
                        </a:ext>
                      </a:extLst>
                    </a:gridCol>
                    <a:gridCol w="1667434">
                      <a:extLst>
                        <a:ext uri="{9D8B030D-6E8A-4147-A177-3AD203B41FA5}">
                          <a16:colId xmlns:a16="http://schemas.microsoft.com/office/drawing/2014/main" val="870654693"/>
                        </a:ext>
                      </a:extLst>
                    </a:gridCol>
                    <a:gridCol w="1597959">
                      <a:extLst>
                        <a:ext uri="{9D8B030D-6E8A-4147-A177-3AD203B41FA5}">
                          <a16:colId xmlns:a16="http://schemas.microsoft.com/office/drawing/2014/main" val="3593744629"/>
                        </a:ext>
                      </a:extLst>
                    </a:gridCol>
                    <a:gridCol w="1417500">
                      <a:extLst>
                        <a:ext uri="{9D8B030D-6E8A-4147-A177-3AD203B41FA5}">
                          <a16:colId xmlns:a16="http://schemas.microsoft.com/office/drawing/2014/main" val="3274261985"/>
                        </a:ext>
                      </a:extLst>
                    </a:gridCol>
                  </a:tblGrid>
                  <a:tr h="853440">
                    <a:tc>
                      <a:txBody>
                        <a:bodyPr/>
                        <a:lstStyle/>
                        <a:p>
                          <a:pPr algn="r"/>
                          <a:r>
                            <a:rPr lang="en-US" altLang="zh-TW" sz="1600" b="0" dirty="0">
                              <a:solidFill>
                                <a:schemeClr val="tx1"/>
                              </a:solidFill>
                              <a:latin typeface="+mn-lt"/>
                              <a:cs typeface="Times New Roman" panose="02020603050405020304" pitchFamily="18" charset="0"/>
                            </a:rPr>
                            <a:t>processor</a:t>
                          </a:r>
                        </a:p>
                        <a:p>
                          <a:pPr algn="l"/>
                          <a:r>
                            <a:rPr lang="en-US" altLang="zh-TW" sz="1600" b="0" dirty="0">
                              <a:solidFill>
                                <a:schemeClr val="tx1"/>
                              </a:solidFill>
                              <a:latin typeface="+mn-lt"/>
                              <a:cs typeface="Times New Roman" panose="02020603050405020304" pitchFamily="18" charset="0"/>
                            </a:rPr>
                            <a:t>task</a:t>
                          </a:r>
                        </a:p>
                        <a:p>
                          <a:pPr algn="ctr"/>
                          <a:endParaRPr lang="zh-TW" altLang="en-US" sz="1800" b="0" i="0" u="sng"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90146" t="-2143" r="-181387" b="-526429"/>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198855" t="-2143" r="-89695" b="-526429"/>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336052" t="-2143" r="-858" b="-526429"/>
                          </a:stretch>
                        </a:blipFill>
                      </a:tcPr>
                    </a:tc>
                    <a:extLst>
                      <a:ext uri="{0D108BD9-81ED-4DB2-BD59-A6C34878D82A}">
                        <a16:rowId xmlns:a16="http://schemas.microsoft.com/office/drawing/2014/main" val="2909321181"/>
                      </a:ext>
                    </a:extLst>
                  </a:tr>
                  <a:tr h="33528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260000" r="-313415" b="-1240000"/>
                          </a:stretch>
                        </a:blip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12</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atin typeface="Times New Roman" panose="02020603050405020304" pitchFamily="18" charset="0"/>
                              <a:cs typeface="Times New Roman" panose="02020603050405020304" pitchFamily="18" charset="0"/>
                            </a:rPr>
                            <a:t>15</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54704">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341379" r="-313415" b="-1075862"/>
                          </a:stretch>
                        </a:blipFill>
                      </a:tcPr>
                    </a:tc>
                    <a:tc>
                      <a:txBody>
                        <a:bodyPr/>
                        <a:lstStyle/>
                        <a:p>
                          <a:pPr algn="ctr"/>
                          <a:r>
                            <a:rPr lang="en-US" altLang="zh-TW" sz="1600" dirty="0" smtClean="0">
                              <a:solidFill>
                                <a:schemeClr val="tx1"/>
                              </a:solidFill>
                              <a:latin typeface="Times New Roman" panose="02020603050405020304" pitchFamily="18" charset="0"/>
                              <a:cs typeface="Times New Roman" panose="02020603050405020304" pitchFamily="18" charset="0"/>
                            </a:rPr>
                            <a:t>11+</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+10=</a:t>
                          </a:r>
                          <a:r>
                            <a:rPr lang="en-US" altLang="zh-TW" sz="1600" dirty="0" smtClean="0">
                              <a:solidFill>
                                <a:srgbClr val="00B0F0"/>
                              </a:solidFill>
                              <a:latin typeface="Times New Roman" panose="02020603050405020304" pitchFamily="18" charset="0"/>
                              <a:cs typeface="Times New Roman" panose="02020603050405020304" pitchFamily="18" charset="0"/>
                            </a:rPr>
                            <a:t>21</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latin typeface="Times New Roman" panose="02020603050405020304" pitchFamily="18" charset="0"/>
                              <a:cs typeface="Times New Roman" panose="02020603050405020304" pitchFamily="18" charset="0"/>
                            </a:rPr>
                            <a:t>11+</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latin typeface="Times New Roman" panose="02020603050405020304" pitchFamily="18" charset="0"/>
                              <a:cs typeface="Times New Roman" panose="02020603050405020304" pitchFamily="18" charset="0"/>
                            </a:rPr>
                            <a:t>+13</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latin typeface="Times New Roman" panose="02020603050405020304" pitchFamily="18" charset="0"/>
                              <a:cs typeface="Times New Roman" panose="02020603050405020304" pitchFamily="18" charset="0"/>
                            </a:rPr>
                            <a:t>11+</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latin typeface="Times New Roman" panose="02020603050405020304" pitchFamily="18" charset="0"/>
                              <a:cs typeface="Times New Roman" panose="02020603050405020304" pitchFamily="18" charset="0"/>
                            </a:rPr>
                            <a:t>+16</a:t>
                          </a:r>
                          <a:endParaRPr lang="zh-TW" alt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54704">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433898" r="-313415" b="-957627"/>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+13=</a:t>
                          </a:r>
                          <a:r>
                            <a:rPr lang="en-US" altLang="zh-TW" sz="1600" dirty="0" smtClean="0">
                              <a:solidFill>
                                <a:srgbClr val="00B0F0"/>
                              </a:solidFill>
                              <a:latin typeface="Times New Roman" panose="02020603050405020304" pitchFamily="18" charset="0"/>
                              <a:cs typeface="Times New Roman" panose="02020603050405020304" pitchFamily="18" charset="0"/>
                            </a:rPr>
                            <a:t>34</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12</a:t>
                          </a:r>
                          <a:r>
                            <a:rPr lang="en-US" altLang="zh-TW" sz="1600" dirty="0">
                              <a:solidFill>
                                <a:schemeClr val="tx1"/>
                              </a:solidFill>
                              <a:latin typeface="Times New Roman" panose="02020603050405020304" pitchFamily="18" charset="0"/>
                              <a:cs typeface="Times New Roman" panose="02020603050405020304" pitchFamily="18" charset="0"/>
                            </a:rPr>
                            <a:t>+18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12</a:t>
                          </a:r>
                          <a:r>
                            <a:rPr lang="en-US" altLang="zh-TW" sz="1600" dirty="0">
                              <a:solidFill>
                                <a:schemeClr val="tx1"/>
                              </a:solidFill>
                              <a:latin typeface="Times New Roman" panose="02020603050405020304" pitchFamily="18" charset="0"/>
                              <a:cs typeface="Times New Roman" panose="02020603050405020304" pitchFamily="18" charset="0"/>
                            </a:rPr>
                            <a:t>+14</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54704">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543103" r="-313415" b="-874138"/>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+11</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chemeClr val="tx1"/>
                              </a:solidFill>
                              <a:latin typeface="Times New Roman" panose="02020603050405020304" pitchFamily="18" charset="0"/>
                              <a:cs typeface="Times New Roman" panose="02020603050405020304" pitchFamily="18" charset="0"/>
                            </a:rPr>
                            <a:t>11+</a:t>
                          </a:r>
                          <a:r>
                            <a:rPr lang="en-US" altLang="zh-TW" sz="1600" dirty="0" smtClean="0">
                              <a:solidFill>
                                <a:srgbClr val="FF0000"/>
                              </a:solidFill>
                              <a:latin typeface="Times New Roman" panose="02020603050405020304" pitchFamily="18" charset="0"/>
                              <a:cs typeface="Times New Roman" panose="02020603050405020304" pitchFamily="18" charset="0"/>
                            </a:rPr>
                            <a:t>17</a:t>
                          </a:r>
                          <a:r>
                            <a:rPr lang="en-US" altLang="zh-TW" sz="1600" dirty="0" smtClean="0">
                              <a:solidFill>
                                <a:schemeClr val="tx1"/>
                              </a:solidFill>
                              <a:latin typeface="Times New Roman" panose="02020603050405020304" pitchFamily="18" charset="0"/>
                              <a:cs typeface="Times New Roman" panose="02020603050405020304" pitchFamily="18" charset="0"/>
                            </a:rPr>
                            <a:t>+17</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chemeClr val="tx1"/>
                              </a:solidFill>
                              <a:latin typeface="Times New Roman" panose="02020603050405020304" pitchFamily="18" charset="0"/>
                              <a:cs typeface="Times New Roman" panose="02020603050405020304" pitchFamily="18" charset="0"/>
                            </a:rPr>
                            <a:t>11+</a:t>
                          </a:r>
                          <a:r>
                            <a:rPr lang="en-US" altLang="zh-TW" sz="1600" dirty="0" smtClean="0">
                              <a:solidFill>
                                <a:srgbClr val="FF0000"/>
                              </a:solidFill>
                              <a:latin typeface="Times New Roman" panose="02020603050405020304" pitchFamily="18" charset="0"/>
                              <a:cs typeface="Times New Roman" panose="02020603050405020304" pitchFamily="18" charset="0"/>
                            </a:rPr>
                            <a:t>17</a:t>
                          </a:r>
                          <a:r>
                            <a:rPr lang="en-US" altLang="zh-TW" sz="1600" dirty="0" smtClean="0">
                              <a:solidFill>
                                <a:schemeClr val="tx1"/>
                              </a:solidFill>
                              <a:latin typeface="Times New Roman" panose="02020603050405020304" pitchFamily="18" charset="0"/>
                              <a:cs typeface="Times New Roman" panose="02020603050405020304" pitchFamily="18" charset="0"/>
                            </a:rPr>
                            <a:t>+8=</a:t>
                          </a:r>
                          <a:r>
                            <a:rPr lang="en-US" altLang="zh-TW" sz="1600" dirty="0" smtClean="0">
                              <a:solidFill>
                                <a:srgbClr val="00B0F0"/>
                              </a:solidFill>
                              <a:latin typeface="Times New Roman" panose="02020603050405020304" pitchFamily="18" charset="0"/>
                              <a:cs typeface="Times New Roman" panose="02020603050405020304" pitchFamily="18" charset="0"/>
                            </a:rPr>
                            <a:t>36</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54704">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643103" r="-313415" b="-774138"/>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+9</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chemeClr val="tx1"/>
                              </a:solidFill>
                              <a:latin typeface="Times New Roman" panose="02020603050405020304" pitchFamily="18" charset="0"/>
                              <a:cs typeface="Times New Roman" panose="02020603050405020304" pitchFamily="18" charset="0"/>
                            </a:rPr>
                            <a:t>11+</a:t>
                          </a:r>
                          <a:r>
                            <a:rPr lang="en-US" altLang="zh-TW" sz="1600" dirty="0">
                              <a:solidFill>
                                <a:srgbClr val="FF0000"/>
                              </a:solidFill>
                              <a:latin typeface="Times New Roman" panose="02020603050405020304" pitchFamily="18" charset="0"/>
                              <a:cs typeface="Times New Roman" panose="02020603050405020304" pitchFamily="18" charset="0"/>
                            </a:rPr>
                            <a:t>11</a:t>
                          </a:r>
                          <a:r>
                            <a:rPr lang="en-US" altLang="zh-TW" sz="1600" dirty="0">
                              <a:solidFill>
                                <a:schemeClr val="tx1"/>
                              </a:solidFill>
                              <a:latin typeface="Times New Roman" panose="02020603050405020304" pitchFamily="18" charset="0"/>
                              <a:cs typeface="Times New Roman" panose="02020603050405020304" pitchFamily="18" charset="0"/>
                            </a:rPr>
                            <a:t>+12=</a:t>
                          </a:r>
                          <a:r>
                            <a:rPr lang="en-US" altLang="zh-TW" sz="1600" dirty="0">
                              <a:solidFill>
                                <a:srgbClr val="00B0F0"/>
                              </a:solidFill>
                              <a:latin typeface="Times New Roman" panose="02020603050405020304" pitchFamily="18" charset="0"/>
                              <a:cs typeface="Times New Roman" panose="02020603050405020304" pitchFamily="18" charset="0"/>
                            </a:rPr>
                            <a:t>34</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429158"/>
                      </a:ext>
                    </a:extLst>
                  </a:tr>
                  <a:tr h="57912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453684" r="-313415" b="-372632"/>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+12</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20</a:t>
                          </a:r>
                          <a:r>
                            <a:rPr lang="en-US" altLang="zh-TW" sz="1600" dirty="0" smtClean="0">
                              <a:solidFill>
                                <a:schemeClr val="tx1"/>
                              </a:solidFill>
                              <a:latin typeface="Times New Roman" panose="02020603050405020304" pitchFamily="18" charset="0"/>
                              <a:cs typeface="Times New Roman" panose="02020603050405020304" pitchFamily="18" charset="0"/>
                            </a:rPr>
                            <a:t>+12</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+15</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20</a:t>
                          </a:r>
                          <a:r>
                            <a:rPr lang="en-US" altLang="zh-TW" sz="1600" dirty="0" smtClean="0">
                              <a:solidFill>
                                <a:schemeClr val="tx1"/>
                              </a:solidFill>
                              <a:latin typeface="Times New Roman" panose="02020603050405020304" pitchFamily="18" charset="0"/>
                              <a:cs typeface="Times New Roman" panose="02020603050405020304" pitchFamily="18" charset="0"/>
                            </a:rPr>
                            <a:t>+15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+7=</a:t>
                          </a:r>
                          <a:r>
                            <a:rPr lang="en-US" altLang="zh-TW" sz="1600" dirty="0" smtClean="0">
                              <a:solidFill>
                                <a:srgbClr val="00B0F0"/>
                              </a:solidFill>
                              <a:latin typeface="Times New Roman" panose="02020603050405020304" pitchFamily="18" charset="0"/>
                              <a:cs typeface="Times New Roman" panose="02020603050405020304" pitchFamily="18" charset="0"/>
                            </a:rPr>
                            <a:t>59</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+7=43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60200911"/>
                      </a:ext>
                    </a:extLst>
                  </a:tr>
                  <a:tr h="57912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547917" r="-313415" b="-268750"/>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+19</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+19=</a:t>
                          </a:r>
                          <a:r>
                            <a:rPr lang="en-US" altLang="zh-TW" sz="1600" dirty="0" smtClean="0">
                              <a:solidFill>
                                <a:srgbClr val="00B0F0"/>
                              </a:solidFill>
                              <a:latin typeface="Times New Roman" panose="02020603050405020304" pitchFamily="18" charset="0"/>
                              <a:cs typeface="Times New Roman" panose="02020603050405020304" pitchFamily="18" charset="0"/>
                            </a:rPr>
                            <a:t>53</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+17</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27</a:t>
                          </a:r>
                          <a:r>
                            <a:rPr lang="en-US" altLang="zh-TW" sz="1600" dirty="0" smtClean="0">
                              <a:solidFill>
                                <a:schemeClr val="tx1"/>
                              </a:solidFill>
                              <a:latin typeface="Times New Roman" panose="02020603050405020304" pitchFamily="18" charset="0"/>
                              <a:cs typeface="Times New Roman" panose="02020603050405020304" pitchFamily="18" charset="0"/>
                            </a:rPr>
                            <a:t>+17</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+20</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27</a:t>
                          </a:r>
                          <a:r>
                            <a:rPr lang="en-US" altLang="zh-TW" sz="1600" dirty="0" smtClean="0">
                              <a:solidFill>
                                <a:schemeClr val="tx1"/>
                              </a:solidFill>
                              <a:latin typeface="Times New Roman" panose="02020603050405020304" pitchFamily="18" charset="0"/>
                              <a:cs typeface="Times New Roman" panose="02020603050405020304" pitchFamily="18" charset="0"/>
                            </a:rPr>
                            <a:t>+20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1248544"/>
                      </a:ext>
                    </a:extLst>
                  </a:tr>
                  <a:tr h="8229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460741" r="-313415" b="-91111"/>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+14</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+14</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53</a:t>
                          </a:r>
                          <a:r>
                            <a:rPr lang="en-US" altLang="zh-TW" sz="1600" dirty="0" smtClean="0">
                              <a:solidFill>
                                <a:schemeClr val="tx1"/>
                              </a:solidFill>
                              <a:latin typeface="Times New Roman" panose="02020603050405020304" pitchFamily="18" charset="0"/>
                              <a:cs typeface="Times New Roman" panose="02020603050405020304" pitchFamily="18" charset="0"/>
                            </a:rPr>
                            <a:t>+14</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chemeClr val="tx1"/>
                              </a:solidFill>
                              <a:latin typeface="Times New Roman" panose="02020603050405020304" pitchFamily="18" charset="0"/>
                              <a:cs typeface="Times New Roman" panose="02020603050405020304" pitchFamily="18" charset="0"/>
                            </a:rPr>
                            <a:t>34+</a:t>
                          </a:r>
                          <a:r>
                            <a:rPr lang="en-US" altLang="zh-TW" sz="1600" dirty="0" smtClean="0">
                              <a:solidFill>
                                <a:srgbClr val="FF0000"/>
                              </a:solidFill>
                              <a:latin typeface="Times New Roman" panose="02020603050405020304" pitchFamily="18" charset="0"/>
                              <a:cs typeface="Times New Roman" panose="02020603050405020304" pitchFamily="18" charset="0"/>
                            </a:rPr>
                            <a:t>13</a:t>
                          </a:r>
                          <a:r>
                            <a:rPr lang="en-US" altLang="zh-TW" sz="1600" dirty="0" smtClean="0">
                              <a:solidFill>
                                <a:schemeClr val="tx1"/>
                              </a:solidFill>
                              <a:latin typeface="Times New Roman" panose="02020603050405020304" pitchFamily="18" charset="0"/>
                              <a:cs typeface="Times New Roman" panose="02020603050405020304" pitchFamily="18" charset="0"/>
                            </a:rPr>
                            <a:t>+8=</a:t>
                          </a:r>
                          <a:r>
                            <a:rPr lang="en-US" altLang="zh-TW" sz="1600" dirty="0" smtClean="0">
                              <a:solidFill>
                                <a:srgbClr val="00B0F0"/>
                              </a:solidFill>
                              <a:latin typeface="Times New Roman" panose="02020603050405020304" pitchFamily="18" charset="0"/>
                              <a:cs typeface="Times New Roman" panose="02020603050405020304" pitchFamily="18" charset="0"/>
                            </a:rPr>
                            <a:t>55</a:t>
                          </a:r>
                        </a:p>
                        <a:p>
                          <a:pPr algn="ctr"/>
                          <a:r>
                            <a:rPr lang="en-US" altLang="zh-TW" sz="1600" dirty="0" smtClean="0">
                              <a:solidFill>
                                <a:schemeClr val="tx1"/>
                              </a:solidFill>
                              <a:latin typeface="Times New Roman" panose="02020603050405020304" pitchFamily="18" charset="0"/>
                              <a:cs typeface="Times New Roman" panose="02020603050405020304" pitchFamily="18" charset="0"/>
                            </a:rPr>
                            <a:t>21+</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+8=47</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13</a:t>
                          </a:r>
                          <a:r>
                            <a:rPr lang="en-US" altLang="zh-TW" sz="1600" dirty="0" smtClean="0">
                              <a:solidFill>
                                <a:schemeClr val="tx1"/>
                              </a:solidFill>
                              <a:latin typeface="Times New Roman" panose="02020603050405020304" pitchFamily="18" charset="0"/>
                              <a:cs typeface="Times New Roman" panose="02020603050405020304" pitchFamily="18" charset="0"/>
                            </a:rPr>
                            <a:t>+13</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+13</a:t>
                          </a:r>
                        </a:p>
                        <a:p>
                          <a:pPr algn="ctr"/>
                          <a:r>
                            <a:rPr lang="en-US" altLang="zh-TW" sz="1600" dirty="0" smtClean="0">
                              <a:solidFill>
                                <a:srgbClr val="00B0F0"/>
                              </a:solidFill>
                              <a:latin typeface="Times New Roman" panose="02020603050405020304" pitchFamily="18" charset="0"/>
                              <a:cs typeface="Times New Roman" panose="02020603050405020304" pitchFamily="18" charset="0"/>
                            </a:rPr>
                            <a:t>59</a:t>
                          </a:r>
                          <a:r>
                            <a:rPr lang="en-US" altLang="zh-TW" sz="1600" dirty="0" smtClean="0">
                              <a:solidFill>
                                <a:schemeClr val="tx1"/>
                              </a:solidFill>
                              <a:latin typeface="Times New Roman" panose="02020603050405020304" pitchFamily="18" charset="0"/>
                              <a:cs typeface="Times New Roman" panose="02020603050405020304" pitchFamily="18" charset="0"/>
                            </a:rPr>
                            <a:t>+13</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498131"/>
                      </a:ext>
                    </a:extLst>
                  </a:tr>
                  <a:tr h="33528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1376364" r="-313415" b="-123636"/>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34</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21</a:t>
                          </a:r>
                          <a:r>
                            <a:rPr lang="en-US" altLang="zh-TW" sz="1600" dirty="0" smtClean="0">
                              <a:solidFill>
                                <a:schemeClr val="tx1"/>
                              </a:solidFill>
                              <a:latin typeface="Times New Roman" panose="02020603050405020304" pitchFamily="18" charset="0"/>
                              <a:cs typeface="Times New Roman" panose="02020603050405020304" pitchFamily="18" charset="0"/>
                            </a:rPr>
                            <a:t>+8</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55</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0</a:t>
                          </a:r>
                          <a:r>
                            <a:rPr lang="en-US" altLang="zh-TW" sz="1600" dirty="0" smtClean="0">
                              <a:solidFill>
                                <a:schemeClr val="tx1"/>
                              </a:solidFill>
                              <a:latin typeface="Times New Roman" panose="02020603050405020304" pitchFamily="18" charset="0"/>
                              <a:cs typeface="Times New Roman" panose="02020603050405020304" pitchFamily="18" charset="0"/>
                            </a:rPr>
                            <a:t>+11=</a:t>
                          </a:r>
                          <a:r>
                            <a:rPr lang="en-US" altLang="zh-TW" sz="1600" dirty="0" smtClean="0">
                              <a:solidFill>
                                <a:srgbClr val="00B0F0"/>
                              </a:solidFill>
                              <a:latin typeface="Times New Roman" panose="02020603050405020304" pitchFamily="18" charset="0"/>
                              <a:cs typeface="Times New Roman" panose="02020603050405020304" pitchFamily="18" charset="0"/>
                            </a:rPr>
                            <a:t>66</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solidFill>
                                <a:srgbClr val="00B0F0"/>
                              </a:solidFill>
                              <a:latin typeface="Times New Roman" panose="02020603050405020304" pitchFamily="18" charset="0"/>
                              <a:cs typeface="Times New Roman" panose="02020603050405020304" pitchFamily="18" charset="0"/>
                            </a:rPr>
                            <a:t>34</a:t>
                          </a:r>
                          <a:r>
                            <a:rPr lang="en-US" altLang="zh-TW" sz="1600" dirty="0">
                              <a:solidFill>
                                <a:schemeClr val="tx1"/>
                              </a:solidFill>
                              <a:latin typeface="Times New Roman" panose="02020603050405020304" pitchFamily="18" charset="0"/>
                              <a:cs typeface="Times New Roman" panose="02020603050405020304" pitchFamily="18" charset="0"/>
                            </a:rPr>
                            <a:t>+</a:t>
                          </a:r>
                          <a:r>
                            <a:rPr lang="en-US" altLang="zh-TW" sz="1600" dirty="0">
                              <a:solidFill>
                                <a:srgbClr val="FF0000"/>
                              </a:solidFill>
                              <a:latin typeface="Times New Roman" panose="02020603050405020304" pitchFamily="18" charset="0"/>
                              <a:cs typeface="Times New Roman" panose="02020603050405020304" pitchFamily="18" charset="0"/>
                            </a:rPr>
                            <a:t>21</a:t>
                          </a:r>
                          <a:r>
                            <a:rPr lang="en-US" altLang="zh-TW" sz="1600" dirty="0">
                              <a:solidFill>
                                <a:schemeClr val="tx1"/>
                              </a:solidFill>
                              <a:latin typeface="Times New Roman" panose="02020603050405020304" pitchFamily="18" charset="0"/>
                              <a:cs typeface="Times New Roman" panose="02020603050405020304" pitchFamily="18" charset="0"/>
                            </a:rPr>
                            <a:t>+15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3933794"/>
                      </a:ext>
                    </a:extLst>
                  </a:tr>
                  <a:tr h="354704">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6"/>
                          <a:stretch>
                            <a:fillRect l="-407" t="-1400000" r="-313415" b="-17241"/>
                          </a:stretch>
                        </a:blip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59</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18</a:t>
                          </a:r>
                          <a:r>
                            <a:rPr lang="en-US" altLang="zh-TW" sz="1600" dirty="0" smtClean="0">
                              <a:solidFill>
                                <a:schemeClr val="tx1"/>
                              </a:solidFill>
                              <a:latin typeface="Times New Roman" panose="02020603050405020304" pitchFamily="18" charset="0"/>
                              <a:cs typeface="Times New Roman" panose="02020603050405020304" pitchFamily="18" charset="0"/>
                            </a:rPr>
                            <a:t>+23=100</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66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11</a:t>
                          </a:r>
                          <a:r>
                            <a:rPr lang="en-US" altLang="zh-TW" sz="1600" dirty="0" smtClean="0">
                              <a:solidFill>
                                <a:schemeClr val="tx1"/>
                              </a:solidFill>
                              <a:latin typeface="Times New Roman" panose="02020603050405020304" pitchFamily="18" charset="0"/>
                              <a:cs typeface="Times New Roman" panose="02020603050405020304" pitchFamily="18" charset="0"/>
                            </a:rPr>
                            <a:t>+13=</a:t>
                          </a:r>
                          <a:r>
                            <a:rPr lang="en-US" altLang="zh-TW" sz="1600" dirty="0" smtClean="0">
                              <a:solidFill>
                                <a:srgbClr val="00B0F0"/>
                              </a:solidFill>
                              <a:latin typeface="Times New Roman" panose="02020603050405020304" pitchFamily="18" charset="0"/>
                              <a:cs typeface="Times New Roman" panose="02020603050405020304" pitchFamily="18" charset="0"/>
                            </a:rPr>
                            <a:t>90</a:t>
                          </a:r>
                          <a:endParaRPr lang="zh-TW" altLang="en-US" sz="1600" dirty="0">
                            <a:solidFill>
                              <a:srgbClr val="00B0F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smtClean="0">
                              <a:solidFill>
                                <a:srgbClr val="00B0F0"/>
                              </a:solidFill>
                              <a:latin typeface="Times New Roman" panose="02020603050405020304" pitchFamily="18" charset="0"/>
                              <a:cs typeface="Times New Roman" panose="02020603050405020304" pitchFamily="18" charset="0"/>
                            </a:rPr>
                            <a:t>66</a:t>
                          </a:r>
                          <a:r>
                            <a:rPr lang="en-US" altLang="zh-TW" sz="1600" dirty="0" smtClean="0">
                              <a:solidFill>
                                <a:schemeClr val="tx1"/>
                              </a:solidFill>
                              <a:latin typeface="Times New Roman" panose="02020603050405020304" pitchFamily="18" charset="0"/>
                              <a:cs typeface="Times New Roman" panose="02020603050405020304" pitchFamily="18" charset="0"/>
                            </a:rPr>
                            <a:t>+</a:t>
                          </a:r>
                          <a:r>
                            <a:rPr lang="en-US" altLang="zh-TW" sz="1600" dirty="0" smtClean="0">
                              <a:solidFill>
                                <a:srgbClr val="FF0000"/>
                              </a:solidFill>
                              <a:latin typeface="Times New Roman" panose="02020603050405020304" pitchFamily="18" charset="0"/>
                              <a:cs typeface="Times New Roman" panose="02020603050405020304" pitchFamily="18" charset="0"/>
                            </a:rPr>
                            <a:t>11</a:t>
                          </a:r>
                          <a:r>
                            <a:rPr lang="en-US" altLang="zh-TW" sz="1600" dirty="0" smtClean="0">
                              <a:solidFill>
                                <a:schemeClr val="tx1"/>
                              </a:solidFill>
                              <a:latin typeface="Times New Roman" panose="02020603050405020304" pitchFamily="18" charset="0"/>
                              <a:cs typeface="Times New Roman" panose="02020603050405020304" pitchFamily="18" charset="0"/>
                            </a:rPr>
                            <a:t>+18=95</a:t>
                          </a:r>
                          <a:endParaRPr lang="zh-TW" alt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219618"/>
                      </a:ext>
                    </a:extLst>
                  </a:tr>
                </a:tbl>
              </a:graphicData>
            </a:graphic>
          </p:graphicFrame>
        </mc:Fallback>
      </mc:AlternateContent>
      <p:sp>
        <p:nvSpPr>
          <p:cNvPr id="75" name="投影片編號版面配置區 74">
            <a:extLst>
              <a:ext uri="{FF2B5EF4-FFF2-40B4-BE49-F238E27FC236}">
                <a16:creationId xmlns:a16="http://schemas.microsoft.com/office/drawing/2014/main" id="{8BED6D45-3F54-4E47-B50D-9F4A092D3025}"/>
              </a:ext>
            </a:extLst>
          </p:cNvPr>
          <p:cNvSpPr>
            <a:spLocks noGrp="1"/>
          </p:cNvSpPr>
          <p:nvPr>
            <p:ph type="sldNum" sz="quarter" idx="12"/>
          </p:nvPr>
        </p:nvSpPr>
        <p:spPr/>
        <p:txBody>
          <a:bodyPr/>
          <a:lstStyle/>
          <a:p>
            <a:fld id="{A3CFDAA3-869A-4B1D-A13F-2E59F7E6A70F}" type="slidenum">
              <a:rPr lang="zh-TW" altLang="en-US" smtClean="0"/>
              <a:t>3</a:t>
            </a:fld>
            <a:endParaRPr lang="zh-TW" altLang="en-US"/>
          </a:p>
        </p:txBody>
      </p:sp>
      <p:grpSp>
        <p:nvGrpSpPr>
          <p:cNvPr id="18" name="群組 17"/>
          <p:cNvGrpSpPr/>
          <p:nvPr/>
        </p:nvGrpSpPr>
        <p:grpSpPr>
          <a:xfrm>
            <a:off x="361094" y="242995"/>
            <a:ext cx="2766039" cy="3453249"/>
            <a:chOff x="4704845" y="967890"/>
            <a:chExt cx="2766039" cy="3453249"/>
          </a:xfrm>
        </p:grpSpPr>
        <mc:AlternateContent xmlns:mc="http://schemas.openxmlformats.org/markup-compatibility/2006" xmlns:a14="http://schemas.microsoft.com/office/drawing/2010/main">
          <mc:Choice Requires="a14">
            <p:sp>
              <p:nvSpPr>
                <p:cNvPr id="19" name="橢圓 18">
                  <a:extLst>
                    <a:ext uri="{FF2B5EF4-FFF2-40B4-BE49-F238E27FC236}">
                      <a16:creationId xmlns:a16="http://schemas.microsoft.com/office/drawing/2014/main" id="{9F9F756F-0DCA-79A6-140C-B0567E9687AD}"/>
                    </a:ext>
                  </a:extLst>
                </p:cNvPr>
                <p:cNvSpPr/>
                <p:nvPr/>
              </p:nvSpPr>
              <p:spPr>
                <a:xfrm>
                  <a:off x="5856082" y="967890"/>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i="1">
                                <a:ln w="0"/>
                                <a:solidFill>
                                  <a:schemeClr val="tx1"/>
                                </a:solidFill>
                                <a:effectLst/>
                                <a:latin typeface="Cambria Math" panose="02040503050406030204" pitchFamily="18" charset="0"/>
                                <a:cs typeface="Times New Roman" panose="02020603050405020304" pitchFamily="18" charset="0"/>
                              </a:rPr>
                              <m:t>1</m:t>
                            </m:r>
                          </m:sub>
                        </m:sSub>
                      </m:oMath>
                    </m:oMathPara>
                  </a14:m>
                  <a:endParaRPr lang="en-US" altLang="zh-TW" sz="1400" dirty="0">
                    <a:ln w="0"/>
                    <a:solidFill>
                      <a:schemeClr val="tx1"/>
                    </a:solidFill>
                    <a:effectLst/>
                    <a:cs typeface="Times New Roman" panose="02020603050405020304" pitchFamily="18" charset="0"/>
                  </a:endParaRPr>
                </a:p>
              </p:txBody>
            </p:sp>
          </mc:Choice>
          <mc:Fallback xmlns="">
            <p:sp>
              <p:nvSpPr>
                <p:cNvPr id="19" name="橢圓 18">
                  <a:extLst>
                    <a:ext uri="{FF2B5EF4-FFF2-40B4-BE49-F238E27FC236}">
                      <a16:creationId xmlns:a16="http://schemas.microsoft.com/office/drawing/2014/main" id="{9F9F756F-0DCA-79A6-140C-B0567E9687AD}"/>
                    </a:ext>
                  </a:extLst>
                </p:cNvPr>
                <p:cNvSpPr>
                  <a:spLocks noRot="1" noChangeAspect="1" noMove="1" noResize="1" noEditPoints="1" noAdjustHandles="1" noChangeArrowheads="1" noChangeShapeType="1" noTextEdit="1"/>
                </p:cNvSpPr>
                <p:nvPr/>
              </p:nvSpPr>
              <p:spPr>
                <a:xfrm>
                  <a:off x="5856082" y="967890"/>
                  <a:ext cx="360000" cy="360000"/>
                </a:xfrm>
                <a:prstGeom prst="ellipse">
                  <a:avLst/>
                </a:prstGeom>
                <a:blipFill>
                  <a:blip r:embed="rId15"/>
                  <a:stretch>
                    <a:fillRect/>
                  </a:stretch>
                </a:blipFill>
                <a:ln w="19050">
                  <a:solidFill>
                    <a:schemeClr val="tx1"/>
                  </a:solidFill>
                </a:ln>
              </p:spPr>
              <p:txBody>
                <a:bodyPr/>
                <a:lstStyle/>
                <a:p>
                  <a:r>
                    <a:rPr lang="zh-TW" altLang="en-US">
                      <a:noFill/>
                    </a:rPr>
                    <a:t> </a:t>
                  </a:r>
                </a:p>
              </p:txBody>
            </p:sp>
          </mc:Fallback>
        </mc:AlternateContent>
        <p:cxnSp>
          <p:nvCxnSpPr>
            <p:cNvPr id="20" name="直線單箭頭接點 19">
              <a:extLst>
                <a:ext uri="{FF2B5EF4-FFF2-40B4-BE49-F238E27FC236}">
                  <a16:creationId xmlns:a16="http://schemas.microsoft.com/office/drawing/2014/main" id="{C5063764-5B34-4261-DE44-5A45F97D5834}"/>
                </a:ext>
              </a:extLst>
            </p:cNvPr>
            <p:cNvCxnSpPr>
              <a:cxnSpLocks/>
              <a:stCxn id="19" idx="4"/>
              <a:endCxn id="21" idx="0"/>
            </p:cNvCxnSpPr>
            <p:nvPr/>
          </p:nvCxnSpPr>
          <p:spPr>
            <a:xfrm flipH="1">
              <a:off x="5038440" y="1327890"/>
              <a:ext cx="997642" cy="54512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1" name="橢圓 20">
                  <a:extLst>
                    <a:ext uri="{FF2B5EF4-FFF2-40B4-BE49-F238E27FC236}">
                      <a16:creationId xmlns:a16="http://schemas.microsoft.com/office/drawing/2014/main" id="{0C9ACA41-C310-8504-7B0E-25FF95BC0175}"/>
                    </a:ext>
                  </a:extLst>
                </p:cNvPr>
                <p:cNvSpPr/>
                <p:nvPr/>
              </p:nvSpPr>
              <p:spPr>
                <a:xfrm>
                  <a:off x="4858440" y="187301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2</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1" name="橢圓 20">
                  <a:extLst>
                    <a:ext uri="{FF2B5EF4-FFF2-40B4-BE49-F238E27FC236}">
                      <a16:creationId xmlns:a16="http://schemas.microsoft.com/office/drawing/2014/main" id="{0C9ACA41-C310-8504-7B0E-25FF95BC0175}"/>
                    </a:ext>
                  </a:extLst>
                </p:cNvPr>
                <p:cNvSpPr>
                  <a:spLocks noRot="1" noChangeAspect="1" noMove="1" noResize="1" noEditPoints="1" noAdjustHandles="1" noChangeArrowheads="1" noChangeShapeType="1" noTextEdit="1"/>
                </p:cNvSpPr>
                <p:nvPr/>
              </p:nvSpPr>
              <p:spPr>
                <a:xfrm>
                  <a:off x="4858440" y="1873018"/>
                  <a:ext cx="360000" cy="360000"/>
                </a:xfrm>
                <a:prstGeom prst="ellipse">
                  <a:avLst/>
                </a:prstGeom>
                <a:blipFill>
                  <a:blip r:embed="rId16"/>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2" name="橢圓 21">
                  <a:extLst>
                    <a:ext uri="{FF2B5EF4-FFF2-40B4-BE49-F238E27FC236}">
                      <a16:creationId xmlns:a16="http://schemas.microsoft.com/office/drawing/2014/main" id="{C89010A8-0849-3626-6A2F-98365D3CDAB8}"/>
                    </a:ext>
                  </a:extLst>
                </p:cNvPr>
                <p:cNvSpPr/>
                <p:nvPr/>
              </p:nvSpPr>
              <p:spPr>
                <a:xfrm>
                  <a:off x="5653648" y="1861459"/>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3</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2" name="橢圓 21">
                  <a:extLst>
                    <a:ext uri="{FF2B5EF4-FFF2-40B4-BE49-F238E27FC236}">
                      <a16:creationId xmlns:a16="http://schemas.microsoft.com/office/drawing/2014/main" id="{C89010A8-0849-3626-6A2F-98365D3CDAB8}"/>
                    </a:ext>
                  </a:extLst>
                </p:cNvPr>
                <p:cNvSpPr>
                  <a:spLocks noRot="1" noChangeAspect="1" noMove="1" noResize="1" noEditPoints="1" noAdjustHandles="1" noChangeArrowheads="1" noChangeShapeType="1" noTextEdit="1"/>
                </p:cNvSpPr>
                <p:nvPr/>
              </p:nvSpPr>
              <p:spPr>
                <a:xfrm>
                  <a:off x="5653648" y="1861459"/>
                  <a:ext cx="360000" cy="360000"/>
                </a:xfrm>
                <a:prstGeom prst="ellipse">
                  <a:avLst/>
                </a:prstGeom>
                <a:blipFill>
                  <a:blip r:embed="rId17"/>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3" name="橢圓 22">
                  <a:extLst>
                    <a:ext uri="{FF2B5EF4-FFF2-40B4-BE49-F238E27FC236}">
                      <a16:creationId xmlns:a16="http://schemas.microsoft.com/office/drawing/2014/main" id="{C4D312F4-D6B5-D171-872E-4D4C0D4CD2C4}"/>
                    </a:ext>
                  </a:extLst>
                </p:cNvPr>
                <p:cNvSpPr/>
                <p:nvPr/>
              </p:nvSpPr>
              <p:spPr>
                <a:xfrm>
                  <a:off x="6244454" y="184019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4</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3" name="橢圓 22">
                  <a:extLst>
                    <a:ext uri="{FF2B5EF4-FFF2-40B4-BE49-F238E27FC236}">
                      <a16:creationId xmlns:a16="http://schemas.microsoft.com/office/drawing/2014/main" id="{C4D312F4-D6B5-D171-872E-4D4C0D4CD2C4}"/>
                    </a:ext>
                  </a:extLst>
                </p:cNvPr>
                <p:cNvSpPr>
                  <a:spLocks noRot="1" noChangeAspect="1" noMove="1" noResize="1" noEditPoints="1" noAdjustHandles="1" noChangeArrowheads="1" noChangeShapeType="1" noTextEdit="1"/>
                </p:cNvSpPr>
                <p:nvPr/>
              </p:nvSpPr>
              <p:spPr>
                <a:xfrm>
                  <a:off x="6244454" y="1840198"/>
                  <a:ext cx="360000" cy="360000"/>
                </a:xfrm>
                <a:prstGeom prst="ellipse">
                  <a:avLst/>
                </a:prstGeom>
                <a:blipFill>
                  <a:blip r:embed="rId18"/>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4" name="橢圓 23">
                  <a:extLst>
                    <a:ext uri="{FF2B5EF4-FFF2-40B4-BE49-F238E27FC236}">
                      <a16:creationId xmlns:a16="http://schemas.microsoft.com/office/drawing/2014/main" id="{AE97353C-F07B-3FED-E48A-A3F0FEB448D2}"/>
                    </a:ext>
                  </a:extLst>
                </p:cNvPr>
                <p:cNvSpPr/>
                <p:nvPr/>
              </p:nvSpPr>
              <p:spPr>
                <a:xfrm>
                  <a:off x="6937462" y="1828896"/>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5</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4" name="橢圓 23">
                  <a:extLst>
                    <a:ext uri="{FF2B5EF4-FFF2-40B4-BE49-F238E27FC236}">
                      <a16:creationId xmlns:a16="http://schemas.microsoft.com/office/drawing/2014/main" id="{AE97353C-F07B-3FED-E48A-A3F0FEB448D2}"/>
                    </a:ext>
                  </a:extLst>
                </p:cNvPr>
                <p:cNvSpPr>
                  <a:spLocks noRot="1" noChangeAspect="1" noMove="1" noResize="1" noEditPoints="1" noAdjustHandles="1" noChangeArrowheads="1" noChangeShapeType="1" noTextEdit="1"/>
                </p:cNvSpPr>
                <p:nvPr/>
              </p:nvSpPr>
              <p:spPr>
                <a:xfrm>
                  <a:off x="6937462" y="1828896"/>
                  <a:ext cx="360000" cy="360000"/>
                </a:xfrm>
                <a:prstGeom prst="ellipse">
                  <a:avLst/>
                </a:prstGeom>
                <a:blipFill>
                  <a:blip r:embed="rId19"/>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5" name="橢圓 24">
                  <a:extLst>
                    <a:ext uri="{FF2B5EF4-FFF2-40B4-BE49-F238E27FC236}">
                      <a16:creationId xmlns:a16="http://schemas.microsoft.com/office/drawing/2014/main" id="{463740E2-F513-F347-797E-E968B9C41D68}"/>
                    </a:ext>
                  </a:extLst>
                </p:cNvPr>
                <p:cNvSpPr/>
                <p:nvPr/>
              </p:nvSpPr>
              <p:spPr>
                <a:xfrm>
                  <a:off x="5604757" y="3207873"/>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7</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5" name="橢圓 24">
                  <a:extLst>
                    <a:ext uri="{FF2B5EF4-FFF2-40B4-BE49-F238E27FC236}">
                      <a16:creationId xmlns:a16="http://schemas.microsoft.com/office/drawing/2014/main" id="{463740E2-F513-F347-797E-E968B9C41D68}"/>
                    </a:ext>
                  </a:extLst>
                </p:cNvPr>
                <p:cNvSpPr>
                  <a:spLocks noRot="1" noChangeAspect="1" noMove="1" noResize="1" noEditPoints="1" noAdjustHandles="1" noChangeArrowheads="1" noChangeShapeType="1" noTextEdit="1"/>
                </p:cNvSpPr>
                <p:nvPr/>
              </p:nvSpPr>
              <p:spPr>
                <a:xfrm>
                  <a:off x="5604757" y="3207873"/>
                  <a:ext cx="360000" cy="360000"/>
                </a:xfrm>
                <a:prstGeom prst="ellipse">
                  <a:avLst/>
                </a:prstGeom>
                <a:blipFill>
                  <a:blip r:embed="rId20"/>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6" name="橢圓 25">
                  <a:extLst>
                    <a:ext uri="{FF2B5EF4-FFF2-40B4-BE49-F238E27FC236}">
                      <a16:creationId xmlns:a16="http://schemas.microsoft.com/office/drawing/2014/main" id="{290629EF-7823-9011-1ADD-CB156F25C5A6}"/>
                    </a:ext>
                  </a:extLst>
                </p:cNvPr>
                <p:cNvSpPr/>
                <p:nvPr/>
              </p:nvSpPr>
              <p:spPr>
                <a:xfrm>
                  <a:off x="6268650" y="322193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8</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6" name="橢圓 25">
                  <a:extLst>
                    <a:ext uri="{FF2B5EF4-FFF2-40B4-BE49-F238E27FC236}">
                      <a16:creationId xmlns:a16="http://schemas.microsoft.com/office/drawing/2014/main" id="{290629EF-7823-9011-1ADD-CB156F25C5A6}"/>
                    </a:ext>
                  </a:extLst>
                </p:cNvPr>
                <p:cNvSpPr>
                  <a:spLocks noRot="1" noChangeAspect="1" noMove="1" noResize="1" noEditPoints="1" noAdjustHandles="1" noChangeArrowheads="1" noChangeShapeType="1" noTextEdit="1"/>
                </p:cNvSpPr>
                <p:nvPr/>
              </p:nvSpPr>
              <p:spPr>
                <a:xfrm>
                  <a:off x="6268650" y="3221938"/>
                  <a:ext cx="360000" cy="360000"/>
                </a:xfrm>
                <a:prstGeom prst="ellipse">
                  <a:avLst/>
                </a:prstGeom>
                <a:blipFill>
                  <a:blip r:embed="rId21"/>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7" name="橢圓 26">
                  <a:extLst>
                    <a:ext uri="{FF2B5EF4-FFF2-40B4-BE49-F238E27FC236}">
                      <a16:creationId xmlns:a16="http://schemas.microsoft.com/office/drawing/2014/main" id="{36306935-D9DD-83E5-51AF-070A26ADA18A}"/>
                    </a:ext>
                  </a:extLst>
                </p:cNvPr>
                <p:cNvSpPr/>
                <p:nvPr/>
              </p:nvSpPr>
              <p:spPr>
                <a:xfrm>
                  <a:off x="6932543" y="3221938"/>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9</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7" name="橢圓 26">
                  <a:extLst>
                    <a:ext uri="{FF2B5EF4-FFF2-40B4-BE49-F238E27FC236}">
                      <a16:creationId xmlns:a16="http://schemas.microsoft.com/office/drawing/2014/main" id="{36306935-D9DD-83E5-51AF-070A26ADA18A}"/>
                    </a:ext>
                  </a:extLst>
                </p:cNvPr>
                <p:cNvSpPr>
                  <a:spLocks noRot="1" noChangeAspect="1" noMove="1" noResize="1" noEditPoints="1" noAdjustHandles="1" noChangeArrowheads="1" noChangeShapeType="1" noTextEdit="1"/>
                </p:cNvSpPr>
                <p:nvPr/>
              </p:nvSpPr>
              <p:spPr>
                <a:xfrm>
                  <a:off x="6932543" y="3221938"/>
                  <a:ext cx="360000" cy="360000"/>
                </a:xfrm>
                <a:prstGeom prst="ellipse">
                  <a:avLst/>
                </a:prstGeom>
                <a:blipFill>
                  <a:blip r:embed="rId22"/>
                  <a:stretch>
                    <a:fillRect/>
                  </a:stretch>
                </a:blipFill>
                <a:ln w="19050">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8" name="橢圓 27">
                  <a:extLst>
                    <a:ext uri="{FF2B5EF4-FFF2-40B4-BE49-F238E27FC236}">
                      <a16:creationId xmlns:a16="http://schemas.microsoft.com/office/drawing/2014/main" id="{E3EA3522-085E-0768-B9A4-C2A421E1E163}"/>
                    </a:ext>
                  </a:extLst>
                </p:cNvPr>
                <p:cNvSpPr/>
                <p:nvPr/>
              </p:nvSpPr>
              <p:spPr>
                <a:xfrm>
                  <a:off x="5856082" y="4061139"/>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10</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28" name="橢圓 27">
                  <a:extLst>
                    <a:ext uri="{FF2B5EF4-FFF2-40B4-BE49-F238E27FC236}">
                      <a16:creationId xmlns:a16="http://schemas.microsoft.com/office/drawing/2014/main" id="{E3EA3522-085E-0768-B9A4-C2A421E1E163}"/>
                    </a:ext>
                  </a:extLst>
                </p:cNvPr>
                <p:cNvSpPr>
                  <a:spLocks noRot="1" noChangeAspect="1" noMove="1" noResize="1" noEditPoints="1" noAdjustHandles="1" noChangeArrowheads="1" noChangeShapeType="1" noTextEdit="1"/>
                </p:cNvSpPr>
                <p:nvPr/>
              </p:nvSpPr>
              <p:spPr>
                <a:xfrm>
                  <a:off x="5856082" y="4061139"/>
                  <a:ext cx="360000" cy="360000"/>
                </a:xfrm>
                <a:prstGeom prst="ellipse">
                  <a:avLst/>
                </a:prstGeom>
                <a:blipFill>
                  <a:blip r:embed="rId23"/>
                  <a:stretch>
                    <a:fillRect/>
                  </a:stretch>
                </a:blipFill>
                <a:ln w="19050">
                  <a:solidFill>
                    <a:schemeClr val="tx1"/>
                  </a:solidFill>
                </a:ln>
              </p:spPr>
              <p:txBody>
                <a:bodyPr/>
                <a:lstStyle/>
                <a:p>
                  <a:r>
                    <a:rPr lang="zh-TW" altLang="en-US">
                      <a:noFill/>
                    </a:rPr>
                    <a:t> </a:t>
                  </a:r>
                </a:p>
              </p:txBody>
            </p:sp>
          </mc:Fallback>
        </mc:AlternateContent>
        <p:cxnSp>
          <p:nvCxnSpPr>
            <p:cNvPr id="29" name="直線單箭頭接點 28">
              <a:extLst>
                <a:ext uri="{FF2B5EF4-FFF2-40B4-BE49-F238E27FC236}">
                  <a16:creationId xmlns:a16="http://schemas.microsoft.com/office/drawing/2014/main" id="{4C7D4450-D2A0-E4F8-4852-0381469EF2BF}"/>
                </a:ext>
              </a:extLst>
            </p:cNvPr>
            <p:cNvCxnSpPr>
              <a:cxnSpLocks/>
              <a:stCxn id="19" idx="4"/>
              <a:endCxn id="22" idx="0"/>
            </p:cNvCxnSpPr>
            <p:nvPr/>
          </p:nvCxnSpPr>
          <p:spPr>
            <a:xfrm flipH="1">
              <a:off x="5833648" y="1327890"/>
              <a:ext cx="202434" cy="5335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0" name="直線單箭頭接點 29">
              <a:extLst>
                <a:ext uri="{FF2B5EF4-FFF2-40B4-BE49-F238E27FC236}">
                  <a16:creationId xmlns:a16="http://schemas.microsoft.com/office/drawing/2014/main" id="{E31C91FA-31C9-FD14-5BD3-B3440675F23D}"/>
                </a:ext>
              </a:extLst>
            </p:cNvPr>
            <p:cNvCxnSpPr>
              <a:cxnSpLocks/>
              <a:stCxn id="25" idx="4"/>
              <a:endCxn id="28" idx="0"/>
            </p:cNvCxnSpPr>
            <p:nvPr/>
          </p:nvCxnSpPr>
          <p:spPr>
            <a:xfrm>
              <a:off x="5784757" y="3567873"/>
              <a:ext cx="251325" cy="49326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1" name="直線單箭頭接點 30">
              <a:extLst>
                <a:ext uri="{FF2B5EF4-FFF2-40B4-BE49-F238E27FC236}">
                  <a16:creationId xmlns:a16="http://schemas.microsoft.com/office/drawing/2014/main" id="{5AF9BF88-A5FF-7D86-0D68-ABA2121AEB52}"/>
                </a:ext>
              </a:extLst>
            </p:cNvPr>
            <p:cNvCxnSpPr>
              <a:cxnSpLocks/>
              <a:stCxn id="23" idx="4"/>
              <a:endCxn id="26" idx="0"/>
            </p:cNvCxnSpPr>
            <p:nvPr/>
          </p:nvCxnSpPr>
          <p:spPr>
            <a:xfrm>
              <a:off x="6424454" y="2200198"/>
              <a:ext cx="24196" cy="10217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直線單箭頭接點 31">
              <a:extLst>
                <a:ext uri="{FF2B5EF4-FFF2-40B4-BE49-F238E27FC236}">
                  <a16:creationId xmlns:a16="http://schemas.microsoft.com/office/drawing/2014/main" id="{73AEC8A5-D488-C3C4-E8AE-2CD9134150D4}"/>
                </a:ext>
              </a:extLst>
            </p:cNvPr>
            <p:cNvCxnSpPr>
              <a:cxnSpLocks/>
              <a:stCxn id="22" idx="4"/>
              <a:endCxn id="25" idx="0"/>
            </p:cNvCxnSpPr>
            <p:nvPr/>
          </p:nvCxnSpPr>
          <p:spPr>
            <a:xfrm flipH="1">
              <a:off x="5784757" y="2221459"/>
              <a:ext cx="48891" cy="98641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3" name="直線單箭頭接點 32">
              <a:extLst>
                <a:ext uri="{FF2B5EF4-FFF2-40B4-BE49-F238E27FC236}">
                  <a16:creationId xmlns:a16="http://schemas.microsoft.com/office/drawing/2014/main" id="{E8D7A42E-2922-C6B9-B95F-EBF50D3C6D11}"/>
                </a:ext>
              </a:extLst>
            </p:cNvPr>
            <p:cNvCxnSpPr>
              <a:cxnSpLocks/>
              <a:stCxn id="19" idx="4"/>
              <a:endCxn id="23" idx="0"/>
            </p:cNvCxnSpPr>
            <p:nvPr/>
          </p:nvCxnSpPr>
          <p:spPr>
            <a:xfrm>
              <a:off x="6036082" y="1327890"/>
              <a:ext cx="388372" cy="5123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4" name="直線單箭頭接點 33">
              <a:extLst>
                <a:ext uri="{FF2B5EF4-FFF2-40B4-BE49-F238E27FC236}">
                  <a16:creationId xmlns:a16="http://schemas.microsoft.com/office/drawing/2014/main" id="{653058C6-2BF9-AEFF-6CB1-5EEE19EFC5D4}"/>
                </a:ext>
              </a:extLst>
            </p:cNvPr>
            <p:cNvCxnSpPr>
              <a:cxnSpLocks/>
              <a:stCxn id="19" idx="4"/>
              <a:endCxn id="24" idx="0"/>
            </p:cNvCxnSpPr>
            <p:nvPr/>
          </p:nvCxnSpPr>
          <p:spPr>
            <a:xfrm>
              <a:off x="6036082" y="1327890"/>
              <a:ext cx="1081380" cy="5010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直線單箭頭接點 34">
              <a:extLst>
                <a:ext uri="{FF2B5EF4-FFF2-40B4-BE49-F238E27FC236}">
                  <a16:creationId xmlns:a16="http://schemas.microsoft.com/office/drawing/2014/main" id="{4CB7D153-75E2-54D7-132F-68450635A191}"/>
                </a:ext>
              </a:extLst>
            </p:cNvPr>
            <p:cNvCxnSpPr>
              <a:cxnSpLocks/>
              <a:stCxn id="21" idx="4"/>
              <a:endCxn id="26" idx="0"/>
            </p:cNvCxnSpPr>
            <p:nvPr/>
          </p:nvCxnSpPr>
          <p:spPr>
            <a:xfrm>
              <a:off x="5038440" y="2233018"/>
              <a:ext cx="1410210" cy="98892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直線單箭頭接點 35">
              <a:extLst>
                <a:ext uri="{FF2B5EF4-FFF2-40B4-BE49-F238E27FC236}">
                  <a16:creationId xmlns:a16="http://schemas.microsoft.com/office/drawing/2014/main" id="{43268D12-F998-5409-C001-3A8E5C273EEB}"/>
                </a:ext>
              </a:extLst>
            </p:cNvPr>
            <p:cNvCxnSpPr>
              <a:cxnSpLocks/>
              <a:stCxn id="21" idx="4"/>
              <a:endCxn id="27" idx="0"/>
            </p:cNvCxnSpPr>
            <p:nvPr/>
          </p:nvCxnSpPr>
          <p:spPr>
            <a:xfrm>
              <a:off x="5038440" y="2233018"/>
              <a:ext cx="2074103" cy="98892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直線單箭頭接點 36">
              <a:extLst>
                <a:ext uri="{FF2B5EF4-FFF2-40B4-BE49-F238E27FC236}">
                  <a16:creationId xmlns:a16="http://schemas.microsoft.com/office/drawing/2014/main" id="{2A92BD0E-38AD-D5B7-82C6-EA8230F5301E}"/>
                </a:ext>
              </a:extLst>
            </p:cNvPr>
            <p:cNvCxnSpPr>
              <a:cxnSpLocks/>
              <a:stCxn id="23" idx="4"/>
              <a:endCxn id="27" idx="0"/>
            </p:cNvCxnSpPr>
            <p:nvPr/>
          </p:nvCxnSpPr>
          <p:spPr>
            <a:xfrm>
              <a:off x="6424454" y="2200198"/>
              <a:ext cx="688089" cy="10217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8" name="直線單箭頭接點 37">
              <a:extLst>
                <a:ext uri="{FF2B5EF4-FFF2-40B4-BE49-F238E27FC236}">
                  <a16:creationId xmlns:a16="http://schemas.microsoft.com/office/drawing/2014/main" id="{85BD3E56-1EF5-BD13-512C-7B19D2EB53DD}"/>
                </a:ext>
              </a:extLst>
            </p:cNvPr>
            <p:cNvCxnSpPr>
              <a:cxnSpLocks/>
              <a:stCxn id="22" idx="4"/>
              <a:endCxn id="55" idx="0"/>
            </p:cNvCxnSpPr>
            <p:nvPr/>
          </p:nvCxnSpPr>
          <p:spPr>
            <a:xfrm flipH="1">
              <a:off x="5120864" y="2221459"/>
              <a:ext cx="712784" cy="9434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直線單箭頭接點 38">
              <a:extLst>
                <a:ext uri="{FF2B5EF4-FFF2-40B4-BE49-F238E27FC236}">
                  <a16:creationId xmlns:a16="http://schemas.microsoft.com/office/drawing/2014/main" id="{1D413976-0B32-1E5E-2CD4-E0F651F80A7C}"/>
                </a:ext>
              </a:extLst>
            </p:cNvPr>
            <p:cNvCxnSpPr>
              <a:cxnSpLocks/>
              <a:stCxn id="26" idx="4"/>
              <a:endCxn id="28" idx="0"/>
            </p:cNvCxnSpPr>
            <p:nvPr/>
          </p:nvCxnSpPr>
          <p:spPr>
            <a:xfrm flipH="1">
              <a:off x="6036082" y="3581938"/>
              <a:ext cx="412568" cy="47920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0" name="直線單箭頭接點 39">
              <a:extLst>
                <a:ext uri="{FF2B5EF4-FFF2-40B4-BE49-F238E27FC236}">
                  <a16:creationId xmlns:a16="http://schemas.microsoft.com/office/drawing/2014/main" id="{A2410215-1D38-0CE3-C234-6BAC6F78A8CC}"/>
                </a:ext>
              </a:extLst>
            </p:cNvPr>
            <p:cNvCxnSpPr>
              <a:cxnSpLocks/>
              <a:stCxn id="27" idx="4"/>
              <a:endCxn id="28" idx="0"/>
            </p:cNvCxnSpPr>
            <p:nvPr/>
          </p:nvCxnSpPr>
          <p:spPr>
            <a:xfrm flipH="1">
              <a:off x="6036082" y="3581938"/>
              <a:ext cx="1076461" cy="47920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1" name="矩形 40">
              <a:extLst>
                <a:ext uri="{FF2B5EF4-FFF2-40B4-BE49-F238E27FC236}">
                  <a16:creationId xmlns:a16="http://schemas.microsoft.com/office/drawing/2014/main" id="{41404979-8EA1-F988-63D4-675ADE904DF3}"/>
                </a:ext>
              </a:extLst>
            </p:cNvPr>
            <p:cNvSpPr/>
            <p:nvPr/>
          </p:nvSpPr>
          <p:spPr>
            <a:xfrm>
              <a:off x="4828844" y="1334454"/>
              <a:ext cx="827201"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12</a:t>
              </a:r>
              <a:endParaRPr lang="zh-TW" altLang="en-US" sz="1400" dirty="0">
                <a:ln w="0"/>
                <a:latin typeface="Times New Roman" panose="02020603050405020304" pitchFamily="18" charset="0"/>
                <a:cs typeface="Times New Roman" panose="02020603050405020304" pitchFamily="18" charset="0"/>
              </a:endParaRPr>
            </a:p>
          </p:txBody>
        </p:sp>
        <p:sp>
          <p:nvSpPr>
            <p:cNvPr id="42" name="矩形 41">
              <a:extLst>
                <a:ext uri="{FF2B5EF4-FFF2-40B4-BE49-F238E27FC236}">
                  <a16:creationId xmlns:a16="http://schemas.microsoft.com/office/drawing/2014/main" id="{8AD99E62-13D9-EF72-886F-690CB8B7D635}"/>
                </a:ext>
              </a:extLst>
            </p:cNvPr>
            <p:cNvSpPr/>
            <p:nvPr/>
          </p:nvSpPr>
          <p:spPr>
            <a:xfrm>
              <a:off x="5389140" y="1547136"/>
              <a:ext cx="619431"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11</a:t>
              </a:r>
              <a:endParaRPr lang="zh-TW" altLang="en-US" sz="1400" dirty="0">
                <a:ln w="0"/>
                <a:latin typeface="Times New Roman" panose="02020603050405020304" pitchFamily="18" charset="0"/>
                <a:cs typeface="Times New Roman" panose="02020603050405020304" pitchFamily="18" charset="0"/>
              </a:endParaRPr>
            </a:p>
          </p:txBody>
        </p:sp>
        <p:sp>
          <p:nvSpPr>
            <p:cNvPr id="43" name="矩形 42">
              <a:extLst>
                <a:ext uri="{FF2B5EF4-FFF2-40B4-BE49-F238E27FC236}">
                  <a16:creationId xmlns:a16="http://schemas.microsoft.com/office/drawing/2014/main" id="{3A5C7C26-D199-C600-23B4-115686C1ED07}"/>
                </a:ext>
              </a:extLst>
            </p:cNvPr>
            <p:cNvSpPr/>
            <p:nvPr/>
          </p:nvSpPr>
          <p:spPr>
            <a:xfrm>
              <a:off x="6157820" y="1528371"/>
              <a:ext cx="594932"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18</a:t>
              </a:r>
              <a:endParaRPr lang="zh-TW" altLang="en-US" sz="1400" dirty="0">
                <a:ln w="0"/>
                <a:latin typeface="Times New Roman" panose="02020603050405020304" pitchFamily="18" charset="0"/>
                <a:cs typeface="Times New Roman" panose="02020603050405020304" pitchFamily="18" charset="0"/>
              </a:endParaRPr>
            </a:p>
          </p:txBody>
        </p:sp>
        <p:sp>
          <p:nvSpPr>
            <p:cNvPr id="44" name="矩形 43">
              <a:extLst>
                <a:ext uri="{FF2B5EF4-FFF2-40B4-BE49-F238E27FC236}">
                  <a16:creationId xmlns:a16="http://schemas.microsoft.com/office/drawing/2014/main" id="{A030197A-9ACF-81EA-9CF1-60AD3D802D99}"/>
                </a:ext>
              </a:extLst>
            </p:cNvPr>
            <p:cNvSpPr/>
            <p:nvPr/>
          </p:nvSpPr>
          <p:spPr>
            <a:xfrm>
              <a:off x="6468221" y="1241783"/>
              <a:ext cx="514752"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17</a:t>
              </a:r>
              <a:endParaRPr lang="zh-TW" altLang="en-US" sz="1400" dirty="0">
                <a:ln w="0"/>
                <a:latin typeface="Times New Roman" panose="02020603050405020304" pitchFamily="18" charset="0"/>
                <a:cs typeface="Times New Roman" panose="02020603050405020304" pitchFamily="18" charset="0"/>
              </a:endParaRPr>
            </a:p>
          </p:txBody>
        </p:sp>
        <p:sp>
          <p:nvSpPr>
            <p:cNvPr id="45" name="矩形 44">
              <a:extLst>
                <a:ext uri="{FF2B5EF4-FFF2-40B4-BE49-F238E27FC236}">
                  <a16:creationId xmlns:a16="http://schemas.microsoft.com/office/drawing/2014/main" id="{E5E8AFCE-1134-204F-BA9F-9E2680C3138F}"/>
                </a:ext>
              </a:extLst>
            </p:cNvPr>
            <p:cNvSpPr/>
            <p:nvPr/>
          </p:nvSpPr>
          <p:spPr>
            <a:xfrm>
              <a:off x="5336974" y="2132959"/>
              <a:ext cx="545705"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18</a:t>
              </a:r>
              <a:endParaRPr lang="zh-TW" altLang="en-US" sz="1400" dirty="0">
                <a:ln w="0"/>
                <a:latin typeface="Times New Roman" panose="02020603050405020304" pitchFamily="18" charset="0"/>
                <a:cs typeface="Times New Roman" panose="02020603050405020304" pitchFamily="18" charset="0"/>
              </a:endParaRPr>
            </a:p>
          </p:txBody>
        </p:sp>
        <p:sp>
          <p:nvSpPr>
            <p:cNvPr id="46" name="矩形 45">
              <a:extLst>
                <a:ext uri="{FF2B5EF4-FFF2-40B4-BE49-F238E27FC236}">
                  <a16:creationId xmlns:a16="http://schemas.microsoft.com/office/drawing/2014/main" id="{FDD5F8AD-2ED8-ED8E-DA8F-3115E71F40BF}"/>
                </a:ext>
              </a:extLst>
            </p:cNvPr>
            <p:cNvSpPr/>
            <p:nvPr/>
          </p:nvSpPr>
          <p:spPr>
            <a:xfrm>
              <a:off x="4704845" y="2258865"/>
              <a:ext cx="657352"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13</a:t>
              </a:r>
              <a:endParaRPr lang="zh-TW" altLang="en-US" sz="1400" dirty="0">
                <a:ln w="0"/>
                <a:latin typeface="Times New Roman" panose="02020603050405020304" pitchFamily="18" charset="0"/>
                <a:cs typeface="Times New Roman" panose="02020603050405020304" pitchFamily="18" charset="0"/>
              </a:endParaRPr>
            </a:p>
          </p:txBody>
        </p:sp>
        <p:sp>
          <p:nvSpPr>
            <p:cNvPr id="47" name="矩形 46">
              <a:extLst>
                <a:ext uri="{FF2B5EF4-FFF2-40B4-BE49-F238E27FC236}">
                  <a16:creationId xmlns:a16="http://schemas.microsoft.com/office/drawing/2014/main" id="{3A1FF7D4-FD6D-4B84-51D1-A27F76EF6C7D}"/>
                </a:ext>
              </a:extLst>
            </p:cNvPr>
            <p:cNvSpPr/>
            <p:nvPr/>
          </p:nvSpPr>
          <p:spPr>
            <a:xfrm>
              <a:off x="5651038" y="2206752"/>
              <a:ext cx="712383"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21</a:t>
              </a:r>
              <a:endParaRPr lang="zh-TW" altLang="en-US" sz="1400" dirty="0">
                <a:ln w="0"/>
                <a:latin typeface="Times New Roman" panose="02020603050405020304" pitchFamily="18" charset="0"/>
                <a:cs typeface="Times New Roman" panose="02020603050405020304" pitchFamily="18" charset="0"/>
              </a:endParaRPr>
            </a:p>
          </p:txBody>
        </p:sp>
        <p:sp>
          <p:nvSpPr>
            <p:cNvPr id="48" name="矩形 47">
              <a:extLst>
                <a:ext uri="{FF2B5EF4-FFF2-40B4-BE49-F238E27FC236}">
                  <a16:creationId xmlns:a16="http://schemas.microsoft.com/office/drawing/2014/main" id="{A7EAE7E8-63F3-BDDB-A3AF-457C4AE0DC23}"/>
                </a:ext>
              </a:extLst>
            </p:cNvPr>
            <p:cNvSpPr/>
            <p:nvPr/>
          </p:nvSpPr>
          <p:spPr>
            <a:xfrm>
              <a:off x="6000762" y="2206751"/>
              <a:ext cx="529039"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18</a:t>
              </a:r>
              <a:endParaRPr lang="zh-TW" altLang="en-US" sz="1400" dirty="0">
                <a:ln w="0"/>
                <a:latin typeface="Times New Roman" panose="02020603050405020304" pitchFamily="18" charset="0"/>
                <a:cs typeface="Times New Roman" panose="02020603050405020304" pitchFamily="18" charset="0"/>
              </a:endParaRPr>
            </a:p>
          </p:txBody>
        </p:sp>
        <p:sp>
          <p:nvSpPr>
            <p:cNvPr id="49" name="矩形 48">
              <a:extLst>
                <a:ext uri="{FF2B5EF4-FFF2-40B4-BE49-F238E27FC236}">
                  <a16:creationId xmlns:a16="http://schemas.microsoft.com/office/drawing/2014/main" id="{FD5691A4-903B-8771-0688-4F5598070567}"/>
                </a:ext>
              </a:extLst>
            </p:cNvPr>
            <p:cNvSpPr/>
            <p:nvPr/>
          </p:nvSpPr>
          <p:spPr>
            <a:xfrm>
              <a:off x="6282528" y="2091202"/>
              <a:ext cx="711552"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27</a:t>
              </a:r>
              <a:endParaRPr lang="zh-TW" altLang="en-US" sz="1400" dirty="0">
                <a:ln w="0"/>
                <a:latin typeface="Times New Roman" panose="02020603050405020304" pitchFamily="18" charset="0"/>
                <a:cs typeface="Times New Roman" panose="02020603050405020304" pitchFamily="18" charset="0"/>
              </a:endParaRPr>
            </a:p>
          </p:txBody>
        </p:sp>
        <p:sp>
          <p:nvSpPr>
            <p:cNvPr id="50" name="矩形 49">
              <a:extLst>
                <a:ext uri="{FF2B5EF4-FFF2-40B4-BE49-F238E27FC236}">
                  <a16:creationId xmlns:a16="http://schemas.microsoft.com/office/drawing/2014/main" id="{B647F605-1CB7-EAF7-DC95-E1D74FACC778}"/>
                </a:ext>
              </a:extLst>
            </p:cNvPr>
            <p:cNvSpPr/>
            <p:nvPr/>
          </p:nvSpPr>
          <p:spPr>
            <a:xfrm>
              <a:off x="4972941" y="3684683"/>
              <a:ext cx="628800"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18</a:t>
              </a:r>
              <a:endParaRPr lang="zh-TW" altLang="en-US" sz="1400" dirty="0">
                <a:ln w="0"/>
                <a:latin typeface="Times New Roman" panose="02020603050405020304" pitchFamily="18" charset="0"/>
                <a:cs typeface="Times New Roman" panose="02020603050405020304" pitchFamily="18" charset="0"/>
              </a:endParaRPr>
            </a:p>
          </p:txBody>
        </p:sp>
        <p:sp>
          <p:nvSpPr>
            <p:cNvPr id="51" name="矩形 50">
              <a:extLst>
                <a:ext uri="{FF2B5EF4-FFF2-40B4-BE49-F238E27FC236}">
                  <a16:creationId xmlns:a16="http://schemas.microsoft.com/office/drawing/2014/main" id="{E224210E-E9C9-2011-B28C-5AF9E73E9AF3}"/>
                </a:ext>
              </a:extLst>
            </p:cNvPr>
            <p:cNvSpPr/>
            <p:nvPr/>
          </p:nvSpPr>
          <p:spPr>
            <a:xfrm flipH="1">
              <a:off x="6615764" y="2313267"/>
              <a:ext cx="627386"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20</a:t>
              </a:r>
              <a:endParaRPr lang="zh-TW" altLang="en-US" sz="1400" dirty="0">
                <a:ln w="0"/>
                <a:latin typeface="Times New Roman" panose="02020603050405020304" pitchFamily="18" charset="0"/>
                <a:cs typeface="Times New Roman" panose="02020603050405020304" pitchFamily="18" charset="0"/>
              </a:endParaRPr>
            </a:p>
          </p:txBody>
        </p:sp>
        <p:sp>
          <p:nvSpPr>
            <p:cNvPr id="52" name="矩形 51">
              <a:extLst>
                <a:ext uri="{FF2B5EF4-FFF2-40B4-BE49-F238E27FC236}">
                  <a16:creationId xmlns:a16="http://schemas.microsoft.com/office/drawing/2014/main" id="{A300F59F-BD3F-EDA5-2350-F76C93853929}"/>
                </a:ext>
              </a:extLst>
            </p:cNvPr>
            <p:cNvSpPr/>
            <p:nvPr/>
          </p:nvSpPr>
          <p:spPr>
            <a:xfrm>
              <a:off x="5645682" y="3482160"/>
              <a:ext cx="689814"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11</a:t>
              </a:r>
              <a:endParaRPr lang="zh-TW" altLang="en-US" sz="1400" dirty="0">
                <a:ln w="0"/>
                <a:latin typeface="Times New Roman" panose="02020603050405020304" pitchFamily="18" charset="0"/>
                <a:cs typeface="Times New Roman" panose="02020603050405020304" pitchFamily="18" charset="0"/>
              </a:endParaRPr>
            </a:p>
          </p:txBody>
        </p:sp>
        <p:sp>
          <p:nvSpPr>
            <p:cNvPr id="53" name="矩形 52">
              <a:extLst>
                <a:ext uri="{FF2B5EF4-FFF2-40B4-BE49-F238E27FC236}">
                  <a16:creationId xmlns:a16="http://schemas.microsoft.com/office/drawing/2014/main" id="{D97DC854-8FAA-6F22-21CA-8709A9A780E6}"/>
                </a:ext>
              </a:extLst>
            </p:cNvPr>
            <p:cNvSpPr/>
            <p:nvPr/>
          </p:nvSpPr>
          <p:spPr>
            <a:xfrm>
              <a:off x="5832759" y="3482161"/>
              <a:ext cx="766646"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12</a:t>
              </a:r>
              <a:endParaRPr lang="zh-TW" altLang="en-US" sz="1400" dirty="0">
                <a:ln w="0"/>
                <a:latin typeface="Times New Roman" panose="02020603050405020304" pitchFamily="18" charset="0"/>
                <a:cs typeface="Times New Roman" panose="02020603050405020304" pitchFamily="18" charset="0"/>
              </a:endParaRPr>
            </a:p>
          </p:txBody>
        </p:sp>
        <p:sp>
          <p:nvSpPr>
            <p:cNvPr id="54" name="矩形 53">
              <a:extLst>
                <a:ext uri="{FF2B5EF4-FFF2-40B4-BE49-F238E27FC236}">
                  <a16:creationId xmlns:a16="http://schemas.microsoft.com/office/drawing/2014/main" id="{ABEFFCB7-2F2D-B5BE-217B-B97CD6923ED2}"/>
                </a:ext>
              </a:extLst>
            </p:cNvPr>
            <p:cNvSpPr/>
            <p:nvPr/>
          </p:nvSpPr>
          <p:spPr>
            <a:xfrm>
              <a:off x="6333382" y="3686068"/>
              <a:ext cx="1137502"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19</a:t>
              </a:r>
              <a:endParaRPr lang="zh-TW" altLang="en-US" sz="1400" dirty="0">
                <a:ln w="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5" name="橢圓 54">
                  <a:extLst>
                    <a:ext uri="{FF2B5EF4-FFF2-40B4-BE49-F238E27FC236}">
                      <a16:creationId xmlns:a16="http://schemas.microsoft.com/office/drawing/2014/main" id="{15FB6D41-0F55-EEFA-4CBD-B2645854F145}"/>
                    </a:ext>
                  </a:extLst>
                </p:cNvPr>
                <p:cNvSpPr/>
                <p:nvPr/>
              </p:nvSpPr>
              <p:spPr>
                <a:xfrm>
                  <a:off x="4940864" y="3164904"/>
                  <a:ext cx="360000" cy="360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6</m:t>
                            </m:r>
                          </m:sub>
                        </m:sSub>
                      </m:oMath>
                    </m:oMathPara>
                  </a14:m>
                  <a:endParaRPr lang="zh-TW" altLang="en-US" sz="1400" dirty="0">
                    <a:ln w="0"/>
                    <a:solidFill>
                      <a:schemeClr val="tx1"/>
                    </a:solidFill>
                    <a:effectLst/>
                    <a:latin typeface="Times New Roman" panose="02020603050405020304" pitchFamily="18" charset="0"/>
                    <a:cs typeface="Times New Roman" panose="02020603050405020304" pitchFamily="18" charset="0"/>
                  </a:endParaRPr>
                </a:p>
              </p:txBody>
            </p:sp>
          </mc:Choice>
          <mc:Fallback xmlns="">
            <p:sp>
              <p:nvSpPr>
                <p:cNvPr id="55" name="橢圓 54">
                  <a:extLst>
                    <a:ext uri="{FF2B5EF4-FFF2-40B4-BE49-F238E27FC236}">
                      <a16:creationId xmlns:a16="http://schemas.microsoft.com/office/drawing/2014/main" id="{15FB6D41-0F55-EEFA-4CBD-B2645854F145}"/>
                    </a:ext>
                  </a:extLst>
                </p:cNvPr>
                <p:cNvSpPr>
                  <a:spLocks noRot="1" noChangeAspect="1" noMove="1" noResize="1" noEditPoints="1" noAdjustHandles="1" noChangeArrowheads="1" noChangeShapeType="1" noTextEdit="1"/>
                </p:cNvSpPr>
                <p:nvPr/>
              </p:nvSpPr>
              <p:spPr>
                <a:xfrm>
                  <a:off x="4940864" y="3164904"/>
                  <a:ext cx="360000" cy="360000"/>
                </a:xfrm>
                <a:prstGeom prst="ellipse">
                  <a:avLst/>
                </a:prstGeom>
                <a:blipFill>
                  <a:blip r:embed="rId24"/>
                  <a:stretch>
                    <a:fillRect/>
                  </a:stretch>
                </a:blipFill>
                <a:ln w="19050">
                  <a:solidFill>
                    <a:schemeClr val="tx1"/>
                  </a:solidFill>
                </a:ln>
              </p:spPr>
              <p:txBody>
                <a:bodyPr/>
                <a:lstStyle/>
                <a:p>
                  <a:r>
                    <a:rPr lang="zh-TW" altLang="en-US">
                      <a:noFill/>
                    </a:rPr>
                    <a:t> </a:t>
                  </a:r>
                </a:p>
              </p:txBody>
            </p:sp>
          </mc:Fallback>
        </mc:AlternateContent>
        <p:cxnSp>
          <p:nvCxnSpPr>
            <p:cNvPr id="56" name="直線單箭頭接點 55">
              <a:extLst>
                <a:ext uri="{FF2B5EF4-FFF2-40B4-BE49-F238E27FC236}">
                  <a16:creationId xmlns:a16="http://schemas.microsoft.com/office/drawing/2014/main" id="{8C5E8C60-C167-9F1A-9094-7B223A740CB6}"/>
                </a:ext>
              </a:extLst>
            </p:cNvPr>
            <p:cNvCxnSpPr>
              <a:cxnSpLocks/>
              <a:stCxn id="24" idx="4"/>
              <a:endCxn id="55" idx="0"/>
            </p:cNvCxnSpPr>
            <p:nvPr/>
          </p:nvCxnSpPr>
          <p:spPr>
            <a:xfrm flipH="1">
              <a:off x="5120864" y="2188896"/>
              <a:ext cx="1996598" cy="9760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7" name="直線單箭頭接點 56">
              <a:extLst>
                <a:ext uri="{FF2B5EF4-FFF2-40B4-BE49-F238E27FC236}">
                  <a16:creationId xmlns:a16="http://schemas.microsoft.com/office/drawing/2014/main" id="{34113E08-93A7-1BDD-7A4D-59A67216A931}"/>
                </a:ext>
              </a:extLst>
            </p:cNvPr>
            <p:cNvCxnSpPr>
              <a:cxnSpLocks/>
              <a:stCxn id="55" idx="4"/>
              <a:endCxn id="28" idx="0"/>
            </p:cNvCxnSpPr>
            <p:nvPr/>
          </p:nvCxnSpPr>
          <p:spPr>
            <a:xfrm>
              <a:off x="5120864" y="3524904"/>
              <a:ext cx="915218" cy="53623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8" name="矩形 57">
              <a:extLst>
                <a:ext uri="{FF2B5EF4-FFF2-40B4-BE49-F238E27FC236}">
                  <a16:creationId xmlns:a16="http://schemas.microsoft.com/office/drawing/2014/main" id="{6231036D-A61D-BA60-176A-A81B9C3505E3}"/>
                </a:ext>
              </a:extLst>
            </p:cNvPr>
            <p:cNvSpPr/>
            <p:nvPr/>
          </p:nvSpPr>
          <p:spPr>
            <a:xfrm>
              <a:off x="5046239" y="2039602"/>
              <a:ext cx="545705" cy="307777"/>
            </a:xfrm>
            <a:prstGeom prst="rect">
              <a:avLst/>
            </a:prstGeom>
            <a:noFill/>
          </p:spPr>
          <p:txBody>
            <a:bodyPr wrap="square" lIns="91440" tIns="45720" rIns="91440" bIns="45720">
              <a:spAutoFit/>
            </a:bodyPr>
            <a:lstStyle/>
            <a:p>
              <a:pPr algn="ctr"/>
              <a:r>
                <a:rPr lang="en-US" altLang="zh-TW" sz="1400" dirty="0">
                  <a:ln w="0"/>
                  <a:latin typeface="Times New Roman" panose="02020603050405020304" pitchFamily="18" charset="0"/>
                  <a:cs typeface="Times New Roman" panose="02020603050405020304" pitchFamily="18" charset="0"/>
                </a:rPr>
                <a:t>18</a:t>
              </a:r>
              <a:endParaRPr lang="zh-TW" altLang="en-US" sz="1400" dirty="0">
                <a:ln w="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05417622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A3CFDAA3-869A-4B1D-A13F-2E59F7E6A70F}" type="slidenum">
              <a:rPr lang="zh-TW" altLang="en-US" smtClean="0"/>
              <a:t>4</a:t>
            </a:fld>
            <a:endParaRPr lang="zh-TW" altLang="en-US"/>
          </a:p>
        </p:txBody>
      </p:sp>
      <p:grpSp>
        <p:nvGrpSpPr>
          <p:cNvPr id="16" name="群組 15"/>
          <p:cNvGrpSpPr/>
          <p:nvPr/>
        </p:nvGrpSpPr>
        <p:grpSpPr>
          <a:xfrm>
            <a:off x="2624490" y="229084"/>
            <a:ext cx="1860406" cy="3063877"/>
            <a:chOff x="2997507" y="2933384"/>
            <a:chExt cx="1860406" cy="3063877"/>
          </a:xfrm>
        </p:grpSpPr>
        <mc:AlternateContent xmlns:mc="http://schemas.openxmlformats.org/markup-compatibility/2006" xmlns:a14="http://schemas.microsoft.com/office/drawing/2010/main">
          <mc:Choice Requires="a14">
            <p:sp>
              <p:nvSpPr>
                <p:cNvPr id="17" name="橢圓 16">
                  <a:extLst>
                    <a:ext uri="{FF2B5EF4-FFF2-40B4-BE49-F238E27FC236}">
                      <a16:creationId xmlns:a16="http://schemas.microsoft.com/office/drawing/2014/main" id="{28D00C75-F3AA-D225-269D-6E54BC02D183}"/>
                    </a:ext>
                  </a:extLst>
                </p:cNvPr>
                <p:cNvSpPr/>
                <p:nvPr/>
              </p:nvSpPr>
              <p:spPr>
                <a:xfrm>
                  <a:off x="3629040" y="2933384"/>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1</m:t>
                            </m:r>
                          </m:sub>
                        </m:sSub>
                      </m:oMath>
                    </m:oMathPara>
                  </a14:m>
                  <a:endParaRPr lang="zh-TW" altLang="en-US" dirty="0">
                    <a:ln w="0"/>
                    <a:solidFill>
                      <a:schemeClr val="tx1"/>
                    </a:solidFill>
                    <a:cs typeface="Times New Roman" panose="02020603050405020304" pitchFamily="18" charset="0"/>
                  </a:endParaRPr>
                </a:p>
              </p:txBody>
            </p:sp>
          </mc:Choice>
          <mc:Fallback xmlns="">
            <p:sp>
              <p:nvSpPr>
                <p:cNvPr id="5" name="橢圓 4">
                  <a:extLst>
                    <a:ext uri="{FF2B5EF4-FFF2-40B4-BE49-F238E27FC236}">
                      <a16:creationId xmlns:a16="http://schemas.microsoft.com/office/drawing/2014/main" id="{28D00C75-F3AA-D225-269D-6E54BC02D183}"/>
                    </a:ext>
                  </a:extLst>
                </p:cNvPr>
                <p:cNvSpPr>
                  <a:spLocks noRot="1" noChangeAspect="1" noMove="1" noResize="1" noEditPoints="1" noAdjustHandles="1" noChangeArrowheads="1" noChangeShapeType="1" noTextEdit="1"/>
                </p:cNvSpPr>
                <p:nvPr/>
              </p:nvSpPr>
              <p:spPr>
                <a:xfrm>
                  <a:off x="3629040" y="2933384"/>
                  <a:ext cx="523701" cy="495558"/>
                </a:xfrm>
                <a:prstGeom prst="ellipse">
                  <a:avLst/>
                </a:prstGeom>
                <a:blipFill>
                  <a:blip r:embed="rId5"/>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8" name="橢圓 17">
                  <a:extLst>
                    <a:ext uri="{FF2B5EF4-FFF2-40B4-BE49-F238E27FC236}">
                      <a16:creationId xmlns:a16="http://schemas.microsoft.com/office/drawing/2014/main" id="{A8F586AF-D745-4F5B-55EC-CA59D008CC32}"/>
                    </a:ext>
                  </a:extLst>
                </p:cNvPr>
                <p:cNvSpPr/>
                <p:nvPr/>
              </p:nvSpPr>
              <p:spPr>
                <a:xfrm>
                  <a:off x="4152741"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 name="橢圓 5">
                  <a:extLst>
                    <a:ext uri="{FF2B5EF4-FFF2-40B4-BE49-F238E27FC236}">
                      <a16:creationId xmlns:a16="http://schemas.microsoft.com/office/drawing/2014/main" id="{A8F586AF-D745-4F5B-55EC-CA59D008CC32}"/>
                    </a:ext>
                  </a:extLst>
                </p:cNvPr>
                <p:cNvSpPr>
                  <a:spLocks noRot="1" noChangeAspect="1" noMove="1" noResize="1" noEditPoints="1" noAdjustHandles="1" noChangeArrowheads="1" noChangeShapeType="1" noTextEdit="1"/>
                </p:cNvSpPr>
                <p:nvPr/>
              </p:nvSpPr>
              <p:spPr>
                <a:xfrm>
                  <a:off x="4152741" y="3678758"/>
                  <a:ext cx="523701" cy="495558"/>
                </a:xfrm>
                <a:prstGeom prst="ellipse">
                  <a:avLst/>
                </a:prstGeom>
                <a:blipFill>
                  <a:blip r:embed="rId6"/>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9" name="橢圓 18">
                  <a:extLst>
                    <a:ext uri="{FF2B5EF4-FFF2-40B4-BE49-F238E27FC236}">
                      <a16:creationId xmlns:a16="http://schemas.microsoft.com/office/drawing/2014/main" id="{C8A6C8CE-96BF-09E6-7421-D16133E2BA1C}"/>
                    </a:ext>
                  </a:extLst>
                </p:cNvPr>
                <p:cNvSpPr/>
                <p:nvPr/>
              </p:nvSpPr>
              <p:spPr>
                <a:xfrm>
                  <a:off x="3105339"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ndParaRPr>
                </a:p>
              </p:txBody>
            </p:sp>
          </mc:Choice>
          <mc:Fallback xmlns="">
            <p:sp>
              <p:nvSpPr>
                <p:cNvPr id="7" name="橢圓 6">
                  <a:extLst>
                    <a:ext uri="{FF2B5EF4-FFF2-40B4-BE49-F238E27FC236}">
                      <a16:creationId xmlns:a16="http://schemas.microsoft.com/office/drawing/2014/main" id="{C8A6C8CE-96BF-09E6-7421-D16133E2BA1C}"/>
                    </a:ext>
                  </a:extLst>
                </p:cNvPr>
                <p:cNvSpPr>
                  <a:spLocks noRot="1" noChangeAspect="1" noMove="1" noResize="1" noEditPoints="1" noAdjustHandles="1" noChangeArrowheads="1" noChangeShapeType="1" noTextEdit="1"/>
                </p:cNvSpPr>
                <p:nvPr/>
              </p:nvSpPr>
              <p:spPr>
                <a:xfrm>
                  <a:off x="3105339" y="3678758"/>
                  <a:ext cx="523701" cy="495558"/>
                </a:xfrm>
                <a:prstGeom prst="ellipse">
                  <a:avLst/>
                </a:prstGeom>
                <a:blipFill>
                  <a:blip r:embed="rId7"/>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0" name="橢圓 19">
                  <a:extLst>
                    <a:ext uri="{FF2B5EF4-FFF2-40B4-BE49-F238E27FC236}">
                      <a16:creationId xmlns:a16="http://schemas.microsoft.com/office/drawing/2014/main" id="{CCAD7A3A-5D10-5C6A-C24C-C19D87138A94}"/>
                    </a:ext>
                  </a:extLst>
                </p:cNvPr>
                <p:cNvSpPr/>
                <p:nvPr/>
              </p:nvSpPr>
              <p:spPr>
                <a:xfrm>
                  <a:off x="3105339"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cs typeface="Times New Roman" panose="02020603050405020304" pitchFamily="18" charset="0"/>
                  </a:endParaRPr>
                </a:p>
              </p:txBody>
            </p:sp>
          </mc:Choice>
          <mc:Fallback xmlns="">
            <p:sp>
              <p:nvSpPr>
                <p:cNvPr id="8" name="橢圓 7">
                  <a:extLst>
                    <a:ext uri="{FF2B5EF4-FFF2-40B4-BE49-F238E27FC236}">
                      <a16:creationId xmlns:a16="http://schemas.microsoft.com/office/drawing/2014/main" id="{CCAD7A3A-5D10-5C6A-C24C-C19D87138A94}"/>
                    </a:ext>
                  </a:extLst>
                </p:cNvPr>
                <p:cNvSpPr>
                  <a:spLocks noRot="1" noChangeAspect="1" noMove="1" noResize="1" noEditPoints="1" noAdjustHandles="1" noChangeArrowheads="1" noChangeShapeType="1" noTextEdit="1"/>
                </p:cNvSpPr>
                <p:nvPr/>
              </p:nvSpPr>
              <p:spPr>
                <a:xfrm>
                  <a:off x="3105339" y="4636916"/>
                  <a:ext cx="523701" cy="495558"/>
                </a:xfrm>
                <a:prstGeom prst="ellipse">
                  <a:avLst/>
                </a:prstGeom>
                <a:blipFill>
                  <a:blip r:embed="rId8"/>
                  <a:stretch>
                    <a:fillRect/>
                  </a:stretch>
                </a:blipFill>
                <a:ln>
                  <a:solidFill>
                    <a:schemeClr val="tx1"/>
                  </a:solidFill>
                </a:ln>
              </p:spPr>
              <p:txBody>
                <a:bodyPr/>
                <a:lstStyle/>
                <a:p>
                  <a:r>
                    <a:rPr lang="zh-TW" altLang="en-US">
                      <a:noFill/>
                    </a:rPr>
                    <a:t> </a:t>
                  </a:r>
                </a:p>
              </p:txBody>
            </p:sp>
          </mc:Fallback>
        </mc:AlternateContent>
        <p:cxnSp>
          <p:nvCxnSpPr>
            <p:cNvPr id="21" name="直線單箭頭接點 20">
              <a:extLst>
                <a:ext uri="{FF2B5EF4-FFF2-40B4-BE49-F238E27FC236}">
                  <a16:creationId xmlns:a16="http://schemas.microsoft.com/office/drawing/2014/main" id="{F49E2E14-9C97-310D-14A3-DF0656D681EF}"/>
                </a:ext>
              </a:extLst>
            </p:cNvPr>
            <p:cNvCxnSpPr>
              <a:stCxn id="17" idx="3"/>
              <a:endCxn id="19" idx="0"/>
            </p:cNvCxnSpPr>
            <p:nvPr/>
          </p:nvCxnSpPr>
          <p:spPr>
            <a:xfrm flipH="1">
              <a:off x="3367189" y="3356370"/>
              <a:ext cx="338544"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單箭頭接點 21">
              <a:extLst>
                <a:ext uri="{FF2B5EF4-FFF2-40B4-BE49-F238E27FC236}">
                  <a16:creationId xmlns:a16="http://schemas.microsoft.com/office/drawing/2014/main" id="{A59388B1-B5A6-4AB0-AF76-32E89C307448}"/>
                </a:ext>
              </a:extLst>
            </p:cNvPr>
            <p:cNvCxnSpPr>
              <a:stCxn id="17" idx="5"/>
              <a:endCxn id="18" idx="0"/>
            </p:cNvCxnSpPr>
            <p:nvPr/>
          </p:nvCxnSpPr>
          <p:spPr>
            <a:xfrm>
              <a:off x="4076047" y="3356370"/>
              <a:ext cx="338545"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單箭頭接點 22">
              <a:extLst>
                <a:ext uri="{FF2B5EF4-FFF2-40B4-BE49-F238E27FC236}">
                  <a16:creationId xmlns:a16="http://schemas.microsoft.com/office/drawing/2014/main" id="{41A616ED-FA61-9327-892C-FF921D93361E}"/>
                </a:ext>
              </a:extLst>
            </p:cNvPr>
            <p:cNvCxnSpPr>
              <a:cxnSpLocks/>
              <a:stCxn id="19" idx="4"/>
              <a:endCxn id="20" idx="0"/>
            </p:cNvCxnSpPr>
            <p:nvPr/>
          </p:nvCxnSpPr>
          <p:spPr>
            <a:xfrm>
              <a:off x="3367190" y="4174316"/>
              <a:ext cx="0"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單箭頭接點 23">
              <a:extLst>
                <a:ext uri="{FF2B5EF4-FFF2-40B4-BE49-F238E27FC236}">
                  <a16:creationId xmlns:a16="http://schemas.microsoft.com/office/drawing/2014/main" id="{9AB059F4-A616-661A-BABE-63D9AAA7A0D9}"/>
                </a:ext>
              </a:extLst>
            </p:cNvPr>
            <p:cNvCxnSpPr>
              <a:cxnSpLocks/>
              <a:stCxn id="18" idx="4"/>
              <a:endCxn id="20" idx="7"/>
            </p:cNvCxnSpPr>
            <p:nvPr/>
          </p:nvCxnSpPr>
          <p:spPr>
            <a:xfrm flipH="1">
              <a:off x="3552346" y="4174316"/>
              <a:ext cx="862246" cy="5351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C6D89577-951B-E36B-CFE3-F9B803734128}"/>
                </a:ext>
              </a:extLst>
            </p:cNvPr>
            <p:cNvSpPr/>
            <p:nvPr/>
          </p:nvSpPr>
          <p:spPr>
            <a:xfrm>
              <a:off x="4208543" y="318116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26" name="矩形 25">
              <a:extLst>
                <a:ext uri="{FF2B5EF4-FFF2-40B4-BE49-F238E27FC236}">
                  <a16:creationId xmlns:a16="http://schemas.microsoft.com/office/drawing/2014/main" id="{5CD02EA6-17CD-D7CC-C6E1-75E9E4B884F5}"/>
                </a:ext>
              </a:extLst>
            </p:cNvPr>
            <p:cNvSpPr/>
            <p:nvPr/>
          </p:nvSpPr>
          <p:spPr>
            <a:xfrm>
              <a:off x="3718933" y="418575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27" name="矩形 26">
              <a:extLst>
                <a:ext uri="{FF2B5EF4-FFF2-40B4-BE49-F238E27FC236}">
                  <a16:creationId xmlns:a16="http://schemas.microsoft.com/office/drawing/2014/main" id="{5D66F994-A4F4-2823-0E33-00519FFAFE52}"/>
                </a:ext>
              </a:extLst>
            </p:cNvPr>
            <p:cNvSpPr/>
            <p:nvPr/>
          </p:nvSpPr>
          <p:spPr>
            <a:xfrm>
              <a:off x="3284747" y="3164205"/>
              <a:ext cx="314510" cy="400110"/>
            </a:xfrm>
            <a:prstGeom prst="rect">
              <a:avLst/>
            </a:prstGeom>
            <a:noFill/>
          </p:spPr>
          <p:txBody>
            <a:bodyPr wrap="none" lIns="91440" tIns="45720" rIns="91440" bIns="45720">
              <a:spAutoFit/>
            </a:bodyPr>
            <a:lstStyle/>
            <a:p>
              <a:pPr algn="ctr"/>
              <a:r>
                <a:rPr lang="en-US" altLang="zh-TW" sz="2000" dirty="0">
                  <a:ln w="0"/>
                </a:rPr>
                <a:t>1</a:t>
              </a:r>
              <a:endParaRPr lang="zh-TW" altLang="en-US" sz="2000" dirty="0">
                <a:ln w="0"/>
              </a:endParaRPr>
            </a:p>
          </p:txBody>
        </p:sp>
        <p:sp>
          <p:nvSpPr>
            <p:cNvPr id="28" name="矩形 27">
              <a:extLst>
                <a:ext uri="{FF2B5EF4-FFF2-40B4-BE49-F238E27FC236}">
                  <a16:creationId xmlns:a16="http://schemas.microsoft.com/office/drawing/2014/main" id="{DD2AE7AB-589F-76EC-0596-35A6EAAB681F}"/>
                </a:ext>
              </a:extLst>
            </p:cNvPr>
            <p:cNvSpPr/>
            <p:nvPr/>
          </p:nvSpPr>
          <p:spPr>
            <a:xfrm>
              <a:off x="2997507" y="4185753"/>
              <a:ext cx="314510" cy="400110"/>
            </a:xfrm>
            <a:prstGeom prst="rect">
              <a:avLst/>
            </a:prstGeom>
            <a:noFill/>
          </p:spPr>
          <p:txBody>
            <a:bodyPr wrap="none" lIns="91440" tIns="45720" rIns="91440" bIns="45720">
              <a:spAutoFit/>
            </a:bodyPr>
            <a:lstStyle/>
            <a:p>
              <a:pPr algn="ctr"/>
              <a:r>
                <a:rPr lang="en-US" altLang="zh-TW" sz="2000" dirty="0">
                  <a:ln w="0"/>
                </a:rPr>
                <a:t>4</a:t>
              </a:r>
              <a:endParaRPr lang="zh-TW" altLang="en-US" sz="2000" dirty="0">
                <a:ln w="0"/>
              </a:endParaRPr>
            </a:p>
          </p:txBody>
        </p:sp>
        <mc:AlternateContent xmlns:mc="http://schemas.openxmlformats.org/markup-compatibility/2006" xmlns:a14="http://schemas.microsoft.com/office/drawing/2010/main">
          <mc:Choice Requires="a14">
            <p:sp>
              <p:nvSpPr>
                <p:cNvPr id="29" name="橢圓 28">
                  <a:extLst>
                    <a:ext uri="{FF2B5EF4-FFF2-40B4-BE49-F238E27FC236}">
                      <a16:creationId xmlns:a16="http://schemas.microsoft.com/office/drawing/2014/main" id="{E50350C1-A125-799A-E3E0-D822584D936A}"/>
                    </a:ext>
                  </a:extLst>
                </p:cNvPr>
                <p:cNvSpPr/>
                <p:nvPr/>
              </p:nvSpPr>
              <p:spPr>
                <a:xfrm>
                  <a:off x="4152350"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7" name="橢圓 16">
                  <a:extLst>
                    <a:ext uri="{FF2B5EF4-FFF2-40B4-BE49-F238E27FC236}">
                      <a16:creationId xmlns:a16="http://schemas.microsoft.com/office/drawing/2014/main" id="{E50350C1-A125-799A-E3E0-D822584D936A}"/>
                    </a:ext>
                  </a:extLst>
                </p:cNvPr>
                <p:cNvSpPr>
                  <a:spLocks noRot="1" noChangeAspect="1" noMove="1" noResize="1" noEditPoints="1" noAdjustHandles="1" noChangeArrowheads="1" noChangeShapeType="1" noTextEdit="1"/>
                </p:cNvSpPr>
                <p:nvPr/>
              </p:nvSpPr>
              <p:spPr>
                <a:xfrm>
                  <a:off x="4152350" y="4636916"/>
                  <a:ext cx="523701" cy="495558"/>
                </a:xfrm>
                <a:prstGeom prst="ellipse">
                  <a:avLst/>
                </a:prstGeom>
                <a:blipFill>
                  <a:blip r:embed="rId9"/>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30" name="橢圓 29">
                  <a:extLst>
                    <a:ext uri="{FF2B5EF4-FFF2-40B4-BE49-F238E27FC236}">
                      <a16:creationId xmlns:a16="http://schemas.microsoft.com/office/drawing/2014/main" id="{D474DE1B-5556-6662-5EC3-A91AAEF968F8}"/>
                    </a:ext>
                  </a:extLst>
                </p:cNvPr>
                <p:cNvSpPr/>
                <p:nvPr/>
              </p:nvSpPr>
              <p:spPr>
                <a:xfrm>
                  <a:off x="3629040" y="5501703"/>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8" name="橢圓 17">
                  <a:extLst>
                    <a:ext uri="{FF2B5EF4-FFF2-40B4-BE49-F238E27FC236}">
                      <a16:creationId xmlns:a16="http://schemas.microsoft.com/office/drawing/2014/main" id="{D474DE1B-5556-6662-5EC3-A91AAEF968F8}"/>
                    </a:ext>
                  </a:extLst>
                </p:cNvPr>
                <p:cNvSpPr>
                  <a:spLocks noRot="1" noChangeAspect="1" noMove="1" noResize="1" noEditPoints="1" noAdjustHandles="1" noChangeArrowheads="1" noChangeShapeType="1" noTextEdit="1"/>
                </p:cNvSpPr>
                <p:nvPr/>
              </p:nvSpPr>
              <p:spPr>
                <a:xfrm>
                  <a:off x="3629040" y="5501703"/>
                  <a:ext cx="523701" cy="495558"/>
                </a:xfrm>
                <a:prstGeom prst="ellipse">
                  <a:avLst/>
                </a:prstGeom>
                <a:blipFill>
                  <a:blip r:embed="rId10"/>
                  <a:stretch>
                    <a:fillRect/>
                  </a:stretch>
                </a:blipFill>
                <a:ln>
                  <a:solidFill>
                    <a:schemeClr val="tx1"/>
                  </a:solidFill>
                </a:ln>
              </p:spPr>
              <p:txBody>
                <a:bodyPr/>
                <a:lstStyle/>
                <a:p>
                  <a:r>
                    <a:rPr lang="zh-TW" altLang="en-US">
                      <a:noFill/>
                    </a:rPr>
                    <a:t> </a:t>
                  </a:r>
                </a:p>
              </p:txBody>
            </p:sp>
          </mc:Fallback>
        </mc:AlternateContent>
        <p:cxnSp>
          <p:nvCxnSpPr>
            <p:cNvPr id="31" name="直線單箭頭接點 30">
              <a:extLst>
                <a:ext uri="{FF2B5EF4-FFF2-40B4-BE49-F238E27FC236}">
                  <a16:creationId xmlns:a16="http://schemas.microsoft.com/office/drawing/2014/main" id="{44E80AA1-7C22-C91F-6540-8BF6C6ED6967}"/>
                </a:ext>
              </a:extLst>
            </p:cNvPr>
            <p:cNvCxnSpPr>
              <a:cxnSpLocks/>
              <a:stCxn id="18" idx="4"/>
              <a:endCxn id="29" idx="0"/>
            </p:cNvCxnSpPr>
            <p:nvPr/>
          </p:nvCxnSpPr>
          <p:spPr>
            <a:xfrm flipH="1">
              <a:off x="4414201" y="4174316"/>
              <a:ext cx="391"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單箭頭接點 31">
              <a:extLst>
                <a:ext uri="{FF2B5EF4-FFF2-40B4-BE49-F238E27FC236}">
                  <a16:creationId xmlns:a16="http://schemas.microsoft.com/office/drawing/2014/main" id="{EBDA0D5E-2D16-C337-A8CB-1627FFD3333F}"/>
                </a:ext>
              </a:extLst>
            </p:cNvPr>
            <p:cNvCxnSpPr>
              <a:cxnSpLocks/>
              <a:stCxn id="20" idx="4"/>
              <a:endCxn id="30" idx="0"/>
            </p:cNvCxnSpPr>
            <p:nvPr/>
          </p:nvCxnSpPr>
          <p:spPr>
            <a:xfrm>
              <a:off x="3367190" y="5132474"/>
              <a:ext cx="523701"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單箭頭接點 32">
              <a:extLst>
                <a:ext uri="{FF2B5EF4-FFF2-40B4-BE49-F238E27FC236}">
                  <a16:creationId xmlns:a16="http://schemas.microsoft.com/office/drawing/2014/main" id="{429BC1FE-6D89-5F1C-4437-33E1E0591DE6}"/>
                </a:ext>
              </a:extLst>
            </p:cNvPr>
            <p:cNvCxnSpPr>
              <a:cxnSpLocks/>
              <a:stCxn id="29" idx="4"/>
              <a:endCxn id="30" idx="0"/>
            </p:cNvCxnSpPr>
            <p:nvPr/>
          </p:nvCxnSpPr>
          <p:spPr>
            <a:xfrm flipH="1">
              <a:off x="3890891" y="5132474"/>
              <a:ext cx="523310"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矩形 33">
              <a:extLst>
                <a:ext uri="{FF2B5EF4-FFF2-40B4-BE49-F238E27FC236}">
                  <a16:creationId xmlns:a16="http://schemas.microsoft.com/office/drawing/2014/main" id="{74969E56-E2D6-97B7-BE3A-87BD6D5E34F0}"/>
                </a:ext>
              </a:extLst>
            </p:cNvPr>
            <p:cNvSpPr/>
            <p:nvPr/>
          </p:nvSpPr>
          <p:spPr>
            <a:xfrm>
              <a:off x="4621270" y="4155843"/>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sp>
          <p:nvSpPr>
            <p:cNvPr id="35" name="矩形 34">
              <a:extLst>
                <a:ext uri="{FF2B5EF4-FFF2-40B4-BE49-F238E27FC236}">
                  <a16:creationId xmlns:a16="http://schemas.microsoft.com/office/drawing/2014/main" id="{A2AAC045-50CA-6BCD-FEC9-8FB519C8D123}"/>
                </a:ext>
              </a:extLst>
            </p:cNvPr>
            <p:cNvSpPr/>
            <p:nvPr/>
          </p:nvSpPr>
          <p:spPr>
            <a:xfrm>
              <a:off x="3346108" y="5187970"/>
              <a:ext cx="236643" cy="400110"/>
            </a:xfrm>
            <a:prstGeom prst="rect">
              <a:avLst/>
            </a:prstGeom>
            <a:noFill/>
          </p:spPr>
          <p:txBody>
            <a:bodyPr wrap="square" lIns="91440" tIns="45720" rIns="91440" bIns="45720">
              <a:spAutoFit/>
            </a:bodyPr>
            <a:lstStyle/>
            <a:p>
              <a:pPr algn="ctr"/>
              <a:r>
                <a:rPr lang="en-US" altLang="zh-TW" sz="2000" dirty="0">
                  <a:ln w="0"/>
                </a:rPr>
                <a:t>4</a:t>
              </a:r>
              <a:endParaRPr lang="zh-TW" altLang="en-US" sz="2000" dirty="0">
                <a:ln w="0"/>
              </a:endParaRPr>
            </a:p>
          </p:txBody>
        </p:sp>
        <p:sp>
          <p:nvSpPr>
            <p:cNvPr id="36" name="矩形 35">
              <a:extLst>
                <a:ext uri="{FF2B5EF4-FFF2-40B4-BE49-F238E27FC236}">
                  <a16:creationId xmlns:a16="http://schemas.microsoft.com/office/drawing/2014/main" id="{65056394-2E9E-6EB9-F56D-6419EF971A70}"/>
                </a:ext>
              </a:extLst>
            </p:cNvPr>
            <p:cNvSpPr/>
            <p:nvPr/>
          </p:nvSpPr>
          <p:spPr>
            <a:xfrm>
              <a:off x="4245319" y="5181115"/>
              <a:ext cx="236643" cy="400110"/>
            </a:xfrm>
            <a:prstGeom prst="rect">
              <a:avLst/>
            </a:prstGeom>
            <a:noFill/>
          </p:spPr>
          <p:txBody>
            <a:bodyPr wrap="square" lIns="91440" tIns="45720" rIns="91440" bIns="45720">
              <a:spAutoFit/>
            </a:bodyPr>
            <a:lstStyle/>
            <a:p>
              <a:pPr algn="ctr"/>
              <a:r>
                <a:rPr lang="en-US" altLang="zh-TW" sz="2000" dirty="0">
                  <a:ln w="0"/>
                </a:rPr>
                <a:t>2</a:t>
              </a:r>
              <a:endParaRPr lang="zh-TW" altLang="en-US" sz="2000" dirty="0">
                <a:ln w="0"/>
              </a:endParaRPr>
            </a:p>
          </p:txBody>
        </p:sp>
      </p:grpSp>
      <p:sp>
        <p:nvSpPr>
          <p:cNvPr id="37" name="標題 1"/>
          <p:cNvSpPr>
            <a:spLocks noGrp="1"/>
          </p:cNvSpPr>
          <p:nvPr>
            <p:ph type="title"/>
          </p:nvPr>
        </p:nvSpPr>
        <p:spPr>
          <a:xfrm>
            <a:off x="0" y="-7348"/>
            <a:ext cx="12192000" cy="1325563"/>
          </a:xfrm>
        </p:spPr>
        <p:txBody>
          <a:bodyPr>
            <a:normAutofit/>
          </a:bodyPr>
          <a:lstStyle/>
          <a:p>
            <a:pPr algn="ctr"/>
            <a:endParaRPr lang="zh-TW" altLang="en-US" sz="3200" dirty="0">
              <a:latin typeface="Times New Roman" panose="02020603050405020304" pitchFamily="18" charset="0"/>
              <a:cs typeface="Times New Roman" panose="02020603050405020304" pitchFamily="18" charset="0"/>
            </a:endParaRPr>
          </a:p>
        </p:txBody>
      </p:sp>
      <p:sp>
        <p:nvSpPr>
          <p:cNvPr id="10" name="文字方塊 9"/>
          <p:cNvSpPr txBox="1"/>
          <p:nvPr/>
        </p:nvSpPr>
        <p:spPr>
          <a:xfrm>
            <a:off x="125046" y="5833682"/>
            <a:ext cx="937846" cy="369332"/>
          </a:xfrm>
          <a:prstGeom prst="rect">
            <a:avLst/>
          </a:prstGeom>
          <a:noFill/>
        </p:spPr>
        <p:txBody>
          <a:bodyPr wrap="square" rtlCol="0">
            <a:spAutoFit/>
          </a:bodyPr>
          <a:lstStyle/>
          <a:p>
            <a:r>
              <a:rPr lang="en-US" altLang="zh-TW" dirty="0"/>
              <a:t>L6</a:t>
            </a:r>
            <a:endParaRPr lang="zh-TW" altLang="en-US" dirty="0"/>
          </a:p>
        </p:txBody>
      </p:sp>
      <p:sp>
        <p:nvSpPr>
          <p:cNvPr id="11" name="文字方塊 10"/>
          <p:cNvSpPr txBox="1"/>
          <p:nvPr/>
        </p:nvSpPr>
        <p:spPr>
          <a:xfrm>
            <a:off x="125046" y="4433724"/>
            <a:ext cx="937846" cy="369332"/>
          </a:xfrm>
          <a:prstGeom prst="rect">
            <a:avLst/>
          </a:prstGeom>
          <a:noFill/>
        </p:spPr>
        <p:txBody>
          <a:bodyPr wrap="square" rtlCol="0">
            <a:spAutoFit/>
          </a:bodyPr>
          <a:lstStyle/>
          <a:p>
            <a:r>
              <a:rPr lang="en-US" altLang="zh-TW" dirty="0"/>
              <a:t>L4</a:t>
            </a:r>
            <a:endParaRPr lang="zh-TW" altLang="en-US" dirty="0"/>
          </a:p>
        </p:txBody>
      </p:sp>
      <p:sp>
        <p:nvSpPr>
          <p:cNvPr id="12" name="文字方塊 11"/>
          <p:cNvSpPr txBox="1"/>
          <p:nvPr/>
        </p:nvSpPr>
        <p:spPr>
          <a:xfrm>
            <a:off x="125046" y="5132870"/>
            <a:ext cx="937846" cy="369332"/>
          </a:xfrm>
          <a:prstGeom prst="rect">
            <a:avLst/>
          </a:prstGeom>
          <a:noFill/>
        </p:spPr>
        <p:txBody>
          <a:bodyPr wrap="square" rtlCol="0">
            <a:spAutoFit/>
          </a:bodyPr>
          <a:lstStyle/>
          <a:p>
            <a:r>
              <a:rPr lang="en-US" altLang="zh-TW" dirty="0"/>
              <a:t>L5</a:t>
            </a:r>
            <a:endParaRPr lang="zh-TW" altLang="en-US" dirty="0"/>
          </a:p>
        </p:txBody>
      </p:sp>
      <p:sp>
        <p:nvSpPr>
          <p:cNvPr id="13" name="文字方塊 12"/>
          <p:cNvSpPr txBox="1"/>
          <p:nvPr/>
        </p:nvSpPr>
        <p:spPr>
          <a:xfrm>
            <a:off x="125046" y="3193146"/>
            <a:ext cx="937846" cy="369332"/>
          </a:xfrm>
          <a:prstGeom prst="rect">
            <a:avLst/>
          </a:prstGeom>
          <a:noFill/>
        </p:spPr>
        <p:txBody>
          <a:bodyPr wrap="square" rtlCol="0">
            <a:spAutoFit/>
          </a:bodyPr>
          <a:lstStyle/>
          <a:p>
            <a:r>
              <a:rPr lang="en-US" altLang="zh-TW" dirty="0"/>
              <a:t>L2</a:t>
            </a:r>
            <a:endParaRPr lang="zh-TW" altLang="en-US" dirty="0"/>
          </a:p>
        </p:txBody>
      </p:sp>
      <p:sp>
        <p:nvSpPr>
          <p:cNvPr id="14" name="文字方塊 13"/>
          <p:cNvSpPr txBox="1"/>
          <p:nvPr/>
        </p:nvSpPr>
        <p:spPr>
          <a:xfrm>
            <a:off x="125046" y="3734578"/>
            <a:ext cx="937846" cy="369332"/>
          </a:xfrm>
          <a:prstGeom prst="rect">
            <a:avLst/>
          </a:prstGeom>
          <a:noFill/>
        </p:spPr>
        <p:txBody>
          <a:bodyPr wrap="square" rtlCol="0">
            <a:spAutoFit/>
          </a:bodyPr>
          <a:lstStyle/>
          <a:p>
            <a:r>
              <a:rPr lang="en-US" altLang="zh-TW" dirty="0"/>
              <a:t>L3</a:t>
            </a:r>
            <a:endParaRPr lang="zh-TW" altLang="en-US" dirty="0"/>
          </a:p>
        </p:txBody>
      </p:sp>
      <p:sp>
        <p:nvSpPr>
          <p:cNvPr id="15" name="文字方塊 14"/>
          <p:cNvSpPr txBox="1"/>
          <p:nvPr/>
        </p:nvSpPr>
        <p:spPr>
          <a:xfrm>
            <a:off x="125046" y="2543790"/>
            <a:ext cx="937846" cy="369332"/>
          </a:xfrm>
          <a:prstGeom prst="rect">
            <a:avLst/>
          </a:prstGeom>
          <a:noFill/>
        </p:spPr>
        <p:txBody>
          <a:bodyPr wrap="square" rtlCol="0">
            <a:spAutoFit/>
          </a:bodyPr>
          <a:lstStyle/>
          <a:p>
            <a:r>
              <a:rPr lang="en-US" altLang="zh-TW" dirty="0"/>
              <a:t>L1</a:t>
            </a:r>
            <a:endParaRPr lang="zh-TW" altLang="en-US" dirty="0"/>
          </a:p>
        </p:txBody>
      </p:sp>
      <p:sp>
        <p:nvSpPr>
          <p:cNvPr id="2" name="文字方塊 1"/>
          <p:cNvSpPr txBox="1"/>
          <p:nvPr/>
        </p:nvSpPr>
        <p:spPr>
          <a:xfrm>
            <a:off x="765369" y="6138657"/>
            <a:ext cx="489689" cy="276999"/>
          </a:xfrm>
          <a:prstGeom prst="rect">
            <a:avLst/>
          </a:prstGeom>
          <a:noFill/>
        </p:spPr>
        <p:txBody>
          <a:bodyPr wrap="square" lIns="0" tIns="0" rIns="0" bIns="0" rtlCol="0">
            <a:spAutoFit/>
          </a:bodyPr>
          <a:lstStyle/>
          <a:p>
            <a:r>
              <a:rPr lang="en-US" altLang="zh-TW" dirty="0"/>
              <a:t>a</a:t>
            </a:r>
            <a:endParaRPr lang="zh-TW" altLang="en-US" dirty="0"/>
          </a:p>
        </p:txBody>
      </p:sp>
      <p:sp>
        <p:nvSpPr>
          <p:cNvPr id="38" name="文字方塊 37"/>
          <p:cNvSpPr txBox="1"/>
          <p:nvPr/>
        </p:nvSpPr>
        <p:spPr>
          <a:xfrm>
            <a:off x="1563596" y="5502202"/>
            <a:ext cx="489689" cy="276999"/>
          </a:xfrm>
          <a:prstGeom prst="rect">
            <a:avLst/>
          </a:prstGeom>
          <a:noFill/>
        </p:spPr>
        <p:txBody>
          <a:bodyPr wrap="square" lIns="0" tIns="0" rIns="0" bIns="0" rtlCol="0">
            <a:spAutoFit/>
          </a:bodyPr>
          <a:lstStyle/>
          <a:p>
            <a:r>
              <a:rPr lang="en-US" altLang="zh-TW" dirty="0"/>
              <a:t>b</a:t>
            </a:r>
            <a:endParaRPr lang="zh-TW" altLang="en-US" dirty="0"/>
          </a:p>
        </p:txBody>
      </p:sp>
      <p:sp>
        <p:nvSpPr>
          <p:cNvPr id="40" name="文字方塊 39"/>
          <p:cNvSpPr txBox="1"/>
          <p:nvPr/>
        </p:nvSpPr>
        <p:spPr>
          <a:xfrm>
            <a:off x="1462680" y="6138657"/>
            <a:ext cx="489689" cy="276999"/>
          </a:xfrm>
          <a:prstGeom prst="rect">
            <a:avLst/>
          </a:prstGeom>
          <a:noFill/>
        </p:spPr>
        <p:txBody>
          <a:bodyPr wrap="square" lIns="0" tIns="0" rIns="0" bIns="0" rtlCol="0">
            <a:spAutoFit/>
          </a:bodyPr>
          <a:lstStyle/>
          <a:p>
            <a:r>
              <a:rPr lang="en-US" altLang="zh-TW" dirty="0"/>
              <a:t>c</a:t>
            </a:r>
            <a:endParaRPr lang="zh-TW" altLang="en-US" dirty="0"/>
          </a:p>
        </p:txBody>
      </p:sp>
      <p:sp>
        <p:nvSpPr>
          <p:cNvPr id="41" name="文字方塊 40"/>
          <p:cNvSpPr txBox="1"/>
          <p:nvPr/>
        </p:nvSpPr>
        <p:spPr>
          <a:xfrm>
            <a:off x="7870079" y="6217850"/>
            <a:ext cx="489689" cy="276999"/>
          </a:xfrm>
          <a:prstGeom prst="rect">
            <a:avLst/>
          </a:prstGeom>
          <a:noFill/>
        </p:spPr>
        <p:txBody>
          <a:bodyPr wrap="square" lIns="0" tIns="0" rIns="0" bIns="0" rtlCol="0">
            <a:spAutoFit/>
          </a:bodyPr>
          <a:lstStyle/>
          <a:p>
            <a:r>
              <a:rPr lang="en-US" altLang="zh-TW" dirty="0"/>
              <a:t>d</a:t>
            </a:r>
            <a:endParaRPr lang="zh-TW" altLang="en-US" dirty="0"/>
          </a:p>
        </p:txBody>
      </p:sp>
      <p:pic>
        <p:nvPicPr>
          <p:cNvPr id="1964" name="內容版面配置區 1963"/>
          <p:cNvPicPr>
            <a:picLocks noGrp="1" noChangeAspect="1"/>
          </p:cNvPicPr>
          <p:nvPr>
            <p:ph idx="1"/>
          </p:nvPr>
        </p:nvPicPr>
        <p:blipFill>
          <a:blip r:embed="rId11" cstate="hqprint">
            <a:extLst>
              <a:ext uri="{28A0092B-C50C-407E-A947-70E740481C1C}">
                <a14:useLocalDpi xmlns:a14="http://schemas.microsoft.com/office/drawing/2010/main" val="0"/>
              </a:ext>
            </a:extLst>
          </a:blip>
          <a:stretch>
            <a:fillRect/>
          </a:stretch>
        </p:blipFill>
        <p:spPr>
          <a:xfrm>
            <a:off x="252096" y="1963444"/>
            <a:ext cx="11687808" cy="4517860"/>
          </a:xfrm>
        </p:spPr>
      </p:pic>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42E85A80-858A-65BF-CCE0-96C0E2F23E15}"/>
                  </a:ext>
                </a:extLst>
              </p:cNvPr>
              <p:cNvGraphicFramePr>
                <a:graphicFrameLocks noGrp="1"/>
              </p:cNvGraphicFramePr>
              <p:nvPr>
                <p:extLst>
                  <p:ext uri="{D42A27DB-BD31-4B8C-83A1-F6EECF244321}">
                    <p14:modId xmlns:p14="http://schemas.microsoft.com/office/powerpoint/2010/main" val="4117306525"/>
                  </p:ext>
                </p:extLst>
              </p:nvPr>
            </p:nvGraphicFramePr>
            <p:xfrm>
              <a:off x="527176" y="180502"/>
              <a:ext cx="1837861" cy="3182989"/>
            </p:xfrm>
            <a:graphic>
              <a:graphicData uri="http://schemas.openxmlformats.org/drawingml/2006/table">
                <a:tbl>
                  <a:tblPr firstRow="1" bandRow="1">
                    <a:tableStyleId>{5C22544A-7EE6-4342-B048-85BDC9FD1C3A}</a:tableStyleId>
                  </a:tblPr>
                  <a:tblGrid>
                    <a:gridCol w="1173817">
                      <a:extLst>
                        <a:ext uri="{9D8B030D-6E8A-4147-A177-3AD203B41FA5}">
                          <a16:colId xmlns:a16="http://schemas.microsoft.com/office/drawing/2014/main" val="4262485285"/>
                        </a:ext>
                      </a:extLst>
                    </a:gridCol>
                    <a:gridCol w="363569">
                      <a:extLst>
                        <a:ext uri="{9D8B030D-6E8A-4147-A177-3AD203B41FA5}">
                          <a16:colId xmlns:a16="http://schemas.microsoft.com/office/drawing/2014/main" val="870654693"/>
                        </a:ext>
                      </a:extLst>
                    </a:gridCol>
                    <a:gridCol w="300475">
                      <a:extLst>
                        <a:ext uri="{9D8B030D-6E8A-4147-A177-3AD203B41FA5}">
                          <a16:colId xmlns:a16="http://schemas.microsoft.com/office/drawing/2014/main" val="3593744629"/>
                        </a:ext>
                      </a:extLst>
                    </a:gridCol>
                  </a:tblGrid>
                  <a:tr h="988429">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14:m>
                            <m:oMathPara xmlns:m="http://schemas.openxmlformats.org/officeDocument/2006/math">
                              <m:oMathParaPr>
                                <m:jc m:val="center"/>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zh-TW" altLang="en-US" b="0" i="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321181"/>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en-US" altLang="zh-TW"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341804">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Choice>
        <mc:Fallback xmlns="">
          <p:graphicFrame>
            <p:nvGraphicFramePr>
              <p:cNvPr id="3" name="表格 2">
                <a:extLst>
                  <a:ext uri="{FF2B5EF4-FFF2-40B4-BE49-F238E27FC236}">
                    <a16:creationId xmlns:a16="http://schemas.microsoft.com/office/drawing/2014/main" id="{42E85A80-858A-65BF-CCE0-96C0E2F23E15}"/>
                  </a:ext>
                </a:extLst>
              </p:cNvPr>
              <p:cNvGraphicFramePr>
                <a:graphicFrameLocks noGrp="1"/>
              </p:cNvGraphicFramePr>
              <p:nvPr>
                <p:extLst>
                  <p:ext uri="{D42A27DB-BD31-4B8C-83A1-F6EECF244321}">
                    <p14:modId xmlns:p14="http://schemas.microsoft.com/office/powerpoint/2010/main" val="4117306525"/>
                  </p:ext>
                </p:extLst>
              </p:nvPr>
            </p:nvGraphicFramePr>
            <p:xfrm>
              <a:off x="527176" y="180502"/>
              <a:ext cx="1837861" cy="3182989"/>
            </p:xfrm>
            <a:graphic>
              <a:graphicData uri="http://schemas.openxmlformats.org/drawingml/2006/table">
                <a:tbl>
                  <a:tblPr firstRow="1" bandRow="1">
                    <a:tableStyleId>{5C22544A-7EE6-4342-B048-85BDC9FD1C3A}</a:tableStyleId>
                  </a:tblPr>
                  <a:tblGrid>
                    <a:gridCol w="1173817">
                      <a:extLst>
                        <a:ext uri="{9D8B030D-6E8A-4147-A177-3AD203B41FA5}">
                          <a16:colId xmlns:a16="http://schemas.microsoft.com/office/drawing/2014/main" val="4262485285"/>
                        </a:ext>
                      </a:extLst>
                    </a:gridCol>
                    <a:gridCol w="363569">
                      <a:extLst>
                        <a:ext uri="{9D8B030D-6E8A-4147-A177-3AD203B41FA5}">
                          <a16:colId xmlns:a16="http://schemas.microsoft.com/office/drawing/2014/main" val="870654693"/>
                        </a:ext>
                      </a:extLst>
                    </a:gridCol>
                    <a:gridCol w="300475">
                      <a:extLst>
                        <a:ext uri="{9D8B030D-6E8A-4147-A177-3AD203B41FA5}">
                          <a16:colId xmlns:a16="http://schemas.microsoft.com/office/drawing/2014/main" val="3593744629"/>
                        </a:ext>
                      </a:extLst>
                    </a:gridCol>
                  </a:tblGrid>
                  <a:tr h="988429">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323333" t="-617" r="-86667" b="-232716"/>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367" t="-617" r="-6122" b="-232716"/>
                          </a:stretch>
                        </a:blipFill>
                      </a:tcPr>
                    </a:tc>
                    <a:extLst>
                      <a:ext uri="{0D108BD9-81ED-4DB2-BD59-A6C34878D82A}">
                        <a16:rowId xmlns:a16="http://schemas.microsoft.com/office/drawing/2014/main" val="290932118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267213" r="-58031" b="-518033"/>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373333" r="-58031" b="-4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473333" r="-58031" b="-3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573333" r="-58031" b="-2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673333" r="-58031" b="-1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2"/>
                          <a:stretch>
                            <a:fillRect l="-518" t="-773333" r="-58031" b="-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Fallback>
      </mc:AlternateContent>
    </p:spTree>
    <p:extLst>
      <p:ext uri="{BB962C8B-B14F-4D97-AF65-F5344CB8AC3E}">
        <p14:creationId xmlns:p14="http://schemas.microsoft.com/office/powerpoint/2010/main" val="268665424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0051"/>
            <a:ext cx="10515600" cy="1325563"/>
          </a:xfrm>
        </p:spPr>
        <p:txBody>
          <a:bodyPr>
            <a:normAutofit/>
          </a:bodyPr>
          <a:lstStyle/>
          <a:p>
            <a:pPr algn="ctr"/>
            <a:r>
              <a:rPr lang="en-US" altLang="zh-TW" sz="3200" dirty="0">
                <a:latin typeface="Times New Roman" panose="02020603050405020304" pitchFamily="18" charset="0"/>
                <a:cs typeface="Times New Roman" panose="02020603050405020304" pitchFamily="18" charset="0"/>
              </a:rPr>
              <a:t>Our parameters</a:t>
            </a:r>
            <a:endParaRPr lang="zh-TW" alt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936021" y="1152074"/>
                <a:ext cx="11122629" cy="1335594"/>
              </a:xfrm>
            </p:spPr>
            <p:txBody>
              <a:bodyPr>
                <a:normAutofit/>
              </a:bodyPr>
              <a:lstStyle/>
              <a:p>
                <a:pPr marL="0" indent="0">
                  <a:buNone/>
                </a:pPr>
                <a14:m>
                  <m:oMathPara xmlns:m="http://schemas.openxmlformats.org/officeDocument/2006/math">
                    <m:oMathParaPr>
                      <m:jc m:val="left"/>
                    </m:oMathParaPr>
                    <m:oMath xmlns:m="http://schemas.openxmlformats.org/officeDocument/2006/math">
                      <m:r>
                        <a:rPr lang="en-US" altLang="zh-TW" sz="1800" i="1" smtClean="0">
                          <a:latin typeface="Cambria Math" panose="02040503050406030204" pitchFamily="18" charset="0"/>
                          <a:cs typeface="Times New Roman" panose="02020603050405020304" pitchFamily="18" charset="0"/>
                        </a:rPr>
                        <m:t>𝐸</m:t>
                      </m:r>
                      <m:d>
                        <m:dPr>
                          <m:ctrlPr>
                            <a:rPr lang="en-US" altLang="zh-TW" sz="1800" i="1">
                              <a:latin typeface="Cambria Math" panose="02040503050406030204" pitchFamily="18" charset="0"/>
                              <a:cs typeface="Times New Roman" panose="02020603050405020304" pitchFamily="18" charset="0"/>
                            </a:rPr>
                          </m:ctrlPr>
                        </m:dPr>
                        <m:e>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𝐻</m:t>
                              </m:r>
                            </m:e>
                            <m:sub>
                              <m:r>
                                <a:rPr lang="en-US" altLang="zh-TW" sz="1800" i="1">
                                  <a:latin typeface="Cambria Math" panose="02040503050406030204" pitchFamily="18" charset="0"/>
                                  <a:cs typeface="Times New Roman" panose="02020603050405020304" pitchFamily="18" charset="0"/>
                                </a:rPr>
                                <m:t>1..</m:t>
                              </m:r>
                              <m:r>
                                <a:rPr lang="en-US" altLang="zh-TW" sz="1800" i="1">
                                  <a:latin typeface="Cambria Math" panose="02040503050406030204" pitchFamily="18" charset="0"/>
                                  <a:cs typeface="Times New Roman" panose="02020603050405020304" pitchFamily="18" charset="0"/>
                                </a:rPr>
                                <m:t>𝑘</m:t>
                              </m:r>
                              <m:r>
                                <a:rPr lang="en-US" altLang="zh-TW" sz="1800" i="1">
                                  <a:latin typeface="Cambria Math" panose="02040503050406030204" pitchFamily="18" charset="0"/>
                                  <a:cs typeface="Times New Roman" panose="02020603050405020304" pitchFamily="18" charset="0"/>
                                </a:rPr>
                                <m:t>−1</m:t>
                              </m:r>
                            </m:sub>
                          </m:sSub>
                          <m:r>
                            <a:rPr lang="en-US" altLang="zh-TW" sz="1800" i="1">
                              <a:latin typeface="Cambria Math" panose="02040503050406030204" pitchFamily="18" charset="0"/>
                              <a:cs typeface="Times New Roman" panose="02020603050405020304" pitchFamily="18" charset="0"/>
                            </a:rPr>
                            <m:t>,</m:t>
                          </m:r>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i="1">
                                  <a:latin typeface="Cambria Math" panose="02040503050406030204" pitchFamily="18" charset="0"/>
                                  <a:cs typeface="Times New Roman" panose="02020603050405020304" pitchFamily="18" charset="0"/>
                                </a:rPr>
                                <m:t>𝑡</m:t>
                              </m:r>
                            </m:e>
                            <m:sub>
                              <m:r>
                                <a:rPr lang="en-US" altLang="zh-TW" sz="1800" i="1">
                                  <a:latin typeface="Cambria Math" panose="02040503050406030204" pitchFamily="18" charset="0"/>
                                  <a:cs typeface="Times New Roman" panose="02020603050405020304" pitchFamily="18" charset="0"/>
                                </a:rPr>
                                <m:t>𝑖</m:t>
                              </m:r>
                            </m:sub>
                            <m:sup>
                              <m:r>
                                <a:rPr lang="en-US" altLang="zh-TW" sz="1800" i="1">
                                  <a:latin typeface="Cambria Math" panose="02040503050406030204" pitchFamily="18" charset="0"/>
                                  <a:cs typeface="Times New Roman" panose="02020603050405020304" pitchFamily="18" charset="0"/>
                                </a:rPr>
                                <m:t>𝑘</m:t>
                              </m:r>
                            </m:sup>
                          </m:sSubSup>
                          <m:r>
                            <a:rPr lang="en-US" altLang="zh-TW" sz="1800" i="1">
                              <a:latin typeface="Cambria Math" panose="02040503050406030204" pitchFamily="18" charset="0"/>
                              <a:cs typeface="Times New Roman" panose="02020603050405020304" pitchFamily="18" charset="0"/>
                            </a:rPr>
                            <m:t>,</m:t>
                          </m:r>
                          <m:sSub>
                            <m:sSubPr>
                              <m:ctrlPr>
                                <a:rPr lang="en-US" altLang="zh-TW" sz="1800" i="1">
                                  <a:latin typeface="Cambria Math" panose="02040503050406030204" pitchFamily="18" charset="0"/>
                                  <a:cs typeface="Times New Roman" panose="02020603050405020304" pitchFamily="18" charset="0"/>
                                </a:rPr>
                              </m:ctrlPr>
                            </m:sSubPr>
                            <m:e>
                              <m:r>
                                <a:rPr lang="en-US" altLang="zh-TW" sz="1800" b="0" i="1" smtClean="0">
                                  <a:latin typeface="Cambria Math" panose="02040503050406030204" pitchFamily="18" charset="0"/>
                                  <a:cs typeface="Times New Roman" panose="02020603050405020304" pitchFamily="18" charset="0"/>
                                </a:rPr>
                                <m:t>𝑝</m:t>
                              </m:r>
                            </m:e>
                            <m:sub>
                              <m:r>
                                <a:rPr lang="en-US" altLang="zh-TW" sz="1800" b="0" i="1" smtClean="0">
                                  <a:latin typeface="Cambria Math" panose="02040503050406030204" pitchFamily="18" charset="0"/>
                                  <a:cs typeface="Times New Roman" panose="02020603050405020304" pitchFamily="18" charset="0"/>
                                </a:rPr>
                                <m:t>𝑗</m:t>
                              </m:r>
                            </m:sub>
                          </m:sSub>
                          <m:r>
                            <a:rPr lang="en-US" altLang="zh-TW" sz="1800" i="1">
                              <a:latin typeface="Cambria Math" panose="02040503050406030204" pitchFamily="18" charset="0"/>
                              <a:cs typeface="Times New Roman" panose="02020603050405020304" pitchFamily="18" charset="0"/>
                            </a:rPr>
                            <m:t>,</m:t>
                          </m:r>
                          <m:r>
                            <a:rPr lang="zh-TW" altLang="en-US" sz="1800" i="1">
                              <a:latin typeface="Cambria Math" panose="02040503050406030204" pitchFamily="18" charset="0"/>
                              <a:cs typeface="Times New Roman" panose="02020603050405020304" pitchFamily="18" charset="0"/>
                            </a:rPr>
                            <m:t>𝛼</m:t>
                          </m:r>
                          <m:r>
                            <a:rPr lang="en-US" altLang="zh-TW" sz="1800" i="1">
                              <a:latin typeface="Cambria Math" panose="02040503050406030204" pitchFamily="18" charset="0"/>
                              <a:cs typeface="Times New Roman" panose="02020603050405020304" pitchFamily="18" charset="0"/>
                            </a:rPr>
                            <m:t> </m:t>
                          </m:r>
                        </m:e>
                      </m:d>
                      <m:r>
                        <a:rPr lang="en-US" altLang="zh-TW" sz="1800" i="1">
                          <a:latin typeface="Cambria Math" panose="02040503050406030204" pitchFamily="18" charset="0"/>
                          <a:cs typeface="Times New Roman" panose="02020603050405020304" pitchFamily="18" charset="0"/>
                        </a:rPr>
                        <m:t>=</m:t>
                      </m:r>
                      <m:func>
                        <m:funcPr>
                          <m:ctrlPr>
                            <a:rPr lang="en-US" altLang="zh-TW" sz="1800" i="1" smtClean="0">
                              <a:latin typeface="Cambria Math" panose="02040503050406030204" pitchFamily="18" charset="0"/>
                              <a:cs typeface="Times New Roman" panose="02020603050405020304" pitchFamily="18" charset="0"/>
                            </a:rPr>
                          </m:ctrlPr>
                        </m:funcPr>
                        <m:fName>
                          <m:d>
                            <m:dPr>
                              <m:begChr m:val="{"/>
                              <m:endChr m:val="}"/>
                              <m:ctrlPr>
                                <a:rPr lang="en-US" altLang="zh-TW" sz="1800" i="1" smtClean="0">
                                  <a:latin typeface="Cambria Math" panose="02040503050406030204" pitchFamily="18" charset="0"/>
                                  <a:cs typeface="Times New Roman" panose="02020603050405020304" pitchFamily="18" charset="0"/>
                                </a:rPr>
                              </m:ctrlPr>
                            </m:dPr>
                            <m:e>
                              <m:r>
                                <a:rPr lang="en-US" altLang="zh-TW" sz="1800" i="1">
                                  <a:latin typeface="Cambria Math" panose="02040503050406030204" pitchFamily="18" charset="0"/>
                                  <a:cs typeface="Times New Roman" panose="02020603050405020304" pitchFamily="18" charset="0"/>
                                </a:rPr>
                                <m:t>𝑀</m:t>
                              </m:r>
                              <m:d>
                                <m:dPr>
                                  <m:ctrlPr>
                                    <a:rPr lang="en-US" altLang="zh-TW" sz="1800" i="1">
                                      <a:latin typeface="Cambria Math" panose="02040503050406030204" pitchFamily="18" charset="0"/>
                                      <a:cs typeface="Times New Roman" panose="02020603050405020304" pitchFamily="18" charset="0"/>
                                    </a:rPr>
                                  </m:ctrlPr>
                                </m:dPr>
                                <m:e>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𝐻</m:t>
                                      </m:r>
                                    </m:e>
                                    <m:sub>
                                      <m:r>
                                        <a:rPr lang="en-US" altLang="zh-TW" sz="1800" i="1">
                                          <a:latin typeface="Cambria Math" panose="02040503050406030204" pitchFamily="18" charset="0"/>
                                          <a:cs typeface="Times New Roman" panose="02020603050405020304" pitchFamily="18" charset="0"/>
                                        </a:rPr>
                                        <m:t>1..</m:t>
                                      </m:r>
                                      <m:r>
                                        <a:rPr lang="en-US" altLang="zh-TW" sz="1800" i="1">
                                          <a:latin typeface="Cambria Math" panose="02040503050406030204" pitchFamily="18" charset="0"/>
                                          <a:cs typeface="Times New Roman" panose="02020603050405020304" pitchFamily="18" charset="0"/>
                                        </a:rPr>
                                        <m:t>𝑘</m:t>
                                      </m:r>
                                      <m:r>
                                        <a:rPr lang="en-US" altLang="zh-TW" sz="1800" i="1">
                                          <a:latin typeface="Cambria Math" panose="02040503050406030204" pitchFamily="18" charset="0"/>
                                          <a:cs typeface="Times New Roman" panose="02020603050405020304" pitchFamily="18" charset="0"/>
                                        </a:rPr>
                                        <m:t>−1</m:t>
                                      </m:r>
                                    </m:sub>
                                  </m:sSub>
                                  <m:r>
                                    <a:rPr lang="en-US" altLang="zh-TW" sz="1800" i="1">
                                      <a:latin typeface="Cambria Math" panose="02040503050406030204" pitchFamily="18" charset="0"/>
                                      <a:cs typeface="Times New Roman" panose="02020603050405020304" pitchFamily="18" charset="0"/>
                                    </a:rPr>
                                    <m:t>,</m:t>
                                  </m:r>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i="1">
                                          <a:latin typeface="Cambria Math" panose="02040503050406030204" pitchFamily="18" charset="0"/>
                                          <a:cs typeface="Times New Roman" panose="02020603050405020304" pitchFamily="18" charset="0"/>
                                        </a:rPr>
                                        <m:t>𝑡</m:t>
                                      </m:r>
                                    </m:e>
                                    <m:sub>
                                      <m:r>
                                        <a:rPr lang="en-US" altLang="zh-TW" sz="1800" i="1">
                                          <a:latin typeface="Cambria Math" panose="02040503050406030204" pitchFamily="18" charset="0"/>
                                          <a:cs typeface="Times New Roman" panose="02020603050405020304" pitchFamily="18" charset="0"/>
                                        </a:rPr>
                                        <m:t>𝑖</m:t>
                                      </m:r>
                                    </m:sub>
                                    <m:sup>
                                      <m:r>
                                        <a:rPr lang="en-US" altLang="zh-TW" sz="1800" i="1">
                                          <a:latin typeface="Cambria Math" panose="02040503050406030204" pitchFamily="18" charset="0"/>
                                          <a:cs typeface="Times New Roman" panose="02020603050405020304" pitchFamily="18" charset="0"/>
                                        </a:rPr>
                                        <m:t>𝑘</m:t>
                                      </m:r>
                                    </m:sup>
                                  </m:sSubSup>
                                  <m:r>
                                    <a:rPr lang="en-US" altLang="zh-TW" sz="1800" i="1">
                                      <a:latin typeface="Cambria Math" panose="02040503050406030204" pitchFamily="18" charset="0"/>
                                      <a:cs typeface="Times New Roman" panose="02020603050405020304" pitchFamily="18" charset="0"/>
                                    </a:rPr>
                                    <m:t>,</m:t>
                                  </m:r>
                                  <m:sSub>
                                    <m:sSubPr>
                                      <m:ctrlPr>
                                        <a:rPr lang="en-US" altLang="zh-TW" sz="1800" i="1">
                                          <a:latin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cs typeface="Times New Roman" panose="02020603050405020304" pitchFamily="18" charset="0"/>
                                        </a:rPr>
                                        <m:t>𝑝</m:t>
                                      </m:r>
                                    </m:e>
                                    <m:sub>
                                      <m:r>
                                        <a:rPr lang="en-US" altLang="zh-TW" sz="1800" i="1">
                                          <a:latin typeface="Cambria Math" panose="02040503050406030204" pitchFamily="18" charset="0"/>
                                          <a:cs typeface="Times New Roman" panose="02020603050405020304" pitchFamily="18" charset="0"/>
                                        </a:rPr>
                                        <m:t>𝑗</m:t>
                                      </m:r>
                                    </m:sub>
                                  </m:sSub>
                                </m:e>
                              </m:d>
                              <m:r>
                                <a:rPr lang="en-US" altLang="zh-TW" sz="1800" i="1">
                                  <a:latin typeface="Cambria Math" panose="02040503050406030204" pitchFamily="18" charset="0"/>
                                  <a:cs typeface="Times New Roman" panose="02020603050405020304" pitchFamily="18" charset="0"/>
                                </a:rPr>
                                <m:t>+</m:t>
                              </m:r>
                              <m:f>
                                <m:fPr>
                                  <m:ctrlPr>
                                    <a:rPr lang="en-US" altLang="zh-TW" sz="1800" i="1">
                                      <a:latin typeface="Cambria Math" panose="02040503050406030204" pitchFamily="18" charset="0"/>
                                      <a:cs typeface="Times New Roman" panose="02020603050405020304" pitchFamily="18" charset="0"/>
                                    </a:rPr>
                                  </m:ctrlPr>
                                </m:fPr>
                                <m:num>
                                  <m:r>
                                    <a:rPr lang="en-US" altLang="zh-TW" sz="1800" i="1">
                                      <a:latin typeface="Cambria Math" panose="02040503050406030204" pitchFamily="18" charset="0"/>
                                      <a:cs typeface="Times New Roman" panose="02020603050405020304" pitchFamily="18" charset="0"/>
                                    </a:rPr>
                                    <m:t>1</m:t>
                                  </m:r>
                                </m:num>
                                <m:den>
                                  <m:r>
                                    <a:rPr lang="en-US" altLang="zh-TW" sz="1800" i="1">
                                      <a:latin typeface="Cambria Math" panose="02040503050406030204" pitchFamily="18" charset="0"/>
                                      <a:cs typeface="Times New Roman" panose="02020603050405020304" pitchFamily="18" charset="0"/>
                                    </a:rPr>
                                    <m:t>𝑚</m:t>
                                  </m:r>
                                </m:den>
                              </m:f>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d>
                                <m:dPr>
                                  <m:ctrlPr>
                                    <a:rPr lang="en-US" altLang="zh-TW" sz="1800" i="1" smtClean="0">
                                      <a:latin typeface="Cambria Math" panose="02040503050406030204" pitchFamily="18" charset="0"/>
                                      <a:ea typeface="Cambria Math" panose="02040503050406030204" pitchFamily="18" charset="0"/>
                                      <a:cs typeface="Times New Roman" panose="02020603050405020304" pitchFamily="18" charset="0"/>
                                    </a:rPr>
                                  </m:ctrlPr>
                                </m:dPr>
                                <m:e>
                                  <m:nary>
                                    <m:naryPr>
                                      <m:chr m:val="∑"/>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naryPr>
                                    <m:sub>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b="0" i="1" smtClean="0">
                                              <a:latin typeface="Cambria Math" panose="02040503050406030204" pitchFamily="18" charset="0"/>
                                              <a:cs typeface="Times New Roman" panose="02020603050405020304" pitchFamily="18" charset="0"/>
                                            </a:rPr>
                                            <m:t>𝑖</m:t>
                                          </m:r>
                                        </m:e>
                                        <m:sub/>
                                        <m:sup>
                                          <m:r>
                                            <a:rPr lang="en-US" altLang="zh-TW" sz="1800" b="0" i="1" smtClean="0">
                                              <a:latin typeface="Cambria Math" panose="02040503050406030204" pitchFamily="18" charset="0"/>
                                              <a:cs typeface="Times New Roman" panose="02020603050405020304" pitchFamily="18" charset="0"/>
                                            </a:rPr>
                                            <m:t>′</m:t>
                                          </m:r>
                                        </m:sup>
                                      </m:sSubSup>
                                      <m:r>
                                        <m:rPr>
                                          <m:nor/>
                                        </m:rPr>
                                        <a:rPr lang="zh-TW" altLang="en-US" sz="1800">
                                          <a:latin typeface="Cambria Math" panose="02040503050406030204" pitchFamily="18" charset="0"/>
                                        </a:rPr>
                                        <m:t>∉</m:t>
                                      </m:r>
                                      <m:sSub>
                                        <m:sSub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𝐻</m:t>
                                          </m:r>
                                        </m:e>
                                        <m:sub>
                                          <m:r>
                                            <a:rPr lang="en-US" altLang="zh-TW" sz="1800" i="1">
                                              <a:latin typeface="Cambria Math" panose="02040503050406030204" pitchFamily="18" charset="0"/>
                                              <a:ea typeface="Cambria Math" panose="02040503050406030204" pitchFamily="18" charset="0"/>
                                              <a:cs typeface="Times New Roman" panose="02020603050405020304" pitchFamily="18" charset="0"/>
                                            </a:rPr>
                                            <m:t>1..</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𝑘</m:t>
                                          </m:r>
                                          <m:r>
                                            <a:rPr lang="en-US" altLang="zh-TW" sz="1800" b="0" i="1" smtClean="0">
                                              <a:latin typeface="Cambria Math" panose="02040503050406030204" pitchFamily="18" charset="0"/>
                                              <a:ea typeface="Cambria Math" panose="02040503050406030204" pitchFamily="18" charset="0"/>
                                              <a:cs typeface="Times New Roman" panose="02020603050405020304" pitchFamily="18" charset="0"/>
                                            </a:rPr>
                                            <m:t> </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𝑡𝑎𝑠𝑘</m:t>
                                          </m:r>
                                        </m:sub>
                                      </m:sSub>
                                    </m:sub>
                                    <m: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𝑛</m:t>
                                      </m:r>
                                    </m:sup>
                                    <m:e>
                                      <m:f>
                                        <m:f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fPr>
                                        <m:num>
                                          <m:sSub>
                                            <m:sSub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𝑤</m:t>
                                              </m:r>
                                            </m:e>
                                            <m:sub>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i="1">
                                                      <a:latin typeface="Cambria Math" panose="02040503050406030204" pitchFamily="18" charset="0"/>
                                                      <a:cs typeface="Times New Roman" panose="02020603050405020304" pitchFamily="18" charset="0"/>
                                                    </a:rPr>
                                                    <m:t>𝑖</m:t>
                                                  </m:r>
                                                </m:e>
                                                <m:sub/>
                                                <m:sup>
                                                  <m:r>
                                                    <a:rPr lang="en-US" altLang="zh-TW" sz="1800" i="1">
                                                      <a:latin typeface="Cambria Math" panose="02040503050406030204" pitchFamily="18" charset="0"/>
                                                      <a:cs typeface="Times New Roman" panose="02020603050405020304" pitchFamily="18" charset="0"/>
                                                    </a:rPr>
                                                    <m:t>′</m:t>
                                                  </m:r>
                                                </m:sup>
                                              </m:sSub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𝑗</m:t>
                                              </m:r>
                                            </m:sub>
                                          </m:sSub>
                                        </m:num>
                                        <m:den>
                                          <m:r>
                                            <a:rPr lang="en-US" altLang="zh-TW" sz="1800" i="1">
                                              <a:latin typeface="Cambria Math" panose="02040503050406030204" pitchFamily="18" charset="0"/>
                                              <a:ea typeface="Cambria Math" panose="02040503050406030204" pitchFamily="18" charset="0"/>
                                              <a:cs typeface="Times New Roman" panose="02020603050405020304" pitchFamily="18" charset="0"/>
                                            </a:rPr>
                                            <m:t>2−</m:t>
                                          </m:r>
                                          <m:r>
                                            <a:rPr lang="zh-TW" altLang="en-US" sz="1800" i="1">
                                              <a:latin typeface="Cambria Math" panose="02040503050406030204" pitchFamily="18" charset="0"/>
                                              <a:ea typeface="Cambria Math" panose="02040503050406030204" pitchFamily="18" charset="0"/>
                                              <a:cs typeface="Times New Roman" panose="02020603050405020304" pitchFamily="18" charset="0"/>
                                            </a:rPr>
                                            <m:t>𝛼</m:t>
                                          </m:r>
                                        </m:den>
                                      </m:f>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f>
                                        <m:f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fPr>
                                        <m:num>
                                          <m:r>
                                            <a:rPr lang="zh-TW" altLang="en-US" sz="1800" i="1">
                                              <a:latin typeface="Cambria Math" panose="02040503050406030204" pitchFamily="18" charset="0"/>
                                              <a:ea typeface="Cambria Math" panose="02040503050406030204" pitchFamily="18" charset="0"/>
                                              <a:cs typeface="Times New Roman" panose="02020603050405020304" pitchFamily="18" charset="0"/>
                                            </a:rPr>
                                            <m:t>𝛼</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d>
                                            <m:d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dPr>
                                            <m:e>
                                              <m:sSup>
                                                <m:sSup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𝑤</m:t>
                                                  </m:r>
                                                </m:e>
                                                <m: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𝑜𝑢𝑡</m:t>
                                                  </m:r>
                                                </m:sup>
                                              </m:s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sz="1800"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i="1">
                                                          <a:latin typeface="Cambria Math" panose="02040503050406030204" pitchFamily="18" charset="0"/>
                                                          <a:cs typeface="Times New Roman" panose="02020603050405020304" pitchFamily="18" charset="0"/>
                                                        </a:rPr>
                                                        <m:t>𝑖</m:t>
                                                      </m:r>
                                                    </m:e>
                                                    <m:sub/>
                                                    <m:sup>
                                                      <m:r>
                                                        <a:rPr lang="en-US" altLang="zh-TW" sz="1800" i="1">
                                                          <a:latin typeface="Cambria Math" panose="02040503050406030204" pitchFamily="18" charset="0"/>
                                                          <a:cs typeface="Times New Roman" panose="02020603050405020304" pitchFamily="18" charset="0"/>
                                                        </a:rPr>
                                                        <m:t>′</m:t>
                                                      </m:r>
                                                    </m:sup>
                                                  </m:sSubSup>
                                                </m:sub>
                                                <m: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𝑀𝑜𝑢𝑡</m:t>
                                                  </m:r>
                                                </m:sup>
                                              </m:sSub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𝑤</m:t>
                                                  </m:r>
                                                </m:e>
                                                <m: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𝑖𝑛</m:t>
                                                  </m:r>
                                                </m:sup>
                                              </m:sSup>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altLang="zh-TW" sz="1800" i="1">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sz="1800"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sz="1800" i="1">
                                                          <a:latin typeface="Cambria Math" panose="02040503050406030204" pitchFamily="18" charset="0"/>
                                                          <a:cs typeface="Times New Roman" panose="02020603050405020304" pitchFamily="18" charset="0"/>
                                                        </a:rPr>
                                                      </m:ctrlPr>
                                                    </m:sSubSupPr>
                                                    <m:e>
                                                      <m:r>
                                                        <a:rPr lang="en-US" altLang="zh-TW" sz="1800" i="1">
                                                          <a:latin typeface="Cambria Math" panose="02040503050406030204" pitchFamily="18" charset="0"/>
                                                          <a:cs typeface="Times New Roman" panose="02020603050405020304" pitchFamily="18" charset="0"/>
                                                        </a:rPr>
                                                        <m:t>𝑖</m:t>
                                                      </m:r>
                                                    </m:e>
                                                    <m:sub/>
                                                    <m:sup>
                                                      <m:r>
                                                        <a:rPr lang="en-US" altLang="zh-TW" sz="1800" i="1">
                                                          <a:latin typeface="Cambria Math" panose="02040503050406030204" pitchFamily="18" charset="0"/>
                                                          <a:cs typeface="Times New Roman" panose="02020603050405020304" pitchFamily="18" charset="0"/>
                                                        </a:rPr>
                                                        <m:t>′</m:t>
                                                      </m:r>
                                                    </m:sup>
                                                  </m:sSubSup>
                                                </m:sub>
                                                <m:sup>
                                                  <m:r>
                                                    <a:rPr lang="en-US" altLang="zh-TW" sz="1800" b="0" i="1" smtClean="0">
                                                      <a:latin typeface="Cambria Math" panose="02040503050406030204" pitchFamily="18" charset="0"/>
                                                      <a:ea typeface="Cambria Math" panose="02040503050406030204" pitchFamily="18" charset="0"/>
                                                      <a:cs typeface="Times New Roman" panose="02020603050405020304" pitchFamily="18" charset="0"/>
                                                    </a:rPr>
                                                    <m:t>𝑀</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𝑖𝑛</m:t>
                                                  </m:r>
                                                </m:sup>
                                              </m:sSubSup>
                                            </m:e>
                                          </m:d>
                                        </m:num>
                                        <m:den>
                                          <m:r>
                                            <a:rPr lang="en-US" altLang="zh-TW" sz="1800" i="1">
                                              <a:latin typeface="Cambria Math" panose="02040503050406030204" pitchFamily="18" charset="0"/>
                                              <a:ea typeface="Cambria Math" panose="02040503050406030204" pitchFamily="18" charset="0"/>
                                              <a:cs typeface="Times New Roman" panose="02020603050405020304" pitchFamily="18" charset="0"/>
                                            </a:rPr>
                                            <m:t>𝑚</m:t>
                                          </m:r>
                                          <m:r>
                                            <a:rPr lang="en-US" altLang="zh-TW" sz="1800" i="1">
                                              <a:latin typeface="Cambria Math" panose="02040503050406030204" pitchFamily="18" charset="0"/>
                                              <a:ea typeface="Cambria Math" panose="02040503050406030204" pitchFamily="18" charset="0"/>
                                              <a:cs typeface="Times New Roman" panose="02020603050405020304" pitchFamily="18" charset="0"/>
                                            </a:rPr>
                                            <m:t>−</m:t>
                                          </m:r>
                                          <m:r>
                                            <a:rPr lang="zh-TW" altLang="en-US" sz="1800" i="1">
                                              <a:latin typeface="Cambria Math" panose="02040503050406030204" pitchFamily="18" charset="0"/>
                                              <a:ea typeface="Cambria Math" panose="02040503050406030204" pitchFamily="18" charset="0"/>
                                              <a:cs typeface="Times New Roman" panose="02020603050405020304" pitchFamily="18" charset="0"/>
                                            </a:rPr>
                                            <m:t>𝛼</m:t>
                                          </m:r>
                                        </m:den>
                                      </m:f>
                                    </m:e>
                                  </m:nary>
                                </m:e>
                              </m:d>
                            </m:e>
                          </m:d>
                        </m:fName>
                        <m:e>
                          <m:r>
                            <a:rPr lang="en-US" altLang="zh-TW" sz="1800" i="1">
                              <a:latin typeface="Cambria Math" panose="02040503050406030204" pitchFamily="18" charset="0"/>
                              <a:cs typeface="Times New Roman" panose="02020603050405020304" pitchFamily="18" charset="0"/>
                            </a:rPr>
                            <m:t> </m:t>
                          </m:r>
                        </m:e>
                      </m:func>
                    </m:oMath>
                  </m:oMathPara>
                </a14:m>
                <a:endParaRPr lang="zh-TW" altLang="en-US" sz="1800"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936021" y="1152074"/>
                <a:ext cx="11122629" cy="1335594"/>
              </a:xfrm>
              <a:blipFill>
                <a:blip r:embed="rId3"/>
                <a:stretch>
                  <a:fillRect/>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A3CFDAA3-869A-4B1D-A13F-2E59F7E6A70F}" type="slidenum">
              <a:rPr lang="zh-TW" altLang="en-US" smtClean="0"/>
              <a:t>5</a:t>
            </a:fld>
            <a:endParaRPr lang="zh-TW" altLang="en-US"/>
          </a:p>
        </p:txBody>
      </p:sp>
      <p:grpSp>
        <p:nvGrpSpPr>
          <p:cNvPr id="48" name="群組 47"/>
          <p:cNvGrpSpPr/>
          <p:nvPr/>
        </p:nvGrpSpPr>
        <p:grpSpPr>
          <a:xfrm>
            <a:off x="4706568" y="3425154"/>
            <a:ext cx="1860406" cy="3063877"/>
            <a:chOff x="2997507" y="2933384"/>
            <a:chExt cx="1860406" cy="3063877"/>
          </a:xfrm>
        </p:grpSpPr>
        <mc:AlternateContent xmlns:mc="http://schemas.openxmlformats.org/markup-compatibility/2006" xmlns:a14="http://schemas.microsoft.com/office/drawing/2010/main">
          <mc:Choice Requires="a14">
            <p:sp>
              <p:nvSpPr>
                <p:cNvPr id="49" name="橢圓 48">
                  <a:extLst>
                    <a:ext uri="{FF2B5EF4-FFF2-40B4-BE49-F238E27FC236}">
                      <a16:creationId xmlns:a16="http://schemas.microsoft.com/office/drawing/2014/main" id="{28D00C75-F3AA-D225-269D-6E54BC02D183}"/>
                    </a:ext>
                  </a:extLst>
                </p:cNvPr>
                <p:cNvSpPr/>
                <p:nvPr/>
              </p:nvSpPr>
              <p:spPr>
                <a:xfrm>
                  <a:off x="3629040" y="2933384"/>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1</m:t>
                            </m:r>
                          </m:sub>
                        </m:sSub>
                      </m:oMath>
                    </m:oMathPara>
                  </a14:m>
                  <a:endParaRPr lang="zh-TW" altLang="en-US" dirty="0">
                    <a:ln w="0"/>
                    <a:solidFill>
                      <a:schemeClr val="tx1"/>
                    </a:solidFill>
                    <a:cs typeface="Times New Roman" panose="02020603050405020304" pitchFamily="18" charset="0"/>
                  </a:endParaRPr>
                </a:p>
              </p:txBody>
            </p:sp>
          </mc:Choice>
          <mc:Fallback xmlns="">
            <p:sp>
              <p:nvSpPr>
                <p:cNvPr id="5" name="橢圓 4">
                  <a:extLst>
                    <a:ext uri="{FF2B5EF4-FFF2-40B4-BE49-F238E27FC236}">
                      <a16:creationId xmlns:a16="http://schemas.microsoft.com/office/drawing/2014/main" id="{28D00C75-F3AA-D225-269D-6E54BC02D183}"/>
                    </a:ext>
                  </a:extLst>
                </p:cNvPr>
                <p:cNvSpPr>
                  <a:spLocks noRot="1" noChangeAspect="1" noMove="1" noResize="1" noEditPoints="1" noAdjustHandles="1" noChangeArrowheads="1" noChangeShapeType="1" noTextEdit="1"/>
                </p:cNvSpPr>
                <p:nvPr/>
              </p:nvSpPr>
              <p:spPr>
                <a:xfrm>
                  <a:off x="3629040" y="2933384"/>
                  <a:ext cx="523701" cy="495558"/>
                </a:xfrm>
                <a:prstGeom prst="ellipse">
                  <a:avLst/>
                </a:prstGeom>
                <a:blipFill>
                  <a:blip r:embed="rId6"/>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50" name="橢圓 49">
                  <a:extLst>
                    <a:ext uri="{FF2B5EF4-FFF2-40B4-BE49-F238E27FC236}">
                      <a16:creationId xmlns:a16="http://schemas.microsoft.com/office/drawing/2014/main" id="{A8F586AF-D745-4F5B-55EC-CA59D008CC32}"/>
                    </a:ext>
                  </a:extLst>
                </p:cNvPr>
                <p:cNvSpPr/>
                <p:nvPr/>
              </p:nvSpPr>
              <p:spPr>
                <a:xfrm>
                  <a:off x="4152741"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 name="橢圓 5">
                  <a:extLst>
                    <a:ext uri="{FF2B5EF4-FFF2-40B4-BE49-F238E27FC236}">
                      <a16:creationId xmlns:a16="http://schemas.microsoft.com/office/drawing/2014/main" id="{A8F586AF-D745-4F5B-55EC-CA59D008CC32}"/>
                    </a:ext>
                  </a:extLst>
                </p:cNvPr>
                <p:cNvSpPr>
                  <a:spLocks noRot="1" noChangeAspect="1" noMove="1" noResize="1" noEditPoints="1" noAdjustHandles="1" noChangeArrowheads="1" noChangeShapeType="1" noTextEdit="1"/>
                </p:cNvSpPr>
                <p:nvPr/>
              </p:nvSpPr>
              <p:spPr>
                <a:xfrm>
                  <a:off x="4152741" y="3678758"/>
                  <a:ext cx="523701" cy="495558"/>
                </a:xfrm>
                <a:prstGeom prst="ellipse">
                  <a:avLst/>
                </a:prstGeom>
                <a:blipFill>
                  <a:blip r:embed="rId7"/>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51" name="橢圓 50">
                  <a:extLst>
                    <a:ext uri="{FF2B5EF4-FFF2-40B4-BE49-F238E27FC236}">
                      <a16:creationId xmlns:a16="http://schemas.microsoft.com/office/drawing/2014/main" id="{C8A6C8CE-96BF-09E6-7421-D16133E2BA1C}"/>
                    </a:ext>
                  </a:extLst>
                </p:cNvPr>
                <p:cNvSpPr/>
                <p:nvPr/>
              </p:nvSpPr>
              <p:spPr>
                <a:xfrm>
                  <a:off x="3105339"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ndParaRPr>
                </a:p>
              </p:txBody>
            </p:sp>
          </mc:Choice>
          <mc:Fallback xmlns="">
            <p:sp>
              <p:nvSpPr>
                <p:cNvPr id="7" name="橢圓 6">
                  <a:extLst>
                    <a:ext uri="{FF2B5EF4-FFF2-40B4-BE49-F238E27FC236}">
                      <a16:creationId xmlns:a16="http://schemas.microsoft.com/office/drawing/2014/main" id="{C8A6C8CE-96BF-09E6-7421-D16133E2BA1C}"/>
                    </a:ext>
                  </a:extLst>
                </p:cNvPr>
                <p:cNvSpPr>
                  <a:spLocks noRot="1" noChangeAspect="1" noMove="1" noResize="1" noEditPoints="1" noAdjustHandles="1" noChangeArrowheads="1" noChangeShapeType="1" noTextEdit="1"/>
                </p:cNvSpPr>
                <p:nvPr/>
              </p:nvSpPr>
              <p:spPr>
                <a:xfrm>
                  <a:off x="3105339" y="3678758"/>
                  <a:ext cx="523701" cy="495558"/>
                </a:xfrm>
                <a:prstGeom prst="ellipse">
                  <a:avLst/>
                </a:prstGeom>
                <a:blipFill>
                  <a:blip r:embed="rId8"/>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52" name="橢圓 51">
                  <a:extLst>
                    <a:ext uri="{FF2B5EF4-FFF2-40B4-BE49-F238E27FC236}">
                      <a16:creationId xmlns:a16="http://schemas.microsoft.com/office/drawing/2014/main" id="{CCAD7A3A-5D10-5C6A-C24C-C19D87138A94}"/>
                    </a:ext>
                  </a:extLst>
                </p:cNvPr>
                <p:cNvSpPr/>
                <p:nvPr/>
              </p:nvSpPr>
              <p:spPr>
                <a:xfrm>
                  <a:off x="3105339"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cs typeface="Times New Roman" panose="02020603050405020304" pitchFamily="18" charset="0"/>
                  </a:endParaRPr>
                </a:p>
              </p:txBody>
            </p:sp>
          </mc:Choice>
          <mc:Fallback xmlns="">
            <p:sp>
              <p:nvSpPr>
                <p:cNvPr id="8" name="橢圓 7">
                  <a:extLst>
                    <a:ext uri="{FF2B5EF4-FFF2-40B4-BE49-F238E27FC236}">
                      <a16:creationId xmlns:a16="http://schemas.microsoft.com/office/drawing/2014/main" id="{CCAD7A3A-5D10-5C6A-C24C-C19D87138A94}"/>
                    </a:ext>
                  </a:extLst>
                </p:cNvPr>
                <p:cNvSpPr>
                  <a:spLocks noRot="1" noChangeAspect="1" noMove="1" noResize="1" noEditPoints="1" noAdjustHandles="1" noChangeArrowheads="1" noChangeShapeType="1" noTextEdit="1"/>
                </p:cNvSpPr>
                <p:nvPr/>
              </p:nvSpPr>
              <p:spPr>
                <a:xfrm>
                  <a:off x="3105339" y="4636916"/>
                  <a:ext cx="523701" cy="495558"/>
                </a:xfrm>
                <a:prstGeom prst="ellipse">
                  <a:avLst/>
                </a:prstGeom>
                <a:blipFill>
                  <a:blip r:embed="rId9"/>
                  <a:stretch>
                    <a:fillRect/>
                  </a:stretch>
                </a:blipFill>
                <a:ln>
                  <a:solidFill>
                    <a:schemeClr val="tx1"/>
                  </a:solidFill>
                </a:ln>
              </p:spPr>
              <p:txBody>
                <a:bodyPr/>
                <a:lstStyle/>
                <a:p>
                  <a:r>
                    <a:rPr lang="zh-TW" altLang="en-US">
                      <a:noFill/>
                    </a:rPr>
                    <a:t> </a:t>
                  </a:r>
                </a:p>
              </p:txBody>
            </p:sp>
          </mc:Fallback>
        </mc:AlternateContent>
        <p:cxnSp>
          <p:nvCxnSpPr>
            <p:cNvPr id="53" name="直線單箭頭接點 52">
              <a:extLst>
                <a:ext uri="{FF2B5EF4-FFF2-40B4-BE49-F238E27FC236}">
                  <a16:creationId xmlns:a16="http://schemas.microsoft.com/office/drawing/2014/main" id="{F49E2E14-9C97-310D-14A3-DF0656D681EF}"/>
                </a:ext>
              </a:extLst>
            </p:cNvPr>
            <p:cNvCxnSpPr>
              <a:stCxn id="49" idx="3"/>
              <a:endCxn id="51" idx="0"/>
            </p:cNvCxnSpPr>
            <p:nvPr/>
          </p:nvCxnSpPr>
          <p:spPr>
            <a:xfrm flipH="1">
              <a:off x="3367189" y="3356370"/>
              <a:ext cx="338544"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單箭頭接點 53">
              <a:extLst>
                <a:ext uri="{FF2B5EF4-FFF2-40B4-BE49-F238E27FC236}">
                  <a16:creationId xmlns:a16="http://schemas.microsoft.com/office/drawing/2014/main" id="{A59388B1-B5A6-4AB0-AF76-32E89C307448}"/>
                </a:ext>
              </a:extLst>
            </p:cNvPr>
            <p:cNvCxnSpPr>
              <a:stCxn id="49" idx="5"/>
              <a:endCxn id="50" idx="0"/>
            </p:cNvCxnSpPr>
            <p:nvPr/>
          </p:nvCxnSpPr>
          <p:spPr>
            <a:xfrm>
              <a:off x="4076047" y="3356370"/>
              <a:ext cx="338545"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單箭頭接點 54">
              <a:extLst>
                <a:ext uri="{FF2B5EF4-FFF2-40B4-BE49-F238E27FC236}">
                  <a16:creationId xmlns:a16="http://schemas.microsoft.com/office/drawing/2014/main" id="{41A616ED-FA61-9327-892C-FF921D93361E}"/>
                </a:ext>
              </a:extLst>
            </p:cNvPr>
            <p:cNvCxnSpPr>
              <a:cxnSpLocks/>
              <a:stCxn id="51" idx="4"/>
              <a:endCxn id="52" idx="0"/>
            </p:cNvCxnSpPr>
            <p:nvPr/>
          </p:nvCxnSpPr>
          <p:spPr>
            <a:xfrm>
              <a:off x="3367190" y="4174316"/>
              <a:ext cx="0"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單箭頭接點 55">
              <a:extLst>
                <a:ext uri="{FF2B5EF4-FFF2-40B4-BE49-F238E27FC236}">
                  <a16:creationId xmlns:a16="http://schemas.microsoft.com/office/drawing/2014/main" id="{9AB059F4-A616-661A-BABE-63D9AAA7A0D9}"/>
                </a:ext>
              </a:extLst>
            </p:cNvPr>
            <p:cNvCxnSpPr>
              <a:cxnSpLocks/>
              <a:stCxn id="50" idx="4"/>
              <a:endCxn id="52" idx="7"/>
            </p:cNvCxnSpPr>
            <p:nvPr/>
          </p:nvCxnSpPr>
          <p:spPr>
            <a:xfrm flipH="1">
              <a:off x="3552346" y="4174316"/>
              <a:ext cx="862246" cy="5351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矩形 56">
              <a:extLst>
                <a:ext uri="{FF2B5EF4-FFF2-40B4-BE49-F238E27FC236}">
                  <a16:creationId xmlns:a16="http://schemas.microsoft.com/office/drawing/2014/main" id="{C6D89577-951B-E36B-CFE3-F9B803734128}"/>
                </a:ext>
              </a:extLst>
            </p:cNvPr>
            <p:cNvSpPr/>
            <p:nvPr/>
          </p:nvSpPr>
          <p:spPr>
            <a:xfrm>
              <a:off x="4208543" y="318116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58" name="矩形 57">
              <a:extLst>
                <a:ext uri="{FF2B5EF4-FFF2-40B4-BE49-F238E27FC236}">
                  <a16:creationId xmlns:a16="http://schemas.microsoft.com/office/drawing/2014/main" id="{5CD02EA6-17CD-D7CC-C6E1-75E9E4B884F5}"/>
                </a:ext>
              </a:extLst>
            </p:cNvPr>
            <p:cNvSpPr/>
            <p:nvPr/>
          </p:nvSpPr>
          <p:spPr>
            <a:xfrm>
              <a:off x="3718933" y="418575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59" name="矩形 58">
              <a:extLst>
                <a:ext uri="{FF2B5EF4-FFF2-40B4-BE49-F238E27FC236}">
                  <a16:creationId xmlns:a16="http://schemas.microsoft.com/office/drawing/2014/main" id="{5D66F994-A4F4-2823-0E33-00519FFAFE52}"/>
                </a:ext>
              </a:extLst>
            </p:cNvPr>
            <p:cNvSpPr/>
            <p:nvPr/>
          </p:nvSpPr>
          <p:spPr>
            <a:xfrm>
              <a:off x="3284747" y="3164205"/>
              <a:ext cx="314510" cy="400110"/>
            </a:xfrm>
            <a:prstGeom prst="rect">
              <a:avLst/>
            </a:prstGeom>
            <a:noFill/>
          </p:spPr>
          <p:txBody>
            <a:bodyPr wrap="none" lIns="91440" tIns="45720" rIns="91440" bIns="45720">
              <a:spAutoFit/>
            </a:bodyPr>
            <a:lstStyle/>
            <a:p>
              <a:pPr algn="ctr"/>
              <a:r>
                <a:rPr lang="en-US" altLang="zh-TW" sz="2000" dirty="0">
                  <a:ln w="0"/>
                </a:rPr>
                <a:t>1</a:t>
              </a:r>
              <a:endParaRPr lang="zh-TW" altLang="en-US" sz="2000" dirty="0">
                <a:ln w="0"/>
              </a:endParaRPr>
            </a:p>
          </p:txBody>
        </p:sp>
        <p:sp>
          <p:nvSpPr>
            <p:cNvPr id="60" name="矩形 59">
              <a:extLst>
                <a:ext uri="{FF2B5EF4-FFF2-40B4-BE49-F238E27FC236}">
                  <a16:creationId xmlns:a16="http://schemas.microsoft.com/office/drawing/2014/main" id="{DD2AE7AB-589F-76EC-0596-35A6EAAB681F}"/>
                </a:ext>
              </a:extLst>
            </p:cNvPr>
            <p:cNvSpPr/>
            <p:nvPr/>
          </p:nvSpPr>
          <p:spPr>
            <a:xfrm>
              <a:off x="2997507" y="4185753"/>
              <a:ext cx="314510" cy="400110"/>
            </a:xfrm>
            <a:prstGeom prst="rect">
              <a:avLst/>
            </a:prstGeom>
            <a:noFill/>
          </p:spPr>
          <p:txBody>
            <a:bodyPr wrap="none" lIns="91440" tIns="45720" rIns="91440" bIns="45720">
              <a:spAutoFit/>
            </a:bodyPr>
            <a:lstStyle/>
            <a:p>
              <a:pPr algn="ctr"/>
              <a:r>
                <a:rPr lang="en-US" altLang="zh-TW" sz="2000" dirty="0">
                  <a:ln w="0"/>
                </a:rPr>
                <a:t>4</a:t>
              </a:r>
              <a:endParaRPr lang="zh-TW" altLang="en-US" sz="2000" dirty="0">
                <a:ln w="0"/>
              </a:endParaRPr>
            </a:p>
          </p:txBody>
        </p:sp>
        <mc:AlternateContent xmlns:mc="http://schemas.openxmlformats.org/markup-compatibility/2006" xmlns:a14="http://schemas.microsoft.com/office/drawing/2010/main">
          <mc:Choice Requires="a14">
            <p:sp>
              <p:nvSpPr>
                <p:cNvPr id="61" name="橢圓 60">
                  <a:extLst>
                    <a:ext uri="{FF2B5EF4-FFF2-40B4-BE49-F238E27FC236}">
                      <a16:creationId xmlns:a16="http://schemas.microsoft.com/office/drawing/2014/main" id="{E50350C1-A125-799A-E3E0-D822584D936A}"/>
                    </a:ext>
                  </a:extLst>
                </p:cNvPr>
                <p:cNvSpPr/>
                <p:nvPr/>
              </p:nvSpPr>
              <p:spPr>
                <a:xfrm>
                  <a:off x="4152350"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7" name="橢圓 16">
                  <a:extLst>
                    <a:ext uri="{FF2B5EF4-FFF2-40B4-BE49-F238E27FC236}">
                      <a16:creationId xmlns:a16="http://schemas.microsoft.com/office/drawing/2014/main" id="{E50350C1-A125-799A-E3E0-D822584D936A}"/>
                    </a:ext>
                  </a:extLst>
                </p:cNvPr>
                <p:cNvSpPr>
                  <a:spLocks noRot="1" noChangeAspect="1" noMove="1" noResize="1" noEditPoints="1" noAdjustHandles="1" noChangeArrowheads="1" noChangeShapeType="1" noTextEdit="1"/>
                </p:cNvSpPr>
                <p:nvPr/>
              </p:nvSpPr>
              <p:spPr>
                <a:xfrm>
                  <a:off x="4152350" y="4636916"/>
                  <a:ext cx="523701" cy="495558"/>
                </a:xfrm>
                <a:prstGeom prst="ellipse">
                  <a:avLst/>
                </a:prstGeom>
                <a:blipFill>
                  <a:blip r:embed="rId10"/>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2" name="橢圓 61">
                  <a:extLst>
                    <a:ext uri="{FF2B5EF4-FFF2-40B4-BE49-F238E27FC236}">
                      <a16:creationId xmlns:a16="http://schemas.microsoft.com/office/drawing/2014/main" id="{D474DE1B-5556-6662-5EC3-A91AAEF968F8}"/>
                    </a:ext>
                  </a:extLst>
                </p:cNvPr>
                <p:cNvSpPr/>
                <p:nvPr/>
              </p:nvSpPr>
              <p:spPr>
                <a:xfrm>
                  <a:off x="3629040" y="5501703"/>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8" name="橢圓 17">
                  <a:extLst>
                    <a:ext uri="{FF2B5EF4-FFF2-40B4-BE49-F238E27FC236}">
                      <a16:creationId xmlns:a16="http://schemas.microsoft.com/office/drawing/2014/main" id="{D474DE1B-5556-6662-5EC3-A91AAEF968F8}"/>
                    </a:ext>
                  </a:extLst>
                </p:cNvPr>
                <p:cNvSpPr>
                  <a:spLocks noRot="1" noChangeAspect="1" noMove="1" noResize="1" noEditPoints="1" noAdjustHandles="1" noChangeArrowheads="1" noChangeShapeType="1" noTextEdit="1"/>
                </p:cNvSpPr>
                <p:nvPr/>
              </p:nvSpPr>
              <p:spPr>
                <a:xfrm>
                  <a:off x="3629040" y="5501703"/>
                  <a:ext cx="523701" cy="495558"/>
                </a:xfrm>
                <a:prstGeom prst="ellipse">
                  <a:avLst/>
                </a:prstGeom>
                <a:blipFill>
                  <a:blip r:embed="rId11"/>
                  <a:stretch>
                    <a:fillRect/>
                  </a:stretch>
                </a:blipFill>
                <a:ln>
                  <a:solidFill>
                    <a:schemeClr val="tx1"/>
                  </a:solidFill>
                </a:ln>
              </p:spPr>
              <p:txBody>
                <a:bodyPr/>
                <a:lstStyle/>
                <a:p>
                  <a:r>
                    <a:rPr lang="zh-TW" altLang="en-US">
                      <a:noFill/>
                    </a:rPr>
                    <a:t> </a:t>
                  </a:r>
                </a:p>
              </p:txBody>
            </p:sp>
          </mc:Fallback>
        </mc:AlternateContent>
        <p:cxnSp>
          <p:nvCxnSpPr>
            <p:cNvPr id="63" name="直線單箭頭接點 62">
              <a:extLst>
                <a:ext uri="{FF2B5EF4-FFF2-40B4-BE49-F238E27FC236}">
                  <a16:creationId xmlns:a16="http://schemas.microsoft.com/office/drawing/2014/main" id="{44E80AA1-7C22-C91F-6540-8BF6C6ED6967}"/>
                </a:ext>
              </a:extLst>
            </p:cNvPr>
            <p:cNvCxnSpPr>
              <a:cxnSpLocks/>
              <a:stCxn id="50" idx="4"/>
              <a:endCxn id="61" idx="0"/>
            </p:cNvCxnSpPr>
            <p:nvPr/>
          </p:nvCxnSpPr>
          <p:spPr>
            <a:xfrm flipH="1">
              <a:off x="4414201" y="4174316"/>
              <a:ext cx="391"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單箭頭接點 63">
              <a:extLst>
                <a:ext uri="{FF2B5EF4-FFF2-40B4-BE49-F238E27FC236}">
                  <a16:creationId xmlns:a16="http://schemas.microsoft.com/office/drawing/2014/main" id="{EBDA0D5E-2D16-C337-A8CB-1627FFD3333F}"/>
                </a:ext>
              </a:extLst>
            </p:cNvPr>
            <p:cNvCxnSpPr>
              <a:cxnSpLocks/>
              <a:stCxn id="52" idx="4"/>
              <a:endCxn id="62" idx="0"/>
            </p:cNvCxnSpPr>
            <p:nvPr/>
          </p:nvCxnSpPr>
          <p:spPr>
            <a:xfrm>
              <a:off x="3367190" y="5132474"/>
              <a:ext cx="523701"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單箭頭接點 64">
              <a:extLst>
                <a:ext uri="{FF2B5EF4-FFF2-40B4-BE49-F238E27FC236}">
                  <a16:creationId xmlns:a16="http://schemas.microsoft.com/office/drawing/2014/main" id="{429BC1FE-6D89-5F1C-4437-33E1E0591DE6}"/>
                </a:ext>
              </a:extLst>
            </p:cNvPr>
            <p:cNvCxnSpPr>
              <a:cxnSpLocks/>
              <a:stCxn id="61" idx="4"/>
              <a:endCxn id="62" idx="0"/>
            </p:cNvCxnSpPr>
            <p:nvPr/>
          </p:nvCxnSpPr>
          <p:spPr>
            <a:xfrm flipH="1">
              <a:off x="3890891" y="5132474"/>
              <a:ext cx="523310"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矩形 65">
              <a:extLst>
                <a:ext uri="{FF2B5EF4-FFF2-40B4-BE49-F238E27FC236}">
                  <a16:creationId xmlns:a16="http://schemas.microsoft.com/office/drawing/2014/main" id="{74969E56-E2D6-97B7-BE3A-87BD6D5E34F0}"/>
                </a:ext>
              </a:extLst>
            </p:cNvPr>
            <p:cNvSpPr/>
            <p:nvPr/>
          </p:nvSpPr>
          <p:spPr>
            <a:xfrm>
              <a:off x="4621270" y="4155843"/>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sp>
          <p:nvSpPr>
            <p:cNvPr id="67" name="矩形 66">
              <a:extLst>
                <a:ext uri="{FF2B5EF4-FFF2-40B4-BE49-F238E27FC236}">
                  <a16:creationId xmlns:a16="http://schemas.microsoft.com/office/drawing/2014/main" id="{A2AAC045-50CA-6BCD-FEC9-8FB519C8D123}"/>
                </a:ext>
              </a:extLst>
            </p:cNvPr>
            <p:cNvSpPr/>
            <p:nvPr/>
          </p:nvSpPr>
          <p:spPr>
            <a:xfrm>
              <a:off x="3346108" y="5187970"/>
              <a:ext cx="236643" cy="400110"/>
            </a:xfrm>
            <a:prstGeom prst="rect">
              <a:avLst/>
            </a:prstGeom>
            <a:noFill/>
          </p:spPr>
          <p:txBody>
            <a:bodyPr wrap="square" lIns="91440" tIns="45720" rIns="91440" bIns="45720">
              <a:spAutoFit/>
            </a:bodyPr>
            <a:lstStyle/>
            <a:p>
              <a:pPr algn="ctr"/>
              <a:r>
                <a:rPr lang="en-US" altLang="zh-TW" sz="2000" dirty="0">
                  <a:ln w="0"/>
                </a:rPr>
                <a:t>4</a:t>
              </a:r>
              <a:endParaRPr lang="zh-TW" altLang="en-US" sz="2000" dirty="0">
                <a:ln w="0"/>
              </a:endParaRPr>
            </a:p>
          </p:txBody>
        </p:sp>
        <p:sp>
          <p:nvSpPr>
            <p:cNvPr id="68" name="矩形 67">
              <a:extLst>
                <a:ext uri="{FF2B5EF4-FFF2-40B4-BE49-F238E27FC236}">
                  <a16:creationId xmlns:a16="http://schemas.microsoft.com/office/drawing/2014/main" id="{65056394-2E9E-6EB9-F56D-6419EF971A70}"/>
                </a:ext>
              </a:extLst>
            </p:cNvPr>
            <p:cNvSpPr/>
            <p:nvPr/>
          </p:nvSpPr>
          <p:spPr>
            <a:xfrm>
              <a:off x="4245319" y="5181115"/>
              <a:ext cx="236643" cy="400110"/>
            </a:xfrm>
            <a:prstGeom prst="rect">
              <a:avLst/>
            </a:prstGeom>
            <a:noFill/>
          </p:spPr>
          <p:txBody>
            <a:bodyPr wrap="square" lIns="91440" tIns="45720" rIns="91440" bIns="45720">
              <a:spAutoFit/>
            </a:bodyPr>
            <a:lstStyle/>
            <a:p>
              <a:pPr algn="ctr"/>
              <a:r>
                <a:rPr lang="en-US" altLang="zh-TW" sz="2000" dirty="0">
                  <a:ln w="0"/>
                </a:rPr>
                <a:t>2</a:t>
              </a:r>
              <a:endParaRPr lang="zh-TW" altLang="en-US" sz="2000" dirty="0">
                <a:ln w="0"/>
              </a:endParaRPr>
            </a:p>
          </p:txBody>
        </p:sp>
      </p:grpSp>
      <mc:AlternateContent xmlns:mc="http://schemas.openxmlformats.org/markup-compatibility/2006" xmlns:a14="http://schemas.microsoft.com/office/drawing/2010/main">
        <mc:Choice Requires="a14">
          <p:sp>
            <p:nvSpPr>
              <p:cNvPr id="5" name="文字方塊 4"/>
              <p:cNvSpPr txBox="1"/>
              <p:nvPr/>
            </p:nvSpPr>
            <p:spPr>
              <a:xfrm>
                <a:off x="936021" y="4549525"/>
                <a:ext cx="3270319" cy="1373902"/>
              </a:xfrm>
              <a:prstGeom prst="rect">
                <a:avLst/>
              </a:prstGeom>
              <a:noFill/>
            </p:spPr>
            <p:txBody>
              <a:bodyPr wrap="none" lIns="0" tIns="0" rIns="0" bIns="0" rtlCol="0">
                <a:spAutoFit/>
              </a:bodyPr>
              <a:lstStyle/>
              <a:p>
                <a:pPr algn="dist"/>
                <a14:m>
                  <m:oMathPara xmlns:m="http://schemas.openxmlformats.org/officeDocument/2006/math">
                    <m:oMathParaPr>
                      <m:jc m:val="left"/>
                    </m:oMathParaPr>
                    <m:oMath xmlns:m="http://schemas.openxmlformats.org/officeDocument/2006/math">
                      <m:r>
                        <a:rPr lang="zh-TW" altLang="en-US" i="1" smtClean="0">
                          <a:latin typeface="Cambria Math" panose="02040503050406030204" pitchFamily="18" charset="0"/>
                        </a:rPr>
                        <m:t>𝛼</m:t>
                      </m:r>
                      <m:r>
                        <a:rPr lang="en-US" altLang="zh-TW" b="0" i="1" smtClean="0">
                          <a:latin typeface="Cambria Math" panose="02040503050406030204" pitchFamily="18" charset="0"/>
                        </a:rPr>
                        <m:t>=</m:t>
                      </m:r>
                      <m:d>
                        <m:dPr>
                          <m:begChr m:val="{"/>
                          <m:endChr m:val="}"/>
                          <m:ctrlPr>
                            <a:rPr lang="en-US" altLang="zh-TW" i="1" smtClean="0">
                              <a:latin typeface="Cambria Math" panose="02040503050406030204" pitchFamily="18" charset="0"/>
                            </a:rPr>
                          </m:ctrlPr>
                        </m:dPr>
                        <m:e>
                          <m:eqArr>
                            <m:eqArrPr>
                              <m:ctrlPr>
                                <a:rPr lang="en-US" altLang="zh-TW" b="0" i="1" smtClean="0">
                                  <a:latin typeface="Cambria Math" panose="02040503050406030204" pitchFamily="18" charset="0"/>
                                </a:rPr>
                              </m:ctrlPr>
                            </m:eqArrPr>
                            <m:e>
                              <m:r>
                                <a:rPr lang="en-US" altLang="zh-TW" b="0" i="1" smtClean="0">
                                  <a:latin typeface="Cambria Math" panose="02040503050406030204" pitchFamily="18" charset="0"/>
                                </a:rPr>
                                <m:t>0.2 </m:t>
                              </m:r>
                              <m:r>
                                <m:rPr>
                                  <m:sty m:val="p"/>
                                </m:rPr>
                                <a:rPr lang="en-US" altLang="zh-TW" b="0" i="0" smtClean="0">
                                  <a:latin typeface="Cambria Math" panose="02040503050406030204" pitchFamily="18" charset="0"/>
                                </a:rPr>
                                <m:t>if</m:t>
                              </m:r>
                              <m:sSubSup>
                                <m:sSubSupPr>
                                  <m:ctrlPr>
                                    <a:rPr lang="en-US" altLang="zh-TW" i="1">
                                      <a:latin typeface="Cambria Math" panose="02040503050406030204" pitchFamily="18" charset="0"/>
                                      <a:ea typeface="Cambria Math" panose="02040503050406030204" pitchFamily="18" charset="0"/>
                                    </a:rPr>
                                  </m:ctrlPr>
                                </m:sSubSupPr>
                                <m:e>
                                  <m:r>
                                    <a:rPr lang="en-US" altLang="zh-TW" i="1">
                                      <a:latin typeface="Cambria Math" panose="02040503050406030204" pitchFamily="18" charset="0"/>
                                      <a:ea typeface="Cambria Math" panose="02040503050406030204" pitchFamily="18" charset="0"/>
                                    </a:rPr>
                                    <m:t> 1.5</m:t>
                                  </m:r>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&lt;</m:t>
                              </m:r>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 </m:t>
                                  </m:r>
                                  <m:r>
                                    <a:rPr lang="zh-TW" altLang="en-US" i="1">
                                      <a:latin typeface="Cambria Math" panose="02040503050406030204" pitchFamily="18" charset="0"/>
                                    </a:rPr>
                                    <m:t>𝜎</m:t>
                                  </m:r>
                                </m:e>
                                <m:sub>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t</m:t>
                                      </m:r>
                                    </m:e>
                                    <m:sub>
                                      <m:r>
                                        <m:rPr>
                                          <m:sty m:val="p"/>
                                        </m:rPr>
                                        <a:rPr lang="en-US" altLang="zh-TW">
                                          <a:latin typeface="Cambria Math" panose="02040503050406030204" pitchFamily="18" charset="0"/>
                                        </a:rPr>
                                        <m:t>i</m:t>
                                      </m:r>
                                    </m:sub>
                                  </m:sSub>
                                </m:sub>
                                <m:sup>
                                  <m:r>
                                    <a:rPr lang="en-US" altLang="zh-TW">
                                      <a:latin typeface="Cambria Math" panose="02040503050406030204" pitchFamily="18" charset="0"/>
                                    </a:rPr>
                                    <m:t>2</m:t>
                                  </m:r>
                                </m:sup>
                              </m:sSubSup>
                              <m:r>
                                <a:rPr lang="en-US" altLang="zh-TW" b="0" i="1" smtClean="0">
                                  <a:latin typeface="Cambria Math" panose="02040503050406030204" pitchFamily="18" charset="0"/>
                                </a:rPr>
                                <m:t>            </m:t>
                              </m:r>
                            </m:e>
                            <m:e>
                              <m:r>
                                <a:rPr lang="en-US" altLang="zh-TW" b="0" i="1" smtClean="0">
                                  <a:latin typeface="Cambria Math" panose="02040503050406030204" pitchFamily="18" charset="0"/>
                                  <a:ea typeface="Cambria Math" panose="02040503050406030204" pitchFamily="18" charset="0"/>
                                </a:rPr>
                                <m:t>0.3 </m:t>
                              </m:r>
                              <m:r>
                                <m:rPr>
                                  <m:sty m:val="p"/>
                                </m:rPr>
                                <a:rPr lang="en-US" altLang="zh-TW" b="0" i="0" smtClean="0">
                                  <a:latin typeface="Cambria Math" panose="02040503050406030204" pitchFamily="18" charset="0"/>
                                  <a:ea typeface="Cambria Math" panose="02040503050406030204" pitchFamily="18" charset="0"/>
                                </a:rPr>
                                <m:t>if</m:t>
                              </m:r>
                              <m:sSubSup>
                                <m:sSubSupPr>
                                  <m:ctrlPr>
                                    <a:rPr lang="en-US" altLang="zh-TW" i="1">
                                      <a:latin typeface="Cambria Math" panose="02040503050406030204" pitchFamily="18" charset="0"/>
                                      <a:ea typeface="Cambria Math" panose="02040503050406030204" pitchFamily="18" charset="0"/>
                                    </a:rPr>
                                  </m:ctrlPr>
                                </m:sSubSupPr>
                                <m:e>
                                  <m:r>
                                    <a:rPr lang="en-US" altLang="zh-TW" i="1">
                                      <a:latin typeface="Cambria Math" panose="02040503050406030204" pitchFamily="18" charset="0"/>
                                      <a:ea typeface="Cambria Math" panose="02040503050406030204" pitchFamily="18" charset="0"/>
                                    </a:rPr>
                                    <m:t> </m:t>
                                  </m:r>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&lt;</m:t>
                              </m:r>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 </m:t>
                                  </m:r>
                                  <m:r>
                                    <a:rPr lang="zh-TW" altLang="en-US" i="1">
                                      <a:latin typeface="Cambria Math" panose="02040503050406030204" pitchFamily="18" charset="0"/>
                                    </a:rPr>
                                    <m:t>𝜎</m:t>
                                  </m:r>
                                </m:e>
                                <m:sub>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t</m:t>
                                      </m:r>
                                    </m:e>
                                    <m:sub>
                                      <m:r>
                                        <m:rPr>
                                          <m:sty m:val="p"/>
                                        </m:rPr>
                                        <a:rPr lang="en-US" altLang="zh-TW">
                                          <a:latin typeface="Cambria Math" panose="02040503050406030204" pitchFamily="18" charset="0"/>
                                        </a:rPr>
                                        <m:t>i</m:t>
                                      </m:r>
                                    </m:sub>
                                  </m:sSub>
                                </m:sub>
                                <m:sup>
                                  <m:r>
                                    <a:rPr lang="en-US" altLang="zh-TW">
                                      <a:latin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m:t>
                              </m:r>
                              <m:sSubSup>
                                <m:sSubSupPr>
                                  <m:ctrlPr>
                                    <a:rPr lang="en-US" altLang="zh-TW" i="1">
                                      <a:latin typeface="Cambria Math" panose="02040503050406030204" pitchFamily="18" charset="0"/>
                                      <a:ea typeface="Cambria Math" panose="02040503050406030204" pitchFamily="18" charset="0"/>
                                    </a:rPr>
                                  </m:ctrlPr>
                                </m:sSubSupPr>
                                <m:e>
                                  <m:r>
                                    <a:rPr lang="en-US" altLang="zh-TW" i="1">
                                      <a:latin typeface="Cambria Math" panose="02040503050406030204" pitchFamily="18" charset="0"/>
                                      <a:ea typeface="Cambria Math" panose="02040503050406030204" pitchFamily="18" charset="0"/>
                                    </a:rPr>
                                    <m:t>1.5</m:t>
                                  </m:r>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e>
                            <m:e>
                              <m:r>
                                <a:rPr lang="en-US" altLang="zh-TW" b="0" i="1" smtClean="0">
                                  <a:latin typeface="Cambria Math" panose="02040503050406030204" pitchFamily="18" charset="0"/>
                                  <a:ea typeface="Cambria Math" panose="02040503050406030204" pitchFamily="18" charset="0"/>
                                </a:rPr>
                                <m:t>0.5 </m:t>
                              </m:r>
                              <m:r>
                                <m:rPr>
                                  <m:sty m:val="p"/>
                                </m:rPr>
                                <a:rPr lang="en-US" altLang="zh-TW" b="0" i="0" smtClean="0">
                                  <a:latin typeface="Cambria Math" panose="02040503050406030204" pitchFamily="18" charset="0"/>
                                  <a:ea typeface="Cambria Math" panose="02040503050406030204" pitchFamily="18" charset="0"/>
                                </a:rPr>
                                <m:t>if</m:t>
                              </m:r>
                              <m:r>
                                <a:rPr lang="en-US" altLang="zh-TW" b="0" i="0" smtClean="0">
                                  <a:latin typeface="Cambria Math" panose="02040503050406030204" pitchFamily="18" charset="0"/>
                                  <a:ea typeface="Cambria Math" panose="02040503050406030204" pitchFamily="18" charset="0"/>
                                </a:rPr>
                                <m:t> 0.5</m:t>
                              </m:r>
                              <m:sSubSup>
                                <m:sSubSupPr>
                                  <m:ctrlPr>
                                    <a:rPr lang="en-US" altLang="zh-TW" i="1">
                                      <a:latin typeface="Cambria Math" panose="02040503050406030204" pitchFamily="18" charset="0"/>
                                      <a:ea typeface="Cambria Math" panose="02040503050406030204" pitchFamily="18" charset="0"/>
                                    </a:rPr>
                                  </m:ctrlPr>
                                </m:sSubSupPr>
                                <m:e>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&lt;</m:t>
                              </m:r>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 </m:t>
                                  </m:r>
                                  <m:r>
                                    <a:rPr lang="zh-TW" altLang="en-US" i="1">
                                      <a:latin typeface="Cambria Math" panose="02040503050406030204" pitchFamily="18" charset="0"/>
                                    </a:rPr>
                                    <m:t>𝜎</m:t>
                                  </m:r>
                                </m:e>
                                <m:sub>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t</m:t>
                                      </m:r>
                                    </m:e>
                                    <m:sub>
                                      <m:r>
                                        <m:rPr>
                                          <m:sty m:val="p"/>
                                        </m:rPr>
                                        <a:rPr lang="en-US" altLang="zh-TW">
                                          <a:latin typeface="Cambria Math" panose="02040503050406030204" pitchFamily="18" charset="0"/>
                                        </a:rPr>
                                        <m:t>i</m:t>
                                      </m:r>
                                    </m:sub>
                                  </m:sSub>
                                </m:sub>
                                <m:sup>
                                  <m:r>
                                    <a:rPr lang="en-US" altLang="zh-TW">
                                      <a:latin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m:t>
                              </m:r>
                              <m:sSubSup>
                                <m:sSubSupPr>
                                  <m:ctrlPr>
                                    <a:rPr lang="en-US" altLang="zh-TW" i="1">
                                      <a:latin typeface="Cambria Math" panose="02040503050406030204" pitchFamily="18" charset="0"/>
                                      <a:ea typeface="Cambria Math" panose="02040503050406030204" pitchFamily="18" charset="0"/>
                                    </a:rPr>
                                  </m:ctrlPr>
                                </m:sSubSupPr>
                                <m:e>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e>
                            <m:e>
                              <m:r>
                                <a:rPr lang="en-US" altLang="zh-TW" b="0" i="1" smtClean="0">
                                  <a:latin typeface="Cambria Math" panose="02040503050406030204" pitchFamily="18" charset="0"/>
                                  <a:ea typeface="Cambria Math" panose="02040503050406030204" pitchFamily="18" charset="0"/>
                                </a:rPr>
                                <m:t>0.8 </m:t>
                              </m:r>
                              <m:r>
                                <m:rPr>
                                  <m:sty m:val="p"/>
                                </m:rPr>
                                <a:rPr lang="en-US" altLang="zh-TW" b="0" i="0" smtClean="0">
                                  <a:latin typeface="Cambria Math" panose="02040503050406030204" pitchFamily="18" charset="0"/>
                                  <a:ea typeface="Cambria Math" panose="02040503050406030204" pitchFamily="18" charset="0"/>
                                </a:rPr>
                                <m:t>if</m:t>
                              </m:r>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 </m:t>
                                  </m:r>
                                  <m:r>
                                    <a:rPr lang="zh-TW" altLang="en-US" i="1">
                                      <a:latin typeface="Cambria Math" panose="02040503050406030204" pitchFamily="18" charset="0"/>
                                    </a:rPr>
                                    <m:t>𝜎</m:t>
                                  </m:r>
                                </m:e>
                                <m:sub>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t</m:t>
                                      </m:r>
                                    </m:e>
                                    <m:sub>
                                      <m:r>
                                        <m:rPr>
                                          <m:sty m:val="p"/>
                                        </m:rPr>
                                        <a:rPr lang="en-US" altLang="zh-TW">
                                          <a:latin typeface="Cambria Math" panose="02040503050406030204" pitchFamily="18" charset="0"/>
                                        </a:rPr>
                                        <m:t>i</m:t>
                                      </m:r>
                                    </m:sub>
                                  </m:sSub>
                                </m:sub>
                                <m:sup>
                                  <m:r>
                                    <a:rPr lang="en-US" altLang="zh-TW">
                                      <a:latin typeface="Cambria Math" panose="02040503050406030204" pitchFamily="18" charset="0"/>
                                    </a:rPr>
                                    <m:t>2</m:t>
                                  </m:r>
                                </m:sup>
                              </m:sSubSup>
                              <m:r>
                                <a:rPr lang="en-US" altLang="zh-TW" i="1">
                                  <a:latin typeface="Cambria Math" panose="02040503050406030204" pitchFamily="18" charset="0"/>
                                  <a:ea typeface="Cambria Math" panose="02040503050406030204" pitchFamily="18" charset="0"/>
                                </a:rPr>
                                <m:t>≤</m:t>
                              </m:r>
                              <m:sSubSup>
                                <m:sSubSupPr>
                                  <m:ctrlPr>
                                    <a:rPr lang="en-US" altLang="zh-TW" i="1">
                                      <a:latin typeface="Cambria Math" panose="02040503050406030204" pitchFamily="18" charset="0"/>
                                      <a:ea typeface="Cambria Math" panose="02040503050406030204" pitchFamily="18" charset="0"/>
                                    </a:rPr>
                                  </m:ctrlPr>
                                </m:sSubSupPr>
                                <m:e>
                                  <m:r>
                                    <a:rPr lang="en-US" altLang="zh-TW" i="1">
                                      <a:latin typeface="Cambria Math" panose="02040503050406030204" pitchFamily="18" charset="0"/>
                                      <a:ea typeface="Cambria Math" panose="02040503050406030204" pitchFamily="18" charset="0"/>
                                    </a:rPr>
                                    <m:t>0.5</m:t>
                                  </m:r>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r>
                                <a:rPr lang="en-US" altLang="zh-TW" b="0" i="1" smtClean="0">
                                  <a:latin typeface="Cambria Math" panose="02040503050406030204" pitchFamily="18" charset="0"/>
                                  <a:ea typeface="Cambria Math" panose="02040503050406030204" pitchFamily="18" charset="0"/>
                                </a:rPr>
                                <m:t>            </m:t>
                              </m:r>
                            </m:e>
                          </m:eqArr>
                        </m:e>
                      </m:d>
                    </m:oMath>
                  </m:oMathPara>
                </a14:m>
                <a:endParaRPr lang="zh-TW" altLang="en-US" dirty="0"/>
              </a:p>
            </p:txBody>
          </p:sp>
        </mc:Choice>
        <mc:Fallback xmlns="">
          <p:sp>
            <p:nvSpPr>
              <p:cNvPr id="5" name="文字方塊 4"/>
              <p:cNvSpPr txBox="1">
                <a:spLocks noRot="1" noChangeAspect="1" noMove="1" noResize="1" noEditPoints="1" noAdjustHandles="1" noChangeArrowheads="1" noChangeShapeType="1" noTextEdit="1"/>
              </p:cNvSpPr>
              <p:nvPr/>
            </p:nvSpPr>
            <p:spPr>
              <a:xfrm>
                <a:off x="936021" y="4549525"/>
                <a:ext cx="3270319" cy="1373902"/>
              </a:xfrm>
              <a:prstGeom prst="rect">
                <a:avLst/>
              </a:prstGeom>
              <a:blipFill>
                <a:blip r:embed="rId12"/>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 name="文字方塊 6"/>
              <p:cNvSpPr txBox="1"/>
              <p:nvPr/>
            </p:nvSpPr>
            <p:spPr>
              <a:xfrm>
                <a:off x="936021" y="6066772"/>
                <a:ext cx="1353127" cy="450573"/>
              </a:xfrm>
              <a:prstGeom prst="rect">
                <a:avLst/>
              </a:prstGeom>
              <a:noFill/>
            </p:spPr>
            <p:txBody>
              <a:bodyPr wrap="none" lIns="0" tIns="0" rIns="0" bIns="0" rtlCol="0">
                <a:spAutoFit/>
              </a:bodyPr>
              <a:lstStyle/>
              <a:p>
                <a14:m>
                  <m:oMath xmlns:m="http://schemas.openxmlformats.org/officeDocument/2006/math">
                    <m:sSubSup>
                      <m:sSubSupPr>
                        <m:ctrlPr>
                          <a:rPr lang="en-US" altLang="zh-TW" i="1" smtClean="0">
                            <a:latin typeface="Cambria Math" panose="02040503050406030204" pitchFamily="18" charset="0"/>
                            <a:ea typeface="Cambria Math" panose="02040503050406030204" pitchFamily="18" charset="0"/>
                          </a:rPr>
                        </m:ctrlPr>
                      </m:sSubSupPr>
                      <m:e>
                        <m:r>
                          <a:rPr lang="zh-TW" altLang="en-US" i="1">
                            <a:latin typeface="Cambria Math" panose="02040503050406030204" pitchFamily="18" charset="0"/>
                            <a:ea typeface="Cambria Math" panose="02040503050406030204" pitchFamily="18" charset="0"/>
                          </a:rPr>
                          <m:t>𝜎</m:t>
                        </m:r>
                      </m:e>
                      <m:sub>
                        <m:r>
                          <m:rPr>
                            <m:sty m:val="p"/>
                          </m:rPr>
                          <a:rPr lang="en-US" altLang="zh-TW">
                            <a:latin typeface="Cambria Math" panose="02040503050406030204" pitchFamily="18" charset="0"/>
                            <a:ea typeface="Cambria Math" panose="02040503050406030204" pitchFamily="18" charset="0"/>
                          </a:rPr>
                          <m:t>avg</m:t>
                        </m:r>
                      </m:sub>
                      <m:sup>
                        <m:r>
                          <a:rPr lang="en-US" altLang="zh-TW">
                            <a:latin typeface="Cambria Math" panose="02040503050406030204" pitchFamily="18" charset="0"/>
                            <a:ea typeface="Cambria Math" panose="02040503050406030204" pitchFamily="18" charset="0"/>
                          </a:rPr>
                          <m:t>2</m:t>
                        </m:r>
                      </m:sup>
                    </m:sSubSup>
                  </m:oMath>
                </a14:m>
                <a:r>
                  <a:rPr lang="en-US" altLang="zh-TW" dirty="0"/>
                  <a:t>=</a:t>
                </a:r>
                <a14:m>
                  <m:oMath xmlns:m="http://schemas.openxmlformats.org/officeDocument/2006/math">
                    <m:f>
                      <m:fPr>
                        <m:ctrlPr>
                          <a:rPr lang="en-US" altLang="zh-TW" i="1" dirty="0" smtClean="0">
                            <a:latin typeface="Cambria Math" panose="02040503050406030204" pitchFamily="18" charset="0"/>
                          </a:rPr>
                        </m:ctrlPr>
                      </m:fPr>
                      <m:num>
                        <m:nary>
                          <m:naryPr>
                            <m:chr m:val="∑"/>
                            <m:subHide m:val="on"/>
                            <m:supHide m:val="on"/>
                            <m:ctrlPr>
                              <a:rPr lang="en-US" altLang="zh-TW" i="1" dirty="0" smtClean="0">
                                <a:latin typeface="Cambria Math" panose="02040503050406030204" pitchFamily="18" charset="0"/>
                              </a:rPr>
                            </m:ctrlPr>
                          </m:naryPr>
                          <m:sub/>
                          <m:sup/>
                          <m:e>
                            <m:sSup>
                              <m:sSupPr>
                                <m:ctrlPr>
                                  <a:rPr lang="en-US" altLang="zh-TW" i="1" dirty="0">
                                    <a:latin typeface="Cambria Math" panose="02040503050406030204" pitchFamily="18" charset="0"/>
                                  </a:rPr>
                                </m:ctrlPr>
                              </m:sSupPr>
                              <m:e>
                                <m:r>
                                  <a:rPr lang="en-US" altLang="zh-TW" i="1" dirty="0">
                                    <a:latin typeface="Cambria Math" panose="02040503050406030204" pitchFamily="18" charset="0"/>
                                  </a:rPr>
                                  <m:t>(</m:t>
                                </m:r>
                                <m:sSub>
                                  <m:sSubPr>
                                    <m:ctrlPr>
                                      <a:rPr lang="en-US" altLang="zh-TW" i="1" dirty="0">
                                        <a:latin typeface="Cambria Math" panose="02040503050406030204" pitchFamily="18" charset="0"/>
                                      </a:rPr>
                                    </m:ctrlPr>
                                  </m:sSubPr>
                                  <m:e>
                                    <m:r>
                                      <a:rPr lang="en-US" altLang="zh-TW" i="1" dirty="0">
                                        <a:latin typeface="Cambria Math" panose="02040503050406030204" pitchFamily="18" charset="0"/>
                                      </a:rPr>
                                      <m:t>𝑐</m:t>
                                    </m:r>
                                  </m:e>
                                  <m:sub>
                                    <m:r>
                                      <a:rPr lang="en-US" altLang="zh-TW" i="1" dirty="0">
                                        <a:latin typeface="Cambria Math" panose="02040503050406030204" pitchFamily="18" charset="0"/>
                                      </a:rPr>
                                      <m:t>𝑖</m:t>
                                    </m:r>
                                    <m:r>
                                      <a:rPr lang="en-US" altLang="zh-TW" i="1" dirty="0">
                                        <a:latin typeface="Cambria Math" panose="02040503050406030204" pitchFamily="18" charset="0"/>
                                      </a:rPr>
                                      <m:t>,</m:t>
                                    </m:r>
                                    <m:r>
                                      <a:rPr lang="en-US" altLang="zh-TW" i="1" dirty="0">
                                        <a:latin typeface="Cambria Math" panose="02040503050406030204" pitchFamily="18" charset="0"/>
                                      </a:rPr>
                                      <m:t>𝑗</m:t>
                                    </m:r>
                                  </m:sub>
                                </m:sSub>
                                <m:r>
                                  <a:rPr lang="en-US" altLang="zh-TW" i="1" dirty="0">
                                    <a:latin typeface="Cambria Math" panose="02040503050406030204" pitchFamily="18" charset="0"/>
                                  </a:rPr>
                                  <m:t>−</m:t>
                                </m:r>
                                <m:r>
                                  <a:rPr lang="zh-TW" altLang="en-US" i="1" dirty="0">
                                    <a:latin typeface="Cambria Math" panose="02040503050406030204" pitchFamily="18" charset="0"/>
                                  </a:rPr>
                                  <m:t>𝜇</m:t>
                                </m:r>
                                <m:r>
                                  <a:rPr lang="en-US" altLang="zh-TW" i="1" dirty="0">
                                    <a:latin typeface="Cambria Math" panose="02040503050406030204" pitchFamily="18" charset="0"/>
                                  </a:rPr>
                                  <m:t>)</m:t>
                                </m:r>
                              </m:e>
                              <m:sup>
                                <m:r>
                                  <a:rPr lang="en-US" altLang="zh-TW" i="1" dirty="0">
                                    <a:latin typeface="Cambria Math" panose="02040503050406030204" pitchFamily="18" charset="0"/>
                                  </a:rPr>
                                  <m:t>2</m:t>
                                </m:r>
                              </m:sup>
                            </m:sSup>
                          </m:e>
                        </m:nary>
                      </m:num>
                      <m:den>
                        <m:r>
                          <a:rPr lang="en-US" altLang="zh-TW" b="0" i="1" dirty="0" smtClean="0">
                            <a:latin typeface="Cambria Math" panose="02040503050406030204" pitchFamily="18" charset="0"/>
                          </a:rPr>
                          <m:t>𝑛</m:t>
                        </m:r>
                      </m:den>
                    </m:f>
                  </m:oMath>
                </a14:m>
                <a:endParaRPr lang="zh-TW" altLang="en-US" dirty="0"/>
              </a:p>
            </p:txBody>
          </p:sp>
        </mc:Choice>
        <mc:Fallback xmlns="">
          <p:sp>
            <p:nvSpPr>
              <p:cNvPr id="7" name="文字方塊 6"/>
              <p:cNvSpPr txBox="1">
                <a:spLocks noRot="1" noChangeAspect="1" noMove="1" noResize="1" noEditPoints="1" noAdjustHandles="1" noChangeArrowheads="1" noChangeShapeType="1" noTextEdit="1"/>
              </p:cNvSpPr>
              <p:nvPr/>
            </p:nvSpPr>
            <p:spPr>
              <a:xfrm>
                <a:off x="936021" y="6066772"/>
                <a:ext cx="1353127" cy="450573"/>
              </a:xfrm>
              <a:prstGeom prst="rect">
                <a:avLst/>
              </a:prstGeom>
              <a:blipFill>
                <a:blip r:embed="rId13"/>
                <a:stretch>
                  <a:fillRect b="-18919"/>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936021" y="2631011"/>
                <a:ext cx="2613279" cy="671915"/>
              </a:xfrm>
              <a:prstGeom prst="rect">
                <a:avLst/>
              </a:prstGeom>
            </p:spPr>
            <p:txBody>
              <a:bodyPr wrap="none">
                <a:spAutoFit/>
              </a:bodyPr>
              <a:lstStyle/>
              <a:p>
                <a14:m>
                  <m:oMath xmlns:m="http://schemas.openxmlformats.org/officeDocument/2006/math">
                    <m:sSubSup>
                      <m:sSubSupPr>
                        <m:ctrlPr>
                          <a:rPr lang="en-US" altLang="zh-TW"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up>
                        <m:r>
                          <m:rPr>
                            <m:sty m:val="p"/>
                          </m:rPr>
                          <a:rPr lang="en-US" altLang="zh-TW" smtClean="0">
                            <a:latin typeface="Cambria Math" panose="02040503050406030204" pitchFamily="18" charset="0"/>
                            <a:ea typeface="Cambria Math" panose="02040503050406030204" pitchFamily="18" charset="0"/>
                            <a:cs typeface="Times New Roman" panose="02020603050405020304" pitchFamily="18" charset="0"/>
                          </a:rPr>
                          <m:t>M</m:t>
                        </m:r>
                        <m:r>
                          <m:rPr>
                            <m:sty m:val="p"/>
                          </m:rPr>
                          <a:rPr lang="en-US" altLang="zh-TW">
                            <a:latin typeface="Cambria Math" panose="02040503050406030204" pitchFamily="18" charset="0"/>
                            <a:ea typeface="Cambria Math" panose="02040503050406030204" pitchFamily="18" charset="0"/>
                            <a:cs typeface="Times New Roman" panose="02020603050405020304" pitchFamily="18" charset="0"/>
                          </a:rPr>
                          <m:t>out</m:t>
                        </m:r>
                      </m:sup>
                    </m:sSubSup>
                  </m:oMath>
                </a14:m>
                <a:r>
                  <a:rPr lang="en-US" altLang="zh-TW" i="1" dirty="0">
                    <a:latin typeface="Cambria Math" panose="02040503050406030204" pitchFamily="18" charset="0"/>
                    <a:ea typeface="Cambria Math" panose="02040503050406030204" pitchFamily="18" charset="0"/>
                    <a:cs typeface="Times New Roman" panose="02020603050405020304" pitchFamily="18" charset="0"/>
                  </a:rPr>
                  <a:t>=</a:t>
                </a:r>
                <a14:m>
                  <m:oMath xmlns:m="http://schemas.openxmlformats.org/officeDocument/2006/math">
                    <m:limLow>
                      <m:limLow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ea typeface="Cambria Math" panose="02040503050406030204" pitchFamily="18" charset="0"/>
                            <a:cs typeface="Times New Roman" panose="02020603050405020304" pitchFamily="18" charset="0"/>
                          </a:rPr>
                          <m:t>max</m:t>
                        </m:r>
                      </m:e>
                      <m:lim>
                        <m:sSub>
                          <m:sSub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ea typeface="Cambria Math" panose="02040503050406030204" pitchFamily="18" charset="0"/>
                                <a:cs typeface="Times New Roman" panose="02020603050405020304" pitchFamily="18" charset="0"/>
                              </a:rPr>
                              <m:t>𝑡</m:t>
                            </m:r>
                          </m:e>
                          <m:sub>
                            <m:r>
                              <a:rPr lang="en-US" altLang="zh-TW" i="1">
                                <a:latin typeface="Cambria Math" panose="02040503050406030204" pitchFamily="18" charset="0"/>
                                <a:ea typeface="Cambria Math" panose="02040503050406030204" pitchFamily="18" charset="0"/>
                                <a:cs typeface="Times New Roman" panose="02020603050405020304" pitchFamily="18" charset="0"/>
                              </a:rPr>
                              <m:t>𝑖</m:t>
                            </m:r>
                          </m:sub>
                        </m:sSub>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en-US" altLang="zh-TW" i="1">
                            <a:latin typeface="Cambria Math" panose="02040503050406030204" pitchFamily="18" charset="0"/>
                            <a:ea typeface="Cambria Math" panose="02040503050406030204" pitchFamily="18" charset="0"/>
                            <a:cs typeface="Times New Roman" panose="02020603050405020304" pitchFamily="18" charset="0"/>
                          </a:rPr>
                          <m:t>𝑠𝑢𝑐𝑐</m:t>
                        </m:r>
                        <m:r>
                          <a:rPr lang="en-US" altLang="zh-TW" i="1">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ea typeface="Cambria Math" panose="02040503050406030204" pitchFamily="18" charset="0"/>
                                <a:cs typeface="Times New Roman" panose="02020603050405020304" pitchFamily="18" charset="0"/>
                              </a:rPr>
                              <m:t>𝑡</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Sub>
                        <m:r>
                          <a:rPr lang="en-US" altLang="zh-TW" i="1">
                            <a:latin typeface="Cambria Math" panose="02040503050406030204" pitchFamily="18" charset="0"/>
                            <a:ea typeface="Cambria Math" panose="02040503050406030204" pitchFamily="18" charset="0"/>
                            <a:cs typeface="Times New Roman" panose="02020603050405020304" pitchFamily="18" charset="0"/>
                          </a:rPr>
                          <m:t>)</m:t>
                        </m:r>
                      </m:lim>
                    </m:limLow>
                    <m:d>
                      <m:dPr>
                        <m:begChr m:val="{"/>
                        <m:endChr m:val="}"/>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ea typeface="Cambria Math" panose="02040503050406030204" pitchFamily="18" charset="0"/>
                                <a:cs typeface="Times New Roman" panose="02020603050405020304" pitchFamily="18" charset="0"/>
                              </a:rPr>
                              <m:t>𝑐</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t>𝑖</m:t>
                            </m:r>
                            <m:r>
                              <a:rPr lang="en-US" altLang="zh-TW" i="1" smtClean="0">
                                <a:latin typeface="Cambria Math" panose="02040503050406030204" pitchFamily="18" charset="0"/>
                                <a:cs typeface="Times New Roman" panose="02020603050405020304" pitchFamily="18" charset="0"/>
                              </a:rPr>
                              <m:t> </m:t>
                            </m:r>
                          </m:sub>
                        </m:sSub>
                      </m:e>
                    </m:d>
                  </m:oMath>
                </a14:m>
                <a:endParaRPr lang="zh-TW" altLang="en-US" dirty="0"/>
              </a:p>
            </p:txBody>
          </p:sp>
        </mc:Choice>
        <mc:Fallback xmlns="">
          <p:sp>
            <p:nvSpPr>
              <p:cNvPr id="6" name="矩形 5"/>
              <p:cNvSpPr>
                <a:spLocks noRot="1" noChangeAspect="1" noMove="1" noResize="1" noEditPoints="1" noAdjustHandles="1" noChangeArrowheads="1" noChangeShapeType="1" noTextEdit="1"/>
              </p:cNvSpPr>
              <p:nvPr/>
            </p:nvSpPr>
            <p:spPr>
              <a:xfrm>
                <a:off x="936021" y="2631011"/>
                <a:ext cx="2613279" cy="671915"/>
              </a:xfrm>
              <a:prstGeom prst="rect">
                <a:avLst/>
              </a:prstGeom>
              <a:blipFill>
                <a:blip r:embed="rId14"/>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p:cNvSpPr/>
              <p:nvPr/>
            </p:nvSpPr>
            <p:spPr>
              <a:xfrm>
                <a:off x="936021" y="3312258"/>
                <a:ext cx="2253566" cy="664926"/>
              </a:xfrm>
              <a:prstGeom prst="rect">
                <a:avLst/>
              </a:prstGeom>
            </p:spPr>
            <p:txBody>
              <a:bodyPr wrap="none">
                <a:spAutoFit/>
              </a:bodyPr>
              <a:lstStyle/>
              <a:p>
                <a14:m>
                  <m:oMath xmlns:m="http://schemas.openxmlformats.org/officeDocument/2006/math">
                    <m:sSubSup>
                      <m:sSubSupPr>
                        <m:ctrlPr>
                          <a:rPr lang="en-US" altLang="zh-TW"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up>
                        <m:r>
                          <a:rPr lang="en-US" altLang="zh-TW" b="0" i="1" smtClean="0">
                            <a:latin typeface="Cambria Math" panose="02040503050406030204" pitchFamily="18" charset="0"/>
                            <a:ea typeface="Cambria Math" panose="02040503050406030204" pitchFamily="18" charset="0"/>
                            <a:cs typeface="Times New Roman" panose="02020603050405020304" pitchFamily="18" charset="0"/>
                          </a:rPr>
                          <m:t>𝑀</m:t>
                        </m:r>
                        <m:r>
                          <m:rPr>
                            <m:sty m:val="p"/>
                          </m:rPr>
                          <a:rPr lang="en-US" altLang="zh-TW">
                            <a:latin typeface="Cambria Math" panose="02040503050406030204" pitchFamily="18" charset="0"/>
                            <a:ea typeface="Cambria Math" panose="02040503050406030204" pitchFamily="18" charset="0"/>
                            <a:cs typeface="Times New Roman" panose="02020603050405020304" pitchFamily="18" charset="0"/>
                          </a:rPr>
                          <m:t>in</m:t>
                        </m:r>
                      </m:sup>
                    </m:sSubSup>
                  </m:oMath>
                </a14:m>
                <a:r>
                  <a:rPr lang="en-US" altLang="zh-TW" i="1" dirty="0">
                    <a:latin typeface="Cambria Math" panose="02040503050406030204" pitchFamily="18" charset="0"/>
                    <a:ea typeface="Cambria Math" panose="02040503050406030204" pitchFamily="18" charset="0"/>
                    <a:cs typeface="Times New Roman" panose="02020603050405020304" pitchFamily="18" charset="0"/>
                  </a:rPr>
                  <a:t>=</a:t>
                </a:r>
                <a14:m>
                  <m:oMath xmlns:m="http://schemas.openxmlformats.org/officeDocument/2006/math">
                    <m:f>
                      <m:fPr>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fPr>
                      <m:num>
                        <m:nary>
                          <m:naryPr>
                            <m:chr m:val="∑"/>
                            <m:supHide m:val="on"/>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naryPr>
                          <m:sub>
                            <m:sSub>
                              <m:sSubPr>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𝑡</m:t>
                                </m:r>
                              </m:e>
                              <m:sub>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𝑖</m:t>
                                </m:r>
                              </m:sub>
                            </m:sSub>
                            <m:r>
                              <m:rPr>
                                <m:brk m:alnAt="7"/>
                              </m:rPr>
                              <a:rPr lang="en-US" altLang="zh-TW" i="1" dirty="0">
                                <a:latin typeface="Cambria Math" panose="02040503050406030204" pitchFamily="18" charset="0"/>
                                <a:ea typeface="Cambria Math" panose="02040503050406030204" pitchFamily="18" charset="0"/>
                                <a:cs typeface="Times New Roman" panose="02020603050405020304" pitchFamily="18" charset="0"/>
                              </a:rPr>
                              <m:t>∈</m:t>
                            </m:r>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𝑝𝑟𝑒𝑑</m:t>
                            </m:r>
                            <m:r>
                              <a:rPr lang="en-US" altLang="zh-TW" i="1"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𝑡</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Sub>
                            <m:r>
                              <m:rPr>
                                <m:brk m:alnAt="7"/>
                              </m:rPr>
                              <a:rPr lang="en-US" altLang="zh-TW" i="1" dirty="0">
                                <a:latin typeface="Cambria Math" panose="02040503050406030204" pitchFamily="18" charset="0"/>
                                <a:ea typeface="Cambria Math" panose="02040503050406030204" pitchFamily="18" charset="0"/>
                                <a:cs typeface="Times New Roman" panose="02020603050405020304" pitchFamily="18" charset="0"/>
                              </a:rPr>
                              <m:t>)</m:t>
                            </m:r>
                          </m:sub>
                          <m:sup/>
                          <m:e>
                            <m:sSub>
                              <m:sSubPr>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𝑐</m:t>
                                </m:r>
                              </m:e>
                              <m:sub>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𝑖</m:t>
                                </m:r>
                                <m:r>
                                  <a:rPr lang="en-US" altLang="zh-TW" i="1" dirty="0">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Sub>
                          </m:e>
                        </m:nary>
                      </m:num>
                      <m:den>
                        <m:sSup>
                          <m:sSupPr>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𝑑</m:t>
                            </m:r>
                          </m:e>
                          <m:sup>
                            <m:r>
                              <a:rPr lang="en-US" altLang="zh-TW" i="1" dirty="0">
                                <a:latin typeface="Cambria Math" panose="02040503050406030204" pitchFamily="18" charset="0"/>
                                <a:ea typeface="Cambria Math" panose="02040503050406030204" pitchFamily="18" charset="0"/>
                                <a:cs typeface="Times New Roman" panose="02020603050405020304" pitchFamily="18" charset="0"/>
                              </a:rPr>
                              <m:t>𝑖𝑛</m:t>
                            </m:r>
                          </m:sup>
                        </m:sSup>
                      </m:den>
                    </m:f>
                  </m:oMath>
                </a14:m>
                <a:endParaRPr lang="zh-TW" altLang="en-US" dirty="0"/>
              </a:p>
            </p:txBody>
          </p:sp>
        </mc:Choice>
        <mc:Fallback xmlns="">
          <p:sp>
            <p:nvSpPr>
              <p:cNvPr id="9" name="矩形 8"/>
              <p:cNvSpPr>
                <a:spLocks noRot="1" noChangeAspect="1" noMove="1" noResize="1" noEditPoints="1" noAdjustHandles="1" noChangeArrowheads="1" noChangeShapeType="1" noTextEdit="1"/>
              </p:cNvSpPr>
              <p:nvPr/>
            </p:nvSpPr>
            <p:spPr>
              <a:xfrm>
                <a:off x="936021" y="3312258"/>
                <a:ext cx="2253566" cy="664926"/>
              </a:xfrm>
              <a:prstGeom prst="rect">
                <a:avLst/>
              </a:prstGeom>
              <a:blipFill>
                <a:blip r:embed="rId1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936021" y="4036850"/>
                <a:ext cx="219624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TW" altLang="en-US" i="1">
                          <a:latin typeface="Cambria Math" panose="02040503050406030204" pitchFamily="18" charset="0"/>
                          <a:cs typeface="Times New Roman" panose="02020603050405020304" pitchFamily="18" charset="0"/>
                        </a:rPr>
                        <m:t>𝛼</m:t>
                      </m:r>
                      <m:r>
                        <a:rPr lang="zh-TW" altLang="en-US" i="1">
                          <a:latin typeface="Cambria Math" panose="02040503050406030204" pitchFamily="18" charset="0"/>
                          <a:cs typeface="Times New Roman" panose="02020603050405020304" pitchFamily="18" charset="0"/>
                        </a:rPr>
                        <m:t>∈</m:t>
                      </m:r>
                      <m:d>
                        <m:dPr>
                          <m:begChr m:val="{"/>
                          <m:endChr m:val="}"/>
                          <m:ctrlPr>
                            <a:rPr lang="en-US" altLang="zh-TW" i="1" dirty="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TW" i="1" dirty="0">
                              <a:latin typeface="Cambria Math" panose="02040503050406030204" pitchFamily="18" charset="0"/>
                              <a:ea typeface="Cambria Math" panose="02040503050406030204" pitchFamily="18" charset="0"/>
                              <a:cs typeface="Times New Roman" panose="02020603050405020304" pitchFamily="18" charset="0"/>
                            </a:rPr>
                            <m:t>0.2,0.3,0.5,0.8</m:t>
                          </m:r>
                        </m:e>
                      </m:d>
                    </m:oMath>
                  </m:oMathPara>
                </a14:m>
                <a:endParaRPr lang="zh-TW" altLang="en-US" dirty="0"/>
              </a:p>
            </p:txBody>
          </p:sp>
        </mc:Choice>
        <mc:Fallback xmlns="">
          <p:sp>
            <p:nvSpPr>
              <p:cNvPr id="10" name="矩形 9"/>
              <p:cNvSpPr>
                <a:spLocks noRot="1" noChangeAspect="1" noMove="1" noResize="1" noEditPoints="1" noAdjustHandles="1" noChangeArrowheads="1" noChangeShapeType="1" noTextEdit="1"/>
              </p:cNvSpPr>
              <p:nvPr/>
            </p:nvSpPr>
            <p:spPr>
              <a:xfrm>
                <a:off x="936021" y="4036850"/>
                <a:ext cx="2196242" cy="369332"/>
              </a:xfrm>
              <a:prstGeom prst="rect">
                <a:avLst/>
              </a:prstGeom>
              <a:blipFill>
                <a:blip r:embed="rId16"/>
                <a:stretch>
                  <a:fillRect/>
                </a:stretch>
              </a:blipFill>
            </p:spPr>
            <p:txBody>
              <a:bodyPr/>
              <a:lstStyle/>
              <a:p>
                <a:r>
                  <a:rPr lang="zh-TW" altLang="en-US">
                    <a:noFill/>
                  </a:rPr>
                  <a:t> </a:t>
                </a:r>
              </a:p>
            </p:txBody>
          </p:sp>
        </mc:Fallback>
      </mc:AlternateContent>
      <p:cxnSp>
        <p:nvCxnSpPr>
          <p:cNvPr id="12" name="直線接點 11"/>
          <p:cNvCxnSpPr/>
          <p:nvPr/>
        </p:nvCxnSpPr>
        <p:spPr>
          <a:xfrm>
            <a:off x="4717518" y="3655975"/>
            <a:ext cx="5002016" cy="0"/>
          </a:xfrm>
          <a:prstGeom prst="line">
            <a:avLst/>
          </a:prstGeom>
          <a:ln>
            <a:solidFill>
              <a:schemeClr val="bg1">
                <a:lumMod val="65000"/>
              </a:schemeClr>
            </a:solidFill>
            <a:prstDash val="dash"/>
          </a:ln>
        </p:spPr>
        <p:style>
          <a:lnRef idx="3">
            <a:schemeClr val="dk1"/>
          </a:lnRef>
          <a:fillRef idx="0">
            <a:schemeClr val="dk1"/>
          </a:fillRef>
          <a:effectRef idx="2">
            <a:schemeClr val="dk1"/>
          </a:effectRef>
          <a:fontRef idx="minor">
            <a:schemeClr val="tx1"/>
          </a:fontRef>
        </p:style>
      </p:cxnSp>
      <p:cxnSp>
        <p:nvCxnSpPr>
          <p:cNvPr id="35" name="直線接點 34"/>
          <p:cNvCxnSpPr/>
          <p:nvPr/>
        </p:nvCxnSpPr>
        <p:spPr>
          <a:xfrm>
            <a:off x="4717518" y="4517734"/>
            <a:ext cx="5000400" cy="0"/>
          </a:xfrm>
          <a:prstGeom prst="line">
            <a:avLst/>
          </a:prstGeom>
          <a:ln>
            <a:solidFill>
              <a:schemeClr val="bg1">
                <a:lumMod val="65000"/>
              </a:schemeClr>
            </a:solidFill>
            <a:prstDash val="dash"/>
          </a:ln>
        </p:spPr>
        <p:style>
          <a:lnRef idx="3">
            <a:schemeClr val="dk1"/>
          </a:lnRef>
          <a:fillRef idx="0">
            <a:schemeClr val="dk1"/>
          </a:fillRef>
          <a:effectRef idx="2">
            <a:schemeClr val="dk1"/>
          </a:effectRef>
          <a:fontRef idx="minor">
            <a:schemeClr val="tx1"/>
          </a:fontRef>
        </p:style>
      </p:cxnSp>
      <p:cxnSp>
        <p:nvCxnSpPr>
          <p:cNvPr id="36" name="直線接點 35"/>
          <p:cNvCxnSpPr/>
          <p:nvPr/>
        </p:nvCxnSpPr>
        <p:spPr>
          <a:xfrm>
            <a:off x="4717518" y="5379493"/>
            <a:ext cx="5000400" cy="0"/>
          </a:xfrm>
          <a:prstGeom prst="line">
            <a:avLst/>
          </a:prstGeom>
          <a:ln>
            <a:solidFill>
              <a:schemeClr val="bg1">
                <a:lumMod val="65000"/>
              </a:schemeClr>
            </a:solidFill>
            <a:prstDash val="dash"/>
          </a:ln>
        </p:spPr>
        <p:style>
          <a:lnRef idx="3">
            <a:schemeClr val="dk1"/>
          </a:lnRef>
          <a:fillRef idx="0">
            <a:schemeClr val="dk1"/>
          </a:fillRef>
          <a:effectRef idx="2">
            <a:schemeClr val="dk1"/>
          </a:effectRef>
          <a:fontRef idx="minor">
            <a:schemeClr val="tx1"/>
          </a:fontRef>
        </p:style>
      </p:cxnSp>
      <p:cxnSp>
        <p:nvCxnSpPr>
          <p:cNvPr id="38" name="直線接點 37"/>
          <p:cNvCxnSpPr/>
          <p:nvPr/>
        </p:nvCxnSpPr>
        <p:spPr>
          <a:xfrm>
            <a:off x="4717518" y="6241252"/>
            <a:ext cx="5000400" cy="0"/>
          </a:xfrm>
          <a:prstGeom prst="line">
            <a:avLst/>
          </a:prstGeom>
          <a:ln>
            <a:solidFill>
              <a:schemeClr val="bg1">
                <a:lumMod val="65000"/>
              </a:schemeClr>
            </a:solidFill>
            <a:prstDash val="dash"/>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graphicFrame>
            <p:nvGraphicFramePr>
              <p:cNvPr id="17" name="表格 16"/>
              <p:cNvGraphicFramePr>
                <a:graphicFrameLocks noGrp="1"/>
              </p:cNvGraphicFramePr>
              <p:nvPr>
                <p:extLst>
                  <p:ext uri="{D42A27DB-BD31-4B8C-83A1-F6EECF244321}">
                    <p14:modId xmlns:p14="http://schemas.microsoft.com/office/powerpoint/2010/main" val="2668544159"/>
                  </p:ext>
                </p:extLst>
              </p:nvPr>
            </p:nvGraphicFramePr>
            <p:xfrm>
              <a:off x="8910755" y="2835449"/>
              <a:ext cx="2967084" cy="3428152"/>
            </p:xfrm>
            <a:graphic>
              <a:graphicData uri="http://schemas.openxmlformats.org/drawingml/2006/table">
                <a:tbl>
                  <a:tblPr firstRow="1" bandRow="1">
                    <a:tableStyleId>{2D5ABB26-0587-4C30-8999-92F81FD0307C}</a:tableStyleId>
                  </a:tblPr>
                  <a:tblGrid>
                    <a:gridCol w="989028">
                      <a:extLst>
                        <a:ext uri="{9D8B030D-6E8A-4147-A177-3AD203B41FA5}">
                          <a16:colId xmlns:a16="http://schemas.microsoft.com/office/drawing/2014/main" val="3636286200"/>
                        </a:ext>
                      </a:extLst>
                    </a:gridCol>
                    <a:gridCol w="989028">
                      <a:extLst>
                        <a:ext uri="{9D8B030D-6E8A-4147-A177-3AD203B41FA5}">
                          <a16:colId xmlns:a16="http://schemas.microsoft.com/office/drawing/2014/main" val="4252932225"/>
                        </a:ext>
                      </a:extLst>
                    </a:gridCol>
                    <a:gridCol w="989028">
                      <a:extLst>
                        <a:ext uri="{9D8B030D-6E8A-4147-A177-3AD203B41FA5}">
                          <a16:colId xmlns:a16="http://schemas.microsoft.com/office/drawing/2014/main" val="1064712836"/>
                        </a:ext>
                      </a:extLst>
                    </a:gridCol>
                  </a:tblGrid>
                  <a:tr h="857038">
                    <a:tc>
                      <a:txBody>
                        <a:bodyPr/>
                        <a:lstStyle/>
                        <a:p>
                          <a:pPr algn="ctr"/>
                          <a14:m>
                            <m:oMathPara xmlns:m="http://schemas.openxmlformats.org/officeDocument/2006/math">
                              <m:oMathParaPr>
                                <m:jc m:val="centerGroup"/>
                              </m:oMathParaPr>
                              <m:oMath xmlns:m="http://schemas.openxmlformats.org/officeDocument/2006/math">
                                <m:sSubSup>
                                  <m:sSubSupPr>
                                    <m:ctrlPr>
                                      <a:rPr lang="en-US" altLang="zh-TW" i="1" smtClean="0">
                                        <a:latin typeface="Cambria Math" panose="02040503050406030204" pitchFamily="18" charset="0"/>
                                      </a:rPr>
                                    </m:ctrlPr>
                                  </m:sSubSupPr>
                                  <m:e>
                                    <m:r>
                                      <a:rPr lang="en-US" altLang="zh-TW">
                                        <a:latin typeface="Cambria Math" panose="02040503050406030204" pitchFamily="18" charset="0"/>
                                      </a:rPr>
                                      <m:t> </m:t>
                                    </m:r>
                                    <m:r>
                                      <a:rPr lang="zh-TW" altLang="en-US">
                                        <a:latin typeface="Cambria Math" panose="02040503050406030204" pitchFamily="18" charset="0"/>
                                      </a:rPr>
                                      <m:t>𝜎</m:t>
                                    </m:r>
                                  </m:e>
                                  <m:sub/>
                                  <m:sup>
                                    <m:r>
                                      <a:rPr lang="en-US" altLang="zh-TW">
                                        <a:latin typeface="Cambria Math" panose="02040503050406030204" pitchFamily="18" charset="0"/>
                                      </a:rPr>
                                      <m:t>2</m:t>
                                    </m:r>
                                  </m:sup>
                                </m:sSubSup>
                              </m:oMath>
                            </m:oMathPara>
                          </a14:m>
                          <a:endParaRPr lang="zh-TW" altLang="en-US" dirty="0"/>
                        </a:p>
                      </a:txBody>
                      <a:tcPr anchor="ctr"/>
                    </a:tc>
                    <a:tc>
                      <a:txBody>
                        <a:bodyPr/>
                        <a:lstStyle/>
                        <a:p>
                          <a:pPr algn="ctr"/>
                          <a14:m>
                            <m:oMathPara xmlns:m="http://schemas.openxmlformats.org/officeDocument/2006/math">
                              <m:oMathParaPr>
                                <m:jc m:val="centerGroup"/>
                              </m:oMathParaPr>
                              <m:oMath xmlns:m="http://schemas.openxmlformats.org/officeDocument/2006/math">
                                <m:sSubSup>
                                  <m:sSubSupPr>
                                    <m:ctrlPr>
                                      <a:rPr lang="en-US" altLang="zh-TW" i="1" smtClean="0">
                                        <a:latin typeface="Cambria Math" panose="02040503050406030204" pitchFamily="18" charset="0"/>
                                      </a:rPr>
                                    </m:ctrlPr>
                                  </m:sSubSupPr>
                                  <m:e>
                                    <m:r>
                                      <a:rPr lang="zh-TW" altLang="en-US">
                                        <a:latin typeface="Cambria Math" panose="02040503050406030204" pitchFamily="18" charset="0"/>
                                      </a:rPr>
                                      <m:t>𝜎</m:t>
                                    </m:r>
                                  </m:e>
                                  <m:sub>
                                    <m:r>
                                      <m:rPr>
                                        <m:sty m:val="p"/>
                                      </m:rPr>
                                      <a:rPr lang="en-US" altLang="zh-TW">
                                        <a:latin typeface="Cambria Math" panose="02040503050406030204" pitchFamily="18" charset="0"/>
                                      </a:rPr>
                                      <m:t>avg</m:t>
                                    </m:r>
                                  </m:sub>
                                  <m:sup>
                                    <m:r>
                                      <a:rPr lang="en-US" altLang="zh-TW">
                                        <a:latin typeface="Cambria Math" panose="02040503050406030204" pitchFamily="18" charset="0"/>
                                      </a:rPr>
                                      <m:t>2</m:t>
                                    </m:r>
                                  </m:sup>
                                </m:sSubSup>
                              </m:oMath>
                            </m:oMathPara>
                          </a14:m>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mtClean="0">
                                    <a:latin typeface="Cambria Math" panose="02040503050406030204" pitchFamily="18" charset="0"/>
                                  </a:rPr>
                                  <m:t>𝛼</m:t>
                                </m:r>
                              </m:oMath>
                            </m:oMathPara>
                          </a14:m>
                          <a:endParaRPr lang="zh-TW" alt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25241940"/>
                      </a:ext>
                    </a:extLst>
                  </a:tr>
                  <a:tr h="857038">
                    <a:tc>
                      <a:txBody>
                        <a:bodyPr/>
                        <a:lstStyle/>
                        <a:p>
                          <a:pPr algn="ctr"/>
                          <a:r>
                            <a:rPr lang="en-US" altLang="zh-TW" dirty="0"/>
                            <a:t>0.25</a:t>
                          </a:r>
                          <a:endParaRPr lang="zh-TW" altLang="en-US" dirty="0"/>
                        </a:p>
                      </a:txBody>
                      <a:tcPr anchor="ctr"/>
                    </a:tc>
                    <a:tc>
                      <a:txBody>
                        <a:bodyPr/>
                        <a:lstStyle/>
                        <a:p>
                          <a:pPr algn="ctr"/>
                          <a:r>
                            <a:rPr lang="en-US" altLang="zh-TW" dirty="0"/>
                            <a:t>0.64</a:t>
                          </a: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224310129"/>
                      </a:ext>
                    </a:extLst>
                  </a:tr>
                  <a:tr h="857038">
                    <a:tc>
                      <a:txBody>
                        <a:bodyPr/>
                        <a:lstStyle/>
                        <a:p>
                          <a:pPr algn="ctr"/>
                          <a:r>
                            <a:rPr lang="en-US" altLang="zh-TW" dirty="0"/>
                            <a:t>0</a:t>
                          </a:r>
                          <a:endParaRPr lang="zh-TW" altLang="en-US" dirty="0"/>
                        </a:p>
                      </a:txBody>
                      <a:tcPr anchor="ctr"/>
                    </a:tc>
                    <a:tc>
                      <a:txBody>
                        <a:bodyPr/>
                        <a:lstStyle/>
                        <a:p>
                          <a:pPr algn="ct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1645266727"/>
                      </a:ext>
                    </a:extLst>
                  </a:tr>
                  <a:tr h="857038">
                    <a:tc>
                      <a:txBody>
                        <a:bodyPr/>
                        <a:lstStyle/>
                        <a:p>
                          <a:pPr algn="ctr"/>
                          <a:r>
                            <a:rPr lang="en-US" altLang="zh-TW" dirty="0"/>
                            <a:t>0</a:t>
                          </a:r>
                          <a:endParaRPr lang="zh-TW" altLang="en-US" dirty="0"/>
                        </a:p>
                      </a:txBody>
                      <a:tcPr anchor="ctr"/>
                    </a:tc>
                    <a:tc>
                      <a:txBody>
                        <a:bodyPr/>
                        <a:lstStyle/>
                        <a:p>
                          <a:pPr algn="ct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2339415498"/>
                      </a:ext>
                    </a:extLst>
                  </a:tr>
                </a:tbl>
              </a:graphicData>
            </a:graphic>
          </p:graphicFrame>
        </mc:Choice>
        <mc:Fallback xmlns="">
          <p:graphicFrame>
            <p:nvGraphicFramePr>
              <p:cNvPr id="17" name="表格 16"/>
              <p:cNvGraphicFramePr>
                <a:graphicFrameLocks noGrp="1"/>
              </p:cNvGraphicFramePr>
              <p:nvPr>
                <p:extLst>
                  <p:ext uri="{D42A27DB-BD31-4B8C-83A1-F6EECF244321}">
                    <p14:modId xmlns:p14="http://schemas.microsoft.com/office/powerpoint/2010/main" val="2668544159"/>
                  </p:ext>
                </p:extLst>
              </p:nvPr>
            </p:nvGraphicFramePr>
            <p:xfrm>
              <a:off x="8910755" y="2835449"/>
              <a:ext cx="2967084" cy="3428152"/>
            </p:xfrm>
            <a:graphic>
              <a:graphicData uri="http://schemas.openxmlformats.org/drawingml/2006/table">
                <a:tbl>
                  <a:tblPr firstRow="1" bandRow="1">
                    <a:tableStyleId>{2D5ABB26-0587-4C30-8999-92F81FD0307C}</a:tableStyleId>
                  </a:tblPr>
                  <a:tblGrid>
                    <a:gridCol w="989028">
                      <a:extLst>
                        <a:ext uri="{9D8B030D-6E8A-4147-A177-3AD203B41FA5}">
                          <a16:colId xmlns:a16="http://schemas.microsoft.com/office/drawing/2014/main" val="3636286200"/>
                        </a:ext>
                      </a:extLst>
                    </a:gridCol>
                    <a:gridCol w="989028">
                      <a:extLst>
                        <a:ext uri="{9D8B030D-6E8A-4147-A177-3AD203B41FA5}">
                          <a16:colId xmlns:a16="http://schemas.microsoft.com/office/drawing/2014/main" val="4252932225"/>
                        </a:ext>
                      </a:extLst>
                    </a:gridCol>
                    <a:gridCol w="989028">
                      <a:extLst>
                        <a:ext uri="{9D8B030D-6E8A-4147-A177-3AD203B41FA5}">
                          <a16:colId xmlns:a16="http://schemas.microsoft.com/office/drawing/2014/main" val="1064712836"/>
                        </a:ext>
                      </a:extLst>
                    </a:gridCol>
                  </a:tblGrid>
                  <a:tr h="857038">
                    <a:tc>
                      <a:txBody>
                        <a:bodyPr/>
                        <a:lstStyle/>
                        <a:p>
                          <a:endParaRPr lang="zh-TW"/>
                        </a:p>
                      </a:txBody>
                      <a:tcPr anchor="ctr">
                        <a:blipFill>
                          <a:blip r:embed="rId17"/>
                          <a:stretch>
                            <a:fillRect r="-199387" b="-299291"/>
                          </a:stretch>
                        </a:blipFill>
                      </a:tcPr>
                    </a:tc>
                    <a:tc>
                      <a:txBody>
                        <a:bodyPr/>
                        <a:lstStyle/>
                        <a:p>
                          <a:endParaRPr lang="zh-TW"/>
                        </a:p>
                      </a:txBody>
                      <a:tcPr anchor="ctr">
                        <a:blipFill>
                          <a:blip r:embed="rId17"/>
                          <a:stretch>
                            <a:fillRect l="-100617" r="-100617" b="-299291"/>
                          </a:stretch>
                        </a:blipFill>
                      </a:tcPr>
                    </a:tc>
                    <a:tc>
                      <a:txBody>
                        <a:bodyPr/>
                        <a:lstStyle/>
                        <a:p>
                          <a:endParaRPr lang="zh-TW"/>
                        </a:p>
                      </a:txBody>
                      <a:tcPr anchor="ctr">
                        <a:blipFill>
                          <a:blip r:embed="rId17"/>
                          <a:stretch>
                            <a:fillRect l="-199387" b="-299291"/>
                          </a:stretch>
                        </a:blipFill>
                      </a:tcPr>
                    </a:tc>
                    <a:extLst>
                      <a:ext uri="{0D108BD9-81ED-4DB2-BD59-A6C34878D82A}">
                        <a16:rowId xmlns:a16="http://schemas.microsoft.com/office/drawing/2014/main" val="4225241940"/>
                      </a:ext>
                    </a:extLst>
                  </a:tr>
                  <a:tr h="857038">
                    <a:tc>
                      <a:txBody>
                        <a:bodyPr/>
                        <a:lstStyle/>
                        <a:p>
                          <a:pPr algn="ctr"/>
                          <a:r>
                            <a:rPr lang="en-US" altLang="zh-TW" dirty="0"/>
                            <a:t>0.25</a:t>
                          </a:r>
                          <a:endParaRPr lang="zh-TW" altLang="en-US" dirty="0"/>
                        </a:p>
                      </a:txBody>
                      <a:tcPr anchor="ctr"/>
                    </a:tc>
                    <a:tc>
                      <a:txBody>
                        <a:bodyPr/>
                        <a:lstStyle/>
                        <a:p>
                          <a:pPr algn="ctr"/>
                          <a:r>
                            <a:rPr lang="en-US" altLang="zh-TW" dirty="0"/>
                            <a:t>0.64</a:t>
                          </a: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224310129"/>
                      </a:ext>
                    </a:extLst>
                  </a:tr>
                  <a:tr h="857038">
                    <a:tc>
                      <a:txBody>
                        <a:bodyPr/>
                        <a:lstStyle/>
                        <a:p>
                          <a:pPr algn="ctr"/>
                          <a:r>
                            <a:rPr lang="en-US" altLang="zh-TW" dirty="0"/>
                            <a:t>0</a:t>
                          </a:r>
                          <a:endParaRPr lang="zh-TW" altLang="en-US" dirty="0"/>
                        </a:p>
                      </a:txBody>
                      <a:tcPr anchor="ctr"/>
                    </a:tc>
                    <a:tc>
                      <a:txBody>
                        <a:bodyPr/>
                        <a:lstStyle/>
                        <a:p>
                          <a:pPr algn="ct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1645266727"/>
                      </a:ext>
                    </a:extLst>
                  </a:tr>
                  <a:tr h="857038">
                    <a:tc>
                      <a:txBody>
                        <a:bodyPr/>
                        <a:lstStyle/>
                        <a:p>
                          <a:pPr algn="ctr"/>
                          <a:r>
                            <a:rPr lang="en-US" altLang="zh-TW" dirty="0"/>
                            <a:t>0</a:t>
                          </a:r>
                          <a:endParaRPr lang="zh-TW" altLang="en-US" dirty="0"/>
                        </a:p>
                      </a:txBody>
                      <a:tcPr anchor="ctr"/>
                    </a:tc>
                    <a:tc>
                      <a:txBody>
                        <a:bodyPr/>
                        <a:lstStyle/>
                        <a:p>
                          <a:pPr algn="ctr"/>
                          <a:endParaRPr lang="zh-TW"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a:t>0.8</a:t>
                          </a:r>
                          <a:endParaRPr lang="zh-TW" altLang="en-US" dirty="0"/>
                        </a:p>
                      </a:txBody>
                      <a:tcPr anchor="ctr"/>
                    </a:tc>
                    <a:extLst>
                      <a:ext uri="{0D108BD9-81ED-4DB2-BD59-A6C34878D82A}">
                        <a16:rowId xmlns:a16="http://schemas.microsoft.com/office/drawing/2014/main" val="2339415498"/>
                      </a:ext>
                    </a:extLst>
                  </a:tr>
                </a:tbl>
              </a:graphicData>
            </a:graphic>
          </p:graphicFrame>
        </mc:Fallback>
      </mc:AlternateContent>
      <p:grpSp>
        <p:nvGrpSpPr>
          <p:cNvPr id="37" name="群組 36"/>
          <p:cNvGrpSpPr/>
          <p:nvPr/>
        </p:nvGrpSpPr>
        <p:grpSpPr>
          <a:xfrm>
            <a:off x="6896960" y="3401733"/>
            <a:ext cx="1860406" cy="3063877"/>
            <a:chOff x="2997507" y="2933384"/>
            <a:chExt cx="1860406" cy="3063877"/>
          </a:xfrm>
        </p:grpSpPr>
        <mc:AlternateContent xmlns:mc="http://schemas.openxmlformats.org/markup-compatibility/2006" xmlns:a14="http://schemas.microsoft.com/office/drawing/2010/main">
          <mc:Choice Requires="a14">
            <p:sp>
              <p:nvSpPr>
                <p:cNvPr id="39" name="橢圓 38">
                  <a:extLst>
                    <a:ext uri="{FF2B5EF4-FFF2-40B4-BE49-F238E27FC236}">
                      <a16:creationId xmlns:a16="http://schemas.microsoft.com/office/drawing/2014/main" id="{28D00C75-F3AA-D225-269D-6E54BC02D183}"/>
                    </a:ext>
                  </a:extLst>
                </p:cNvPr>
                <p:cNvSpPr/>
                <p:nvPr/>
              </p:nvSpPr>
              <p:spPr>
                <a:xfrm>
                  <a:off x="3629040" y="2933384"/>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1</m:t>
                            </m:r>
                          </m:sub>
                        </m:sSub>
                      </m:oMath>
                    </m:oMathPara>
                  </a14:m>
                  <a:endParaRPr lang="zh-TW" altLang="en-US" dirty="0">
                    <a:ln w="0"/>
                    <a:solidFill>
                      <a:schemeClr val="tx1"/>
                    </a:solidFill>
                    <a:cs typeface="Times New Roman" panose="02020603050405020304" pitchFamily="18" charset="0"/>
                  </a:endParaRPr>
                </a:p>
              </p:txBody>
            </p:sp>
          </mc:Choice>
          <mc:Fallback xmlns="">
            <p:sp>
              <p:nvSpPr>
                <p:cNvPr id="5" name="橢圓 4">
                  <a:extLst>
                    <a:ext uri="{FF2B5EF4-FFF2-40B4-BE49-F238E27FC236}">
                      <a16:creationId xmlns:a16="http://schemas.microsoft.com/office/drawing/2014/main" id="{28D00C75-F3AA-D225-269D-6E54BC02D183}"/>
                    </a:ext>
                  </a:extLst>
                </p:cNvPr>
                <p:cNvSpPr>
                  <a:spLocks noRot="1" noChangeAspect="1" noMove="1" noResize="1" noEditPoints="1" noAdjustHandles="1" noChangeArrowheads="1" noChangeShapeType="1" noTextEdit="1"/>
                </p:cNvSpPr>
                <p:nvPr/>
              </p:nvSpPr>
              <p:spPr>
                <a:xfrm>
                  <a:off x="3629040" y="2933384"/>
                  <a:ext cx="523701" cy="495558"/>
                </a:xfrm>
                <a:prstGeom prst="ellipse">
                  <a:avLst/>
                </a:prstGeom>
                <a:blipFill>
                  <a:blip r:embed="rId6"/>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0" name="橢圓 39">
                  <a:extLst>
                    <a:ext uri="{FF2B5EF4-FFF2-40B4-BE49-F238E27FC236}">
                      <a16:creationId xmlns:a16="http://schemas.microsoft.com/office/drawing/2014/main" id="{A8F586AF-D745-4F5B-55EC-CA59D008CC32}"/>
                    </a:ext>
                  </a:extLst>
                </p:cNvPr>
                <p:cNvSpPr/>
                <p:nvPr/>
              </p:nvSpPr>
              <p:spPr>
                <a:xfrm>
                  <a:off x="4152741"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 name="橢圓 5">
                  <a:extLst>
                    <a:ext uri="{FF2B5EF4-FFF2-40B4-BE49-F238E27FC236}">
                      <a16:creationId xmlns:a16="http://schemas.microsoft.com/office/drawing/2014/main" id="{A8F586AF-D745-4F5B-55EC-CA59D008CC32}"/>
                    </a:ext>
                  </a:extLst>
                </p:cNvPr>
                <p:cNvSpPr>
                  <a:spLocks noRot="1" noChangeAspect="1" noMove="1" noResize="1" noEditPoints="1" noAdjustHandles="1" noChangeArrowheads="1" noChangeShapeType="1" noTextEdit="1"/>
                </p:cNvSpPr>
                <p:nvPr/>
              </p:nvSpPr>
              <p:spPr>
                <a:xfrm>
                  <a:off x="4152741" y="3678758"/>
                  <a:ext cx="523701" cy="495558"/>
                </a:xfrm>
                <a:prstGeom prst="ellipse">
                  <a:avLst/>
                </a:prstGeom>
                <a:blipFill>
                  <a:blip r:embed="rId7"/>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1" name="橢圓 40">
                  <a:extLst>
                    <a:ext uri="{FF2B5EF4-FFF2-40B4-BE49-F238E27FC236}">
                      <a16:creationId xmlns:a16="http://schemas.microsoft.com/office/drawing/2014/main" id="{C8A6C8CE-96BF-09E6-7421-D16133E2BA1C}"/>
                    </a:ext>
                  </a:extLst>
                </p:cNvPr>
                <p:cNvSpPr/>
                <p:nvPr/>
              </p:nvSpPr>
              <p:spPr>
                <a:xfrm>
                  <a:off x="3105339"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ndParaRPr>
                </a:p>
              </p:txBody>
            </p:sp>
          </mc:Choice>
          <mc:Fallback xmlns="">
            <p:sp>
              <p:nvSpPr>
                <p:cNvPr id="7" name="橢圓 6">
                  <a:extLst>
                    <a:ext uri="{FF2B5EF4-FFF2-40B4-BE49-F238E27FC236}">
                      <a16:creationId xmlns:a16="http://schemas.microsoft.com/office/drawing/2014/main" id="{C8A6C8CE-96BF-09E6-7421-D16133E2BA1C}"/>
                    </a:ext>
                  </a:extLst>
                </p:cNvPr>
                <p:cNvSpPr>
                  <a:spLocks noRot="1" noChangeAspect="1" noMove="1" noResize="1" noEditPoints="1" noAdjustHandles="1" noChangeArrowheads="1" noChangeShapeType="1" noTextEdit="1"/>
                </p:cNvSpPr>
                <p:nvPr/>
              </p:nvSpPr>
              <p:spPr>
                <a:xfrm>
                  <a:off x="3105339" y="3678758"/>
                  <a:ext cx="523701" cy="495558"/>
                </a:xfrm>
                <a:prstGeom prst="ellipse">
                  <a:avLst/>
                </a:prstGeom>
                <a:blipFill>
                  <a:blip r:embed="rId8"/>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2" name="橢圓 41">
                  <a:extLst>
                    <a:ext uri="{FF2B5EF4-FFF2-40B4-BE49-F238E27FC236}">
                      <a16:creationId xmlns:a16="http://schemas.microsoft.com/office/drawing/2014/main" id="{CCAD7A3A-5D10-5C6A-C24C-C19D87138A94}"/>
                    </a:ext>
                  </a:extLst>
                </p:cNvPr>
                <p:cNvSpPr/>
                <p:nvPr/>
              </p:nvSpPr>
              <p:spPr>
                <a:xfrm>
                  <a:off x="3105339"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cs typeface="Times New Roman" panose="02020603050405020304" pitchFamily="18" charset="0"/>
                  </a:endParaRPr>
                </a:p>
              </p:txBody>
            </p:sp>
          </mc:Choice>
          <mc:Fallback xmlns="">
            <p:sp>
              <p:nvSpPr>
                <p:cNvPr id="8" name="橢圓 7">
                  <a:extLst>
                    <a:ext uri="{FF2B5EF4-FFF2-40B4-BE49-F238E27FC236}">
                      <a16:creationId xmlns:a16="http://schemas.microsoft.com/office/drawing/2014/main" id="{CCAD7A3A-5D10-5C6A-C24C-C19D87138A94}"/>
                    </a:ext>
                  </a:extLst>
                </p:cNvPr>
                <p:cNvSpPr>
                  <a:spLocks noRot="1" noChangeAspect="1" noMove="1" noResize="1" noEditPoints="1" noAdjustHandles="1" noChangeArrowheads="1" noChangeShapeType="1" noTextEdit="1"/>
                </p:cNvSpPr>
                <p:nvPr/>
              </p:nvSpPr>
              <p:spPr>
                <a:xfrm>
                  <a:off x="3105339" y="4636916"/>
                  <a:ext cx="523701" cy="495558"/>
                </a:xfrm>
                <a:prstGeom prst="ellipse">
                  <a:avLst/>
                </a:prstGeom>
                <a:blipFill>
                  <a:blip r:embed="rId9"/>
                  <a:stretch>
                    <a:fillRect/>
                  </a:stretch>
                </a:blipFill>
                <a:ln>
                  <a:solidFill>
                    <a:schemeClr val="tx1"/>
                  </a:solidFill>
                </a:ln>
              </p:spPr>
              <p:txBody>
                <a:bodyPr/>
                <a:lstStyle/>
                <a:p>
                  <a:r>
                    <a:rPr lang="zh-TW" altLang="en-US">
                      <a:noFill/>
                    </a:rPr>
                    <a:t> </a:t>
                  </a:r>
                </a:p>
              </p:txBody>
            </p:sp>
          </mc:Fallback>
        </mc:AlternateContent>
        <p:cxnSp>
          <p:nvCxnSpPr>
            <p:cNvPr id="43" name="直線單箭頭接點 42">
              <a:extLst>
                <a:ext uri="{FF2B5EF4-FFF2-40B4-BE49-F238E27FC236}">
                  <a16:creationId xmlns:a16="http://schemas.microsoft.com/office/drawing/2014/main" id="{F49E2E14-9C97-310D-14A3-DF0656D681EF}"/>
                </a:ext>
              </a:extLst>
            </p:cNvPr>
            <p:cNvCxnSpPr>
              <a:stCxn id="39" idx="3"/>
              <a:endCxn id="41" idx="0"/>
            </p:cNvCxnSpPr>
            <p:nvPr/>
          </p:nvCxnSpPr>
          <p:spPr>
            <a:xfrm flipH="1">
              <a:off x="3367189" y="3356370"/>
              <a:ext cx="338544"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單箭頭接點 43">
              <a:extLst>
                <a:ext uri="{FF2B5EF4-FFF2-40B4-BE49-F238E27FC236}">
                  <a16:creationId xmlns:a16="http://schemas.microsoft.com/office/drawing/2014/main" id="{A59388B1-B5A6-4AB0-AF76-32E89C307448}"/>
                </a:ext>
              </a:extLst>
            </p:cNvPr>
            <p:cNvCxnSpPr>
              <a:stCxn id="39" idx="5"/>
              <a:endCxn id="40" idx="0"/>
            </p:cNvCxnSpPr>
            <p:nvPr/>
          </p:nvCxnSpPr>
          <p:spPr>
            <a:xfrm>
              <a:off x="4076047" y="3356370"/>
              <a:ext cx="338545"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單箭頭接點 44">
              <a:extLst>
                <a:ext uri="{FF2B5EF4-FFF2-40B4-BE49-F238E27FC236}">
                  <a16:creationId xmlns:a16="http://schemas.microsoft.com/office/drawing/2014/main" id="{41A616ED-FA61-9327-892C-FF921D93361E}"/>
                </a:ext>
              </a:extLst>
            </p:cNvPr>
            <p:cNvCxnSpPr>
              <a:cxnSpLocks/>
              <a:stCxn id="41" idx="4"/>
              <a:endCxn id="42" idx="0"/>
            </p:cNvCxnSpPr>
            <p:nvPr/>
          </p:nvCxnSpPr>
          <p:spPr>
            <a:xfrm>
              <a:off x="3367190" y="4174316"/>
              <a:ext cx="0"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矩形 46">
              <a:extLst>
                <a:ext uri="{FF2B5EF4-FFF2-40B4-BE49-F238E27FC236}">
                  <a16:creationId xmlns:a16="http://schemas.microsoft.com/office/drawing/2014/main" id="{C6D89577-951B-E36B-CFE3-F9B803734128}"/>
                </a:ext>
              </a:extLst>
            </p:cNvPr>
            <p:cNvSpPr/>
            <p:nvPr/>
          </p:nvSpPr>
          <p:spPr>
            <a:xfrm>
              <a:off x="4208543" y="318116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70" name="矩形 69">
              <a:extLst>
                <a:ext uri="{FF2B5EF4-FFF2-40B4-BE49-F238E27FC236}">
                  <a16:creationId xmlns:a16="http://schemas.microsoft.com/office/drawing/2014/main" id="{5D66F994-A4F4-2823-0E33-00519FFAFE52}"/>
                </a:ext>
              </a:extLst>
            </p:cNvPr>
            <p:cNvSpPr/>
            <p:nvPr/>
          </p:nvSpPr>
          <p:spPr>
            <a:xfrm>
              <a:off x="3284747" y="3164205"/>
              <a:ext cx="314510" cy="400110"/>
            </a:xfrm>
            <a:prstGeom prst="rect">
              <a:avLst/>
            </a:prstGeom>
            <a:noFill/>
          </p:spPr>
          <p:txBody>
            <a:bodyPr wrap="none" lIns="91440" tIns="45720" rIns="91440" bIns="45720">
              <a:spAutoFit/>
            </a:bodyPr>
            <a:lstStyle/>
            <a:p>
              <a:pPr algn="ctr"/>
              <a:r>
                <a:rPr lang="en-US" altLang="zh-TW" sz="2000" dirty="0">
                  <a:ln w="0"/>
                </a:rPr>
                <a:t>1</a:t>
              </a:r>
              <a:endParaRPr lang="zh-TW" altLang="en-US" sz="2000" dirty="0">
                <a:ln w="0"/>
              </a:endParaRPr>
            </a:p>
          </p:txBody>
        </p:sp>
        <p:sp>
          <p:nvSpPr>
            <p:cNvPr id="71" name="矩形 70">
              <a:extLst>
                <a:ext uri="{FF2B5EF4-FFF2-40B4-BE49-F238E27FC236}">
                  <a16:creationId xmlns:a16="http://schemas.microsoft.com/office/drawing/2014/main" id="{DD2AE7AB-589F-76EC-0596-35A6EAAB681F}"/>
                </a:ext>
              </a:extLst>
            </p:cNvPr>
            <p:cNvSpPr/>
            <p:nvPr/>
          </p:nvSpPr>
          <p:spPr>
            <a:xfrm>
              <a:off x="2997507" y="4185753"/>
              <a:ext cx="314510" cy="400110"/>
            </a:xfrm>
            <a:prstGeom prst="rect">
              <a:avLst/>
            </a:prstGeom>
            <a:noFill/>
          </p:spPr>
          <p:txBody>
            <a:bodyPr wrap="none" lIns="91440" tIns="45720" rIns="91440" bIns="45720">
              <a:spAutoFit/>
            </a:bodyPr>
            <a:lstStyle/>
            <a:p>
              <a:pPr algn="ctr"/>
              <a:r>
                <a:rPr lang="en-US" altLang="zh-TW" sz="2000" dirty="0">
                  <a:ln w="0"/>
                </a:rPr>
                <a:t>3</a:t>
              </a:r>
              <a:endParaRPr lang="zh-TW" altLang="en-US" sz="2000" dirty="0">
                <a:ln w="0"/>
              </a:endParaRPr>
            </a:p>
          </p:txBody>
        </p:sp>
        <mc:AlternateContent xmlns:mc="http://schemas.openxmlformats.org/markup-compatibility/2006" xmlns:a14="http://schemas.microsoft.com/office/drawing/2010/main">
          <mc:Choice Requires="a14">
            <p:sp>
              <p:nvSpPr>
                <p:cNvPr id="72" name="橢圓 71">
                  <a:extLst>
                    <a:ext uri="{FF2B5EF4-FFF2-40B4-BE49-F238E27FC236}">
                      <a16:creationId xmlns:a16="http://schemas.microsoft.com/office/drawing/2014/main" id="{E50350C1-A125-799A-E3E0-D822584D936A}"/>
                    </a:ext>
                  </a:extLst>
                </p:cNvPr>
                <p:cNvSpPr/>
                <p:nvPr/>
              </p:nvSpPr>
              <p:spPr>
                <a:xfrm>
                  <a:off x="4152350"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7" name="橢圓 16">
                  <a:extLst>
                    <a:ext uri="{FF2B5EF4-FFF2-40B4-BE49-F238E27FC236}">
                      <a16:creationId xmlns:a16="http://schemas.microsoft.com/office/drawing/2014/main" id="{E50350C1-A125-799A-E3E0-D822584D936A}"/>
                    </a:ext>
                  </a:extLst>
                </p:cNvPr>
                <p:cNvSpPr>
                  <a:spLocks noRot="1" noChangeAspect="1" noMove="1" noResize="1" noEditPoints="1" noAdjustHandles="1" noChangeArrowheads="1" noChangeShapeType="1" noTextEdit="1"/>
                </p:cNvSpPr>
                <p:nvPr/>
              </p:nvSpPr>
              <p:spPr>
                <a:xfrm>
                  <a:off x="4152350" y="4636916"/>
                  <a:ext cx="523701" cy="495558"/>
                </a:xfrm>
                <a:prstGeom prst="ellipse">
                  <a:avLst/>
                </a:prstGeom>
                <a:blipFill>
                  <a:blip r:embed="rId10"/>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3" name="橢圓 72">
                  <a:extLst>
                    <a:ext uri="{FF2B5EF4-FFF2-40B4-BE49-F238E27FC236}">
                      <a16:creationId xmlns:a16="http://schemas.microsoft.com/office/drawing/2014/main" id="{D474DE1B-5556-6662-5EC3-A91AAEF968F8}"/>
                    </a:ext>
                  </a:extLst>
                </p:cNvPr>
                <p:cNvSpPr/>
                <p:nvPr/>
              </p:nvSpPr>
              <p:spPr>
                <a:xfrm>
                  <a:off x="3629040" y="5501703"/>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cs typeface="Times New Roman" panose="02020603050405020304" pitchFamily="18" charset="0"/>
                  </a:endParaRPr>
                </a:p>
              </p:txBody>
            </p:sp>
          </mc:Choice>
          <mc:Fallback xmlns="">
            <p:sp>
              <p:nvSpPr>
                <p:cNvPr id="18" name="橢圓 17">
                  <a:extLst>
                    <a:ext uri="{FF2B5EF4-FFF2-40B4-BE49-F238E27FC236}">
                      <a16:creationId xmlns:a16="http://schemas.microsoft.com/office/drawing/2014/main" id="{D474DE1B-5556-6662-5EC3-A91AAEF968F8}"/>
                    </a:ext>
                  </a:extLst>
                </p:cNvPr>
                <p:cNvSpPr>
                  <a:spLocks noRot="1" noChangeAspect="1" noMove="1" noResize="1" noEditPoints="1" noAdjustHandles="1" noChangeArrowheads="1" noChangeShapeType="1" noTextEdit="1"/>
                </p:cNvSpPr>
                <p:nvPr/>
              </p:nvSpPr>
              <p:spPr>
                <a:xfrm>
                  <a:off x="3629040" y="5501703"/>
                  <a:ext cx="523701" cy="495558"/>
                </a:xfrm>
                <a:prstGeom prst="ellipse">
                  <a:avLst/>
                </a:prstGeom>
                <a:blipFill>
                  <a:blip r:embed="rId11"/>
                  <a:stretch>
                    <a:fillRect/>
                  </a:stretch>
                </a:blipFill>
                <a:ln>
                  <a:solidFill>
                    <a:schemeClr val="tx1"/>
                  </a:solidFill>
                </a:ln>
              </p:spPr>
              <p:txBody>
                <a:bodyPr/>
                <a:lstStyle/>
                <a:p>
                  <a:r>
                    <a:rPr lang="zh-TW" altLang="en-US">
                      <a:noFill/>
                    </a:rPr>
                    <a:t> </a:t>
                  </a:r>
                </a:p>
              </p:txBody>
            </p:sp>
          </mc:Fallback>
        </mc:AlternateContent>
        <p:cxnSp>
          <p:nvCxnSpPr>
            <p:cNvPr id="74" name="直線單箭頭接點 73">
              <a:extLst>
                <a:ext uri="{FF2B5EF4-FFF2-40B4-BE49-F238E27FC236}">
                  <a16:creationId xmlns:a16="http://schemas.microsoft.com/office/drawing/2014/main" id="{44E80AA1-7C22-C91F-6540-8BF6C6ED6967}"/>
                </a:ext>
              </a:extLst>
            </p:cNvPr>
            <p:cNvCxnSpPr>
              <a:cxnSpLocks/>
              <a:stCxn id="40" idx="4"/>
              <a:endCxn id="72" idx="0"/>
            </p:cNvCxnSpPr>
            <p:nvPr/>
          </p:nvCxnSpPr>
          <p:spPr>
            <a:xfrm flipH="1">
              <a:off x="4414201" y="4174316"/>
              <a:ext cx="391"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單箭頭接點 75">
              <a:extLst>
                <a:ext uri="{FF2B5EF4-FFF2-40B4-BE49-F238E27FC236}">
                  <a16:creationId xmlns:a16="http://schemas.microsoft.com/office/drawing/2014/main" id="{429BC1FE-6D89-5F1C-4437-33E1E0591DE6}"/>
                </a:ext>
              </a:extLst>
            </p:cNvPr>
            <p:cNvCxnSpPr>
              <a:cxnSpLocks/>
            </p:cNvCxnSpPr>
            <p:nvPr/>
          </p:nvCxnSpPr>
          <p:spPr>
            <a:xfrm>
              <a:off x="3888807" y="5273936"/>
              <a:ext cx="17690" cy="2393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74969E56-E2D6-97B7-BE3A-87BD6D5E34F0}"/>
                </a:ext>
              </a:extLst>
            </p:cNvPr>
            <p:cNvSpPr/>
            <p:nvPr/>
          </p:nvSpPr>
          <p:spPr>
            <a:xfrm>
              <a:off x="4621270" y="4155843"/>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sp>
          <p:nvSpPr>
            <p:cNvPr id="79" name="矩形 78">
              <a:extLst>
                <a:ext uri="{FF2B5EF4-FFF2-40B4-BE49-F238E27FC236}">
                  <a16:creationId xmlns:a16="http://schemas.microsoft.com/office/drawing/2014/main" id="{65056394-2E9E-6EB9-F56D-6419EF971A70}"/>
                </a:ext>
              </a:extLst>
            </p:cNvPr>
            <p:cNvSpPr/>
            <p:nvPr/>
          </p:nvSpPr>
          <p:spPr>
            <a:xfrm>
              <a:off x="3748081" y="4893210"/>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grpSp>
      <p:cxnSp>
        <p:nvCxnSpPr>
          <p:cNvPr id="13" name="直線接點 12"/>
          <p:cNvCxnSpPr>
            <a:stCxn id="40" idx="3"/>
          </p:cNvCxnSpPr>
          <p:nvPr/>
        </p:nvCxnSpPr>
        <p:spPr>
          <a:xfrm flipH="1">
            <a:off x="7266642" y="4570092"/>
            <a:ext cx="862246" cy="2964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向右箭號 14"/>
          <p:cNvSpPr/>
          <p:nvPr/>
        </p:nvSpPr>
        <p:spPr>
          <a:xfrm>
            <a:off x="6566974" y="4418307"/>
            <a:ext cx="329986" cy="934737"/>
          </a:xfrm>
          <a:prstGeom prst="rightArrow">
            <a:avLst/>
          </a:prstGeom>
          <a:solidFill>
            <a:srgbClr val="4472C4">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69" name="直線接點 68"/>
          <p:cNvCxnSpPr>
            <a:stCxn id="72" idx="4"/>
          </p:cNvCxnSpPr>
          <p:nvPr/>
        </p:nvCxnSpPr>
        <p:spPr>
          <a:xfrm flipH="1">
            <a:off x="7788260" y="5600823"/>
            <a:ext cx="525394" cy="14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接點 77"/>
          <p:cNvCxnSpPr>
            <a:endCxn id="42" idx="4"/>
          </p:cNvCxnSpPr>
          <p:nvPr/>
        </p:nvCxnSpPr>
        <p:spPr>
          <a:xfrm flipH="1" flipV="1">
            <a:off x="7266643" y="5600823"/>
            <a:ext cx="521617" cy="1529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8358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A3CFDAA3-869A-4B1D-A13F-2E59F7E6A70F}" type="slidenum">
              <a:rPr lang="zh-TW" altLang="en-US" smtClean="0"/>
              <a:t>6</a:t>
            </a:fld>
            <a:endParaRPr lang="zh-TW" altLang="en-US" dirty="0"/>
          </a:p>
        </p:txBody>
      </p:sp>
      <p:sp>
        <p:nvSpPr>
          <p:cNvPr id="8" name="橢圓 7">
            <a:extLst>
              <a:ext uri="{FF2B5EF4-FFF2-40B4-BE49-F238E27FC236}">
                <a16:creationId xmlns:a16="http://schemas.microsoft.com/office/drawing/2014/main" id="{AA145521-81A2-32B5-A516-C09461530741}"/>
              </a:ext>
            </a:extLst>
          </p:cNvPr>
          <p:cNvSpPr/>
          <p:nvPr/>
        </p:nvSpPr>
        <p:spPr>
          <a:xfrm>
            <a:off x="9045503" y="458398"/>
            <a:ext cx="1360769" cy="7798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n w="0">
                  <a:solidFill>
                    <a:schemeClr val="bg1"/>
                  </a:solidFill>
                </a:ln>
                <a:solidFill>
                  <a:schemeClr val="tx1"/>
                </a:solidFill>
                <a:latin typeface="Times New Roman" panose="02020603050405020304" pitchFamily="18" charset="0"/>
                <a:cs typeface="Times New Roman" panose="02020603050405020304" pitchFamily="18" charset="0"/>
              </a:rPr>
              <a:t>START</a:t>
            </a:r>
            <a:endParaRPr lang="zh-TW" altLang="en-US" sz="1400" dirty="0">
              <a:ln w="0">
                <a:solidFill>
                  <a:schemeClr val="bg1"/>
                </a:solidFill>
              </a:ln>
              <a:solidFill>
                <a:schemeClr val="tx1"/>
              </a:solidFill>
              <a:latin typeface="Times New Roman" panose="02020603050405020304" pitchFamily="18" charset="0"/>
              <a:cs typeface="Times New Roman" panose="02020603050405020304" pitchFamily="18" charset="0"/>
            </a:endParaRPr>
          </a:p>
        </p:txBody>
      </p:sp>
      <p:cxnSp>
        <p:nvCxnSpPr>
          <p:cNvPr id="9" name="直線單箭頭接點 8">
            <a:extLst>
              <a:ext uri="{FF2B5EF4-FFF2-40B4-BE49-F238E27FC236}">
                <a16:creationId xmlns:a16="http://schemas.microsoft.com/office/drawing/2014/main" id="{8C4CF9E1-FE9B-313F-93E1-F77C0F1B3FFD}"/>
              </a:ext>
            </a:extLst>
          </p:cNvPr>
          <p:cNvCxnSpPr>
            <a:stCxn id="8" idx="4"/>
            <a:endCxn id="10" idx="0"/>
          </p:cNvCxnSpPr>
          <p:nvPr/>
        </p:nvCxnSpPr>
        <p:spPr>
          <a:xfrm flipH="1">
            <a:off x="8283218" y="1238205"/>
            <a:ext cx="1442670" cy="36636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橢圓 9">
                <a:extLst>
                  <a:ext uri="{FF2B5EF4-FFF2-40B4-BE49-F238E27FC236}">
                    <a16:creationId xmlns:a16="http://schemas.microsoft.com/office/drawing/2014/main" id="{41CC2C64-64D6-E865-5738-4212F0638C72}"/>
                  </a:ext>
                </a:extLst>
              </p:cNvPr>
              <p:cNvSpPr/>
              <p:nvPr/>
            </p:nvSpPr>
            <p:spPr>
              <a:xfrm>
                <a:off x="7589179" y="1604569"/>
                <a:ext cx="1388077" cy="45170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b="0" i="1" smtClean="0">
                          <a:ln w="0"/>
                          <a:solidFill>
                            <a:schemeClr val="tx1"/>
                          </a:solidFill>
                          <a:effectLst/>
                          <a:latin typeface="Cambria Math" panose="02040503050406030204" pitchFamily="18" charset="0"/>
                          <a:cs typeface="Times New Roman" panose="02020603050405020304" pitchFamily="18" charset="0"/>
                        </a:rPr>
                        <m:t>&lt;</m:t>
                      </m:r>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𝑡</m:t>
                          </m:r>
                        </m:e>
                        <m:sub>
                          <m:r>
                            <a:rPr lang="en-US" altLang="zh-TW" sz="1400" i="1">
                              <a:ln w="0"/>
                              <a:solidFill>
                                <a:schemeClr val="tx1"/>
                              </a:solidFill>
                              <a:latin typeface="Cambria Math" panose="02040503050406030204" pitchFamily="18" charset="0"/>
                              <a:cs typeface="Times New Roman" panose="02020603050405020304" pitchFamily="18" charset="0"/>
                            </a:rPr>
                            <m:t>1</m:t>
                          </m:r>
                        </m:sub>
                      </m:sSub>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𝑝</m:t>
                          </m:r>
                        </m:e>
                        <m:sub>
                          <m:r>
                            <a:rPr lang="en-US" altLang="zh-TW" sz="1400" b="0" i="1" smtClean="0">
                              <a:ln w="0"/>
                              <a:solidFill>
                                <a:schemeClr val="tx1"/>
                              </a:solidFill>
                              <a:latin typeface="Cambria Math" panose="02040503050406030204" pitchFamily="18" charset="0"/>
                              <a:cs typeface="Times New Roman" panose="02020603050405020304" pitchFamily="18" charset="0"/>
                            </a:rPr>
                            <m:t>1</m:t>
                          </m:r>
                        </m:sub>
                      </m:sSub>
                      <m:r>
                        <a:rPr lang="en-US" altLang="zh-TW" sz="1400" b="0" i="1" smtClean="0">
                          <a:ln w="0"/>
                          <a:solidFill>
                            <a:schemeClr val="tx1"/>
                          </a:solidFill>
                          <a:effectLst/>
                          <a:latin typeface="Cambria Math" panose="02040503050406030204" pitchFamily="18" charset="0"/>
                          <a:cs typeface="Times New Roman" panose="02020603050405020304" pitchFamily="18" charset="0"/>
                        </a:rPr>
                        <m:t>&gt;</m:t>
                      </m:r>
                    </m:oMath>
                  </m:oMathPara>
                </a14:m>
                <a:endParaRPr lang="zh-TW" altLang="en-US" sz="1400" dirty="0">
                  <a:ln w="0"/>
                  <a:solidFill>
                    <a:schemeClr val="tx1"/>
                  </a:solidFill>
                  <a:effectLst/>
                  <a:cs typeface="Times New Roman" panose="02020603050405020304" pitchFamily="18" charset="0"/>
                </a:endParaRPr>
              </a:p>
            </p:txBody>
          </p:sp>
        </mc:Choice>
        <mc:Fallback xmlns="">
          <p:sp>
            <p:nvSpPr>
              <p:cNvPr id="10" name="橢圓 9">
                <a:extLst>
                  <a:ext uri="{FF2B5EF4-FFF2-40B4-BE49-F238E27FC236}">
                    <a16:creationId xmlns:a16="http://schemas.microsoft.com/office/drawing/2014/main" id="{41CC2C64-64D6-E865-5738-4212F0638C72}"/>
                  </a:ext>
                </a:extLst>
              </p:cNvPr>
              <p:cNvSpPr>
                <a:spLocks noRot="1" noChangeAspect="1" noMove="1" noResize="1" noEditPoints="1" noAdjustHandles="1" noChangeArrowheads="1" noChangeShapeType="1" noTextEdit="1"/>
              </p:cNvSpPr>
              <p:nvPr/>
            </p:nvSpPr>
            <p:spPr>
              <a:xfrm>
                <a:off x="7589179" y="1604569"/>
                <a:ext cx="1388077" cy="451708"/>
              </a:xfrm>
              <a:prstGeom prst="ellipse">
                <a:avLst/>
              </a:prstGeom>
              <a:blipFill>
                <a:blip r:embed="rId4"/>
                <a:stretch>
                  <a:fillRect/>
                </a:stretch>
              </a:blipFill>
              <a:ln>
                <a:solidFill>
                  <a:schemeClr val="tx1"/>
                </a:solidFill>
              </a:ln>
            </p:spPr>
            <p:txBody>
              <a:bodyPr/>
              <a:lstStyle/>
              <a:p>
                <a:r>
                  <a:rPr lang="zh-TW" altLang="en-US">
                    <a:noFill/>
                  </a:rPr>
                  <a:t> </a:t>
                </a:r>
              </a:p>
            </p:txBody>
          </p:sp>
        </mc:Fallback>
      </mc:AlternateContent>
      <p:cxnSp>
        <p:nvCxnSpPr>
          <p:cNvPr id="11" name="直線單箭頭接點 10">
            <a:extLst>
              <a:ext uri="{FF2B5EF4-FFF2-40B4-BE49-F238E27FC236}">
                <a16:creationId xmlns:a16="http://schemas.microsoft.com/office/drawing/2014/main" id="{36960F75-71DD-83AA-234F-00C45630939A}"/>
              </a:ext>
            </a:extLst>
          </p:cNvPr>
          <p:cNvCxnSpPr>
            <a:stCxn id="8" idx="4"/>
            <a:endCxn id="19" idx="0"/>
          </p:cNvCxnSpPr>
          <p:nvPr/>
        </p:nvCxnSpPr>
        <p:spPr>
          <a:xfrm>
            <a:off x="9725888" y="1238205"/>
            <a:ext cx="1403047" cy="3369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橢圓 18">
                <a:extLst>
                  <a:ext uri="{FF2B5EF4-FFF2-40B4-BE49-F238E27FC236}">
                    <a16:creationId xmlns:a16="http://schemas.microsoft.com/office/drawing/2014/main" id="{4C9B7695-7321-60FA-9755-1DED2E72B7B6}"/>
                  </a:ext>
                </a:extLst>
              </p:cNvPr>
              <p:cNvSpPr/>
              <p:nvPr/>
            </p:nvSpPr>
            <p:spPr>
              <a:xfrm>
                <a:off x="10406272" y="1575203"/>
                <a:ext cx="1445325" cy="40866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smtClean="0">
                              <a:ln w="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&lt;</m:t>
                          </m:r>
                          <m:r>
                            <a:rPr lang="en-US" altLang="zh-TW" sz="1400" b="0" i="1" smtClean="0">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1</m:t>
                          </m:r>
                        </m:sub>
                      </m:sSub>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b="0" i="1" smtClean="0">
                              <a:ln w="0"/>
                              <a:solidFill>
                                <a:schemeClr val="tx1"/>
                              </a:solidFill>
                              <a:latin typeface="Cambria Math" panose="02040503050406030204" pitchFamily="18" charset="0"/>
                              <a:cs typeface="Times New Roman" panose="02020603050405020304" pitchFamily="18" charset="0"/>
                            </a:rPr>
                            <m:t>,</m:t>
                          </m:r>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𝑝</m:t>
                          </m:r>
                        </m:e>
                        <m:sub>
                          <m:r>
                            <a:rPr lang="en-US" altLang="zh-TW" sz="1400" b="0" i="1" smtClean="0">
                              <a:ln w="0"/>
                              <a:solidFill>
                                <a:schemeClr val="tx1"/>
                              </a:solidFill>
                              <a:latin typeface="Cambria Math" panose="02040503050406030204" pitchFamily="18" charset="0"/>
                              <a:cs typeface="Times New Roman" panose="02020603050405020304" pitchFamily="18" charset="0"/>
                            </a:rPr>
                            <m:t>2</m:t>
                          </m:r>
                        </m:sub>
                      </m:sSub>
                      <m:r>
                        <a:rPr lang="en-US" altLang="zh-TW" sz="1400" b="0" i="1" smtClean="0">
                          <a:ln w="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&gt;</m:t>
                      </m:r>
                    </m:oMath>
                  </m:oMathPara>
                </a14:m>
                <a:endParaRPr lang="zh-TW" altLang="en-US" dirty="0">
                  <a:ln w="0"/>
                  <a:solidFill>
                    <a:schemeClr val="tx1"/>
                  </a:solidFill>
                  <a:effectLst/>
                  <a:cs typeface="Times New Roman" panose="02020603050405020304" pitchFamily="18" charset="0"/>
                </a:endParaRPr>
              </a:p>
            </p:txBody>
          </p:sp>
        </mc:Choice>
        <mc:Fallback xmlns="">
          <p:sp>
            <p:nvSpPr>
              <p:cNvPr id="19" name="橢圓 18">
                <a:extLst>
                  <a:ext uri="{FF2B5EF4-FFF2-40B4-BE49-F238E27FC236}">
                    <a16:creationId xmlns:a16="http://schemas.microsoft.com/office/drawing/2014/main" id="{4C9B7695-7321-60FA-9755-1DED2E72B7B6}"/>
                  </a:ext>
                </a:extLst>
              </p:cNvPr>
              <p:cNvSpPr>
                <a:spLocks noRot="1" noChangeAspect="1" noMove="1" noResize="1" noEditPoints="1" noAdjustHandles="1" noChangeArrowheads="1" noChangeShapeType="1" noTextEdit="1"/>
              </p:cNvSpPr>
              <p:nvPr/>
            </p:nvSpPr>
            <p:spPr>
              <a:xfrm>
                <a:off x="10406272" y="1575203"/>
                <a:ext cx="1445325" cy="408660"/>
              </a:xfrm>
              <a:prstGeom prst="ellipse">
                <a:avLst/>
              </a:prstGeom>
              <a:blipFill>
                <a:blip r:embed="rId5"/>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8" name="矩形 47">
                <a:extLst>
                  <a:ext uri="{FF2B5EF4-FFF2-40B4-BE49-F238E27FC236}">
                    <a16:creationId xmlns:a16="http://schemas.microsoft.com/office/drawing/2014/main" id="{F7FF9977-EF69-92DE-C2BD-CA8CD0E2F8DF}"/>
                  </a:ext>
                </a:extLst>
              </p:cNvPr>
              <p:cNvSpPr/>
              <p:nvPr/>
            </p:nvSpPr>
            <p:spPr>
              <a:xfrm>
                <a:off x="356949" y="4759570"/>
                <a:ext cx="11285825" cy="86459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altLang="zh-TW" sz="1400" smtClean="0">
                          <a:ln w="0"/>
                          <a:latin typeface="Cambria Math" panose="02040503050406030204" pitchFamily="18" charset="0"/>
                          <a:ea typeface="Cambria Math" panose="02040503050406030204" pitchFamily="18" charset="0"/>
                        </a:rPr>
                        <m:t>E</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r>
                            <a:rPr lang="en-US" altLang="zh-TW" sz="1400" i="1">
                              <a:ln w="0"/>
                              <a:latin typeface="Cambria Math" panose="02040503050406030204" pitchFamily="18" charset="0"/>
                              <a:ea typeface="Cambria Math" panose="02040503050406030204" pitchFamily="18" charset="0"/>
                            </a:rPr>
                            <m:t>,1,</m:t>
                          </m:r>
                          <m:r>
                            <a:rPr lang="en-US" altLang="zh-TW" sz="1400" b="0" i="1" smtClean="0">
                              <a:ln w="0"/>
                              <a:latin typeface="Cambria Math" panose="02040503050406030204" pitchFamily="18" charset="0"/>
                              <a:ea typeface="Cambria Math" panose="02040503050406030204" pitchFamily="18" charset="0"/>
                            </a:rPr>
                            <m:t>2</m:t>
                          </m:r>
                          <m:r>
                            <a:rPr lang="en-US" altLang="zh-TW" sz="1400" i="1">
                              <a:ln w="0"/>
                              <a:latin typeface="Cambria Math" panose="02040503050406030204" pitchFamily="18" charset="0"/>
                              <a:ea typeface="Cambria Math" panose="02040503050406030204" pitchFamily="18" charset="0"/>
                            </a:rPr>
                            <m:t>,0.8</m:t>
                          </m:r>
                        </m:e>
                      </m:d>
                      <m:r>
                        <a:rPr lang="en-US" altLang="zh-TW" sz="1400">
                          <a:ln w="0"/>
                          <a:latin typeface="Cambria Math" panose="02040503050406030204" pitchFamily="18" charset="0"/>
                          <a:ea typeface="Cambria Math" panose="02040503050406030204" pitchFamily="18" charset="0"/>
                        </a:rPr>
                        <m:t>=</m:t>
                      </m:r>
                      <m:r>
                        <m:rPr>
                          <m:sty m:val="p"/>
                        </m:rPr>
                        <a:rPr lang="en-US" altLang="zh-TW" sz="1400">
                          <a:ln w="0"/>
                          <a:latin typeface="Cambria Math" panose="02040503050406030204" pitchFamily="18" charset="0"/>
                          <a:ea typeface="Cambria Math" panose="02040503050406030204" pitchFamily="18" charset="0"/>
                        </a:rPr>
                        <m:t>M</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r>
                            <a:rPr lang="en-US" altLang="zh-TW" sz="1400" i="1">
                              <a:ln w="0"/>
                              <a:latin typeface="Cambria Math" panose="02040503050406030204" pitchFamily="18" charset="0"/>
                              <a:ea typeface="Cambria Math" panose="02040503050406030204" pitchFamily="18" charset="0"/>
                            </a:rPr>
                            <m:t>,1,</m:t>
                          </m:r>
                          <m:r>
                            <a:rPr lang="en-US" altLang="zh-TW" sz="1400" b="0" i="1" smtClean="0">
                              <a:ln w="0"/>
                              <a:latin typeface="Cambria Math" panose="02040503050406030204" pitchFamily="18" charset="0"/>
                              <a:ea typeface="Cambria Math" panose="02040503050406030204" pitchFamily="18" charset="0"/>
                            </a:rPr>
                            <m:t>2</m:t>
                          </m:r>
                        </m:e>
                      </m:d>
                      <m:r>
                        <a:rPr lang="en-US" altLang="zh-TW" sz="1400">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a:ln w="0"/>
                              <a:latin typeface="Cambria Math" panose="02040503050406030204" pitchFamily="18" charset="0"/>
                              <a:ea typeface="Cambria Math" panose="02040503050406030204" pitchFamily="18" charset="0"/>
                            </a:rPr>
                            <m:t>1</m:t>
                          </m:r>
                        </m:num>
                        <m:den>
                          <m:r>
                            <a:rPr lang="en-US" altLang="zh-TW" sz="1400" i="1">
                              <a:ln w="0"/>
                              <a:latin typeface="Cambria Math" panose="02040503050406030204" pitchFamily="18" charset="0"/>
                              <a:ea typeface="Cambria Math" panose="02040503050406030204" pitchFamily="18" charset="0"/>
                            </a:rPr>
                            <m:t>2</m:t>
                          </m:r>
                        </m:den>
                      </m:f>
                      <m:r>
                        <a:rPr lang="en-US" altLang="zh-TW" sz="1400" i="1">
                          <a:ln w="0"/>
                          <a:latin typeface="Cambria Math" panose="02040503050406030204" pitchFamily="18" charset="0"/>
                          <a:ea typeface="Cambria Math" panose="02040503050406030204" pitchFamily="18" charset="0"/>
                        </a:rPr>
                        <m:t>×</m:t>
                      </m:r>
                      <m:d>
                        <m:dPr>
                          <m:ctrlPr>
                            <a:rPr lang="en-US" altLang="zh-TW" sz="1400" i="1">
                              <a:ln w="0"/>
                              <a:latin typeface="Cambria Math" panose="02040503050406030204" pitchFamily="18" charset="0"/>
                              <a:ea typeface="Cambria Math" panose="02040503050406030204" pitchFamily="18" charset="0"/>
                            </a:rPr>
                          </m:ctrlPr>
                        </m:dPr>
                        <m:e>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5+3+2+4+5</m:t>
                              </m:r>
                            </m:num>
                            <m:den>
                              <m:r>
                                <a:rPr lang="en-US" altLang="zh-TW" sz="1400" i="1">
                                  <a:ln w="0"/>
                                  <a:latin typeface="Cambria Math" panose="02040503050406030204" pitchFamily="18" charset="0"/>
                                  <a:ea typeface="Cambria Math" panose="02040503050406030204" pitchFamily="18" charset="0"/>
                                </a:rPr>
                                <m:t>2−0.8</m:t>
                              </m:r>
                            </m:den>
                          </m:f>
                          <m:r>
                            <a:rPr lang="en-US" altLang="zh-TW" sz="1400" i="1">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4+3+4+2+0</m:t>
                                      </m:r>
                                    </m:e>
                                  </m:d>
                                  <m:r>
                                    <a:rPr lang="en-US" altLang="zh-TW" sz="1400" i="1">
                                      <a:ln w="0"/>
                                      <a:latin typeface="Cambria Math" panose="02040503050406030204" pitchFamily="18" charset="0"/>
                                      <a:ea typeface="Cambria Math" panose="02040503050406030204" pitchFamily="18" charset="0"/>
                                    </a:rPr>
                                    <m:t>+0.2×</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1+2+3+3+3</m:t>
                                      </m:r>
                                    </m:e>
                                  </m:d>
                                </m:e>
                              </m:d>
                            </m:num>
                            <m:den>
                              <m:r>
                                <a:rPr lang="en-US" altLang="zh-TW" sz="1400" i="1">
                                  <a:ln w="0"/>
                                  <a:latin typeface="Cambria Math" panose="02040503050406030204" pitchFamily="18" charset="0"/>
                                  <a:ea typeface="Cambria Math" panose="02040503050406030204" pitchFamily="18" charset="0"/>
                                </a:rPr>
                                <m:t>2−0.8</m:t>
                              </m:r>
                            </m:den>
                          </m:f>
                        </m:e>
                      </m:d>
                      <m:r>
                        <a:rPr lang="en-US" altLang="zh-TW" sz="1400">
                          <a:ln w="0"/>
                          <a:latin typeface="Cambria Math" panose="02040503050406030204" pitchFamily="18" charset="0"/>
                          <a:ea typeface="Cambria Math" panose="02040503050406030204" pitchFamily="18" charset="0"/>
                        </a:rPr>
                        <m:t>=</m:t>
                      </m:r>
                      <m:r>
                        <a:rPr lang="en-US" altLang="zh-TW" sz="1400" b="0" i="0" smtClean="0">
                          <a:ln w="0"/>
                          <a:latin typeface="Cambria Math" panose="02040503050406030204" pitchFamily="18" charset="0"/>
                          <a:ea typeface="Cambria Math" panose="02040503050406030204" pitchFamily="18" charset="0"/>
                        </a:rPr>
                        <m:t>2</m:t>
                      </m:r>
                      <m:r>
                        <a:rPr lang="en-US" altLang="zh-TW" sz="1400">
                          <a:ln w="0"/>
                          <a:latin typeface="Cambria Math" panose="02040503050406030204" pitchFamily="18" charset="0"/>
                          <a:ea typeface="Cambria Math" panose="02040503050406030204" pitchFamily="18" charset="0"/>
                        </a:rPr>
                        <m:t>+</m:t>
                      </m:r>
                      <m:r>
                        <a:rPr lang="en-US" altLang="zh-TW" sz="1400" b="0" i="0" smtClean="0">
                          <a:ln w="0"/>
                          <a:latin typeface="Cambria Math" panose="02040503050406030204" pitchFamily="18" charset="0"/>
                          <a:ea typeface="Cambria Math" panose="02040503050406030204" pitchFamily="18" charset="0"/>
                        </a:rPr>
                        <m:t>12.1</m:t>
                      </m:r>
                      <m:r>
                        <a:rPr lang="en-US" altLang="zh-TW" sz="1400">
                          <a:ln w="0"/>
                          <a:latin typeface="Cambria Math" panose="02040503050406030204" pitchFamily="18" charset="0"/>
                          <a:ea typeface="Cambria Math" panose="02040503050406030204" pitchFamily="18" charset="0"/>
                        </a:rPr>
                        <m:t>=1</m:t>
                      </m:r>
                      <m:r>
                        <a:rPr lang="en-US" altLang="zh-TW" sz="1400" b="0" i="0" smtClean="0">
                          <a:ln w="0"/>
                          <a:latin typeface="Cambria Math" panose="02040503050406030204" pitchFamily="18" charset="0"/>
                          <a:ea typeface="Cambria Math" panose="02040503050406030204" pitchFamily="18" charset="0"/>
                        </a:rPr>
                        <m:t>4</m:t>
                      </m:r>
                      <m:r>
                        <a:rPr lang="en-US" altLang="zh-TW" sz="1400">
                          <a:ln w="0"/>
                          <a:latin typeface="Cambria Math" panose="02040503050406030204" pitchFamily="18" charset="0"/>
                          <a:ea typeface="Cambria Math" panose="02040503050406030204" pitchFamily="18" charset="0"/>
                        </a:rPr>
                        <m:t>.</m:t>
                      </m:r>
                      <m:r>
                        <a:rPr lang="en-US" altLang="zh-TW" sz="1400" b="0" i="0" smtClean="0">
                          <a:ln w="0"/>
                          <a:latin typeface="Cambria Math" panose="02040503050406030204" pitchFamily="18" charset="0"/>
                          <a:ea typeface="Cambria Math" panose="02040503050406030204" pitchFamily="18" charset="0"/>
                        </a:rPr>
                        <m:t>1</m:t>
                      </m:r>
                    </m:oMath>
                  </m:oMathPara>
                </a14:m>
                <a:endParaRPr lang="en-US" altLang="zh-TW" sz="1400" dirty="0">
                  <a:ln w="0"/>
                  <a:ea typeface="Cambria Math" panose="02040503050406030204" pitchFamily="18" charset="0"/>
                </a:endParaRPr>
              </a:p>
              <a:p>
                <a:endParaRPr lang="en-US" altLang="zh-TW" sz="1400" dirty="0">
                  <a:ln w="0"/>
                  <a:effectLst/>
                  <a:ea typeface="Cambria Math" panose="02040503050406030204" pitchFamily="18" charset="0"/>
                </a:endParaRPr>
              </a:p>
            </p:txBody>
          </p:sp>
        </mc:Choice>
        <mc:Fallback xmlns="">
          <p:sp>
            <p:nvSpPr>
              <p:cNvPr id="48" name="矩形 47">
                <a:extLst>
                  <a:ext uri="{FF2B5EF4-FFF2-40B4-BE49-F238E27FC236}">
                    <a16:creationId xmlns:a16="http://schemas.microsoft.com/office/drawing/2014/main" id="{F7FF9977-EF69-92DE-C2BD-CA8CD0E2F8DF}"/>
                  </a:ext>
                </a:extLst>
              </p:cNvPr>
              <p:cNvSpPr>
                <a:spLocks noRot="1" noChangeAspect="1" noMove="1" noResize="1" noEditPoints="1" noAdjustHandles="1" noChangeArrowheads="1" noChangeShapeType="1" noTextEdit="1"/>
              </p:cNvSpPr>
              <p:nvPr/>
            </p:nvSpPr>
            <p:spPr>
              <a:xfrm>
                <a:off x="356949" y="4759570"/>
                <a:ext cx="11285825" cy="864596"/>
              </a:xfrm>
              <a:prstGeom prst="rect">
                <a:avLst/>
              </a:prstGeom>
              <a:blipFill>
                <a:blip r:embed="rId6"/>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9" name="矩形 48">
                <a:extLst>
                  <a:ext uri="{FF2B5EF4-FFF2-40B4-BE49-F238E27FC236}">
                    <a16:creationId xmlns:a16="http://schemas.microsoft.com/office/drawing/2014/main" id="{860E9A30-D78F-CCD2-3F2C-1D5AEA1F8770}"/>
                  </a:ext>
                </a:extLst>
              </p:cNvPr>
              <p:cNvSpPr/>
              <p:nvPr/>
            </p:nvSpPr>
            <p:spPr>
              <a:xfrm>
                <a:off x="134472" y="4076826"/>
                <a:ext cx="11730780" cy="64915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altLang="zh-TW" sz="1400" smtClean="0">
                          <a:ln w="0"/>
                          <a:effectLst/>
                          <a:latin typeface="Cambria Math" panose="02040503050406030204" pitchFamily="18" charset="0"/>
                          <a:ea typeface="Cambria Math" panose="02040503050406030204" pitchFamily="18" charset="0"/>
                        </a:rPr>
                        <m:t>E</m:t>
                      </m:r>
                      <m:d>
                        <m:dPr>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effectLst/>
                                  <a:latin typeface="Cambria Math" panose="02040503050406030204" pitchFamily="18" charset="0"/>
                                  <a:ea typeface="Cambria Math" panose="02040503050406030204" pitchFamily="18" charset="0"/>
                                </a:rPr>
                              </m:ctrlPr>
                            </m:dPr>
                            <m:e/>
                          </m:d>
                          <m:r>
                            <a:rPr lang="en-US" altLang="zh-TW" sz="1400" b="0" i="1" smtClean="0">
                              <a:ln w="0"/>
                              <a:effectLst/>
                              <a:latin typeface="Cambria Math" panose="02040503050406030204" pitchFamily="18" charset="0"/>
                              <a:ea typeface="Cambria Math" panose="02040503050406030204" pitchFamily="18" charset="0"/>
                            </a:rPr>
                            <m:t>,1,1,0.8</m:t>
                          </m:r>
                        </m:e>
                      </m:d>
                      <m:r>
                        <a:rPr lang="en-US" altLang="zh-TW" sz="1400">
                          <a:ln w="0"/>
                          <a:effectLst/>
                          <a:latin typeface="Cambria Math" panose="02040503050406030204" pitchFamily="18" charset="0"/>
                          <a:ea typeface="Cambria Math" panose="02040503050406030204" pitchFamily="18" charset="0"/>
                        </a:rPr>
                        <m:t>=</m:t>
                      </m:r>
                      <m:r>
                        <m:rPr>
                          <m:sty m:val="p"/>
                        </m:rPr>
                        <a:rPr lang="en-US" altLang="zh-TW" sz="1400">
                          <a:ln w="0"/>
                          <a:effectLst/>
                          <a:latin typeface="Cambria Math" panose="02040503050406030204" pitchFamily="18" charset="0"/>
                          <a:ea typeface="Cambria Math" panose="02040503050406030204" pitchFamily="18" charset="0"/>
                        </a:rPr>
                        <m:t>M</m:t>
                      </m:r>
                      <m:d>
                        <m:dPr>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effectLst/>
                                  <a:latin typeface="Cambria Math" panose="02040503050406030204" pitchFamily="18" charset="0"/>
                                  <a:ea typeface="Cambria Math" panose="02040503050406030204" pitchFamily="18" charset="0"/>
                                </a:rPr>
                              </m:ctrlPr>
                            </m:dPr>
                            <m:e/>
                          </m:d>
                          <m:r>
                            <a:rPr lang="en-US" altLang="zh-TW" sz="1400" b="0" i="1" smtClean="0">
                              <a:ln w="0"/>
                              <a:effectLst/>
                              <a:latin typeface="Cambria Math" panose="02040503050406030204" pitchFamily="18" charset="0"/>
                              <a:ea typeface="Cambria Math" panose="02040503050406030204" pitchFamily="18" charset="0"/>
                            </a:rPr>
                            <m:t>,1,1</m:t>
                          </m:r>
                        </m:e>
                      </m:d>
                      <m:r>
                        <a:rPr lang="en-US" altLang="zh-TW" sz="1400">
                          <a:ln w="0"/>
                          <a:effectLst/>
                          <a:latin typeface="Cambria Math" panose="02040503050406030204" pitchFamily="18" charset="0"/>
                          <a:ea typeface="Cambria Math" panose="02040503050406030204" pitchFamily="18" charset="0"/>
                        </a:rPr>
                        <m:t>+</m:t>
                      </m:r>
                      <m:f>
                        <m:fPr>
                          <m:ctrlPr>
                            <a:rPr lang="en-US" altLang="zh-TW" sz="1400" i="1">
                              <a:ln w="0"/>
                              <a:effectLst/>
                              <a:latin typeface="Cambria Math" panose="02040503050406030204" pitchFamily="18" charset="0"/>
                              <a:ea typeface="Cambria Math" panose="02040503050406030204" pitchFamily="18" charset="0"/>
                            </a:rPr>
                          </m:ctrlPr>
                        </m:fPr>
                        <m:num>
                          <m:r>
                            <a:rPr lang="en-US" altLang="zh-TW" sz="1400">
                              <a:ln w="0"/>
                              <a:effectLst/>
                              <a:latin typeface="Cambria Math" panose="02040503050406030204" pitchFamily="18" charset="0"/>
                              <a:ea typeface="Cambria Math" panose="02040503050406030204" pitchFamily="18" charset="0"/>
                            </a:rPr>
                            <m:t>1</m:t>
                          </m:r>
                        </m:num>
                        <m:den>
                          <m:r>
                            <a:rPr lang="en-US" altLang="zh-TW" sz="1400" i="1">
                              <a:ln w="0"/>
                              <a:effectLst/>
                              <a:latin typeface="Cambria Math" panose="02040503050406030204" pitchFamily="18" charset="0"/>
                              <a:ea typeface="Cambria Math" panose="02040503050406030204" pitchFamily="18" charset="0"/>
                            </a:rPr>
                            <m:t>2</m:t>
                          </m:r>
                        </m:den>
                      </m:f>
                      <m:r>
                        <a:rPr lang="en-US" altLang="zh-TW" sz="1400" i="1">
                          <a:ln w="0"/>
                          <a:effectLst/>
                          <a:latin typeface="Cambria Math" panose="02040503050406030204" pitchFamily="18" charset="0"/>
                          <a:ea typeface="Cambria Math" panose="02040503050406030204" pitchFamily="18" charset="0"/>
                        </a:rPr>
                        <m:t>×</m:t>
                      </m:r>
                      <m:d>
                        <m:dPr>
                          <m:ctrlPr>
                            <a:rPr lang="en-US" altLang="zh-TW" sz="1400" i="1" smtClean="0">
                              <a:ln w="0"/>
                              <a:effectLst/>
                              <a:latin typeface="Cambria Math" panose="02040503050406030204" pitchFamily="18" charset="0"/>
                              <a:ea typeface="Cambria Math" panose="02040503050406030204" pitchFamily="18" charset="0"/>
                            </a:rPr>
                          </m:ctrlPr>
                        </m:dPr>
                        <m:e>
                          <m:f>
                            <m:fPr>
                              <m:ctrlPr>
                                <a:rPr lang="en-US" altLang="zh-TW" sz="1400" i="1" smtClean="0">
                                  <a:ln w="0"/>
                                  <a:effectLst/>
                                  <a:latin typeface="Cambria Math" panose="02040503050406030204" pitchFamily="18" charset="0"/>
                                  <a:ea typeface="Cambria Math" panose="02040503050406030204" pitchFamily="18" charset="0"/>
                                </a:rPr>
                              </m:ctrlPr>
                            </m:fPr>
                            <m:num>
                              <m:r>
                                <a:rPr lang="en-US" altLang="zh-TW" sz="1400" b="0" i="1" smtClean="0">
                                  <a:ln w="0"/>
                                  <a:effectLst/>
                                  <a:latin typeface="Cambria Math" panose="02040503050406030204" pitchFamily="18" charset="0"/>
                                  <a:ea typeface="Cambria Math" panose="02040503050406030204" pitchFamily="18" charset="0"/>
                                </a:rPr>
                                <m:t>2+4+2+2+3</m:t>
                              </m:r>
                            </m:num>
                            <m:den>
                              <m:r>
                                <a:rPr lang="en-US" altLang="zh-TW" sz="1400" b="0" i="1" smtClean="0">
                                  <a:ln w="0"/>
                                  <a:effectLst/>
                                  <a:latin typeface="Cambria Math" panose="02040503050406030204" pitchFamily="18" charset="0"/>
                                  <a:ea typeface="Cambria Math" panose="02040503050406030204" pitchFamily="18" charset="0"/>
                                </a:rPr>
                                <m:t>2−0.8</m:t>
                              </m:r>
                            </m:den>
                          </m:f>
                          <m:r>
                            <a:rPr lang="en-US" altLang="zh-TW" sz="1400" i="1" smtClean="0">
                              <a:ln w="0"/>
                              <a:effectLst/>
                              <a:latin typeface="Cambria Math" panose="02040503050406030204" pitchFamily="18" charset="0"/>
                              <a:ea typeface="Cambria Math" panose="02040503050406030204" pitchFamily="18" charset="0"/>
                            </a:rPr>
                            <m:t>+</m:t>
                          </m:r>
                          <m:f>
                            <m:fPr>
                              <m:ctrlPr>
                                <a:rPr lang="en-US" altLang="zh-TW" sz="1400" i="1" smtClean="0">
                                  <a:ln w="0"/>
                                  <a:effectLst/>
                                  <a:latin typeface="Cambria Math" panose="02040503050406030204" pitchFamily="18" charset="0"/>
                                  <a:ea typeface="Cambria Math" panose="02040503050406030204" pitchFamily="18" charset="0"/>
                                </a:rPr>
                              </m:ctrlPr>
                            </m:fPr>
                            <m:num>
                              <m:r>
                                <a:rPr lang="en-US" altLang="zh-TW" sz="1400" b="0" i="1" smtClean="0">
                                  <a:ln w="0"/>
                                  <a:effectLst/>
                                  <a:latin typeface="Cambria Math" panose="02040503050406030204" pitchFamily="18" charset="0"/>
                                  <a:ea typeface="Cambria Math" panose="02040503050406030204" pitchFamily="18" charset="0"/>
                                </a:rPr>
                                <m:t>0.8×</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0.8×</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4+3+4+2+0</m:t>
                                      </m:r>
                                    </m:e>
                                  </m:d>
                                  <m:r>
                                    <a:rPr lang="en-US" altLang="zh-TW" sz="1400" b="0" i="1" smtClean="0">
                                      <a:ln w="0"/>
                                      <a:effectLst/>
                                      <a:latin typeface="Cambria Math" panose="02040503050406030204" pitchFamily="18" charset="0"/>
                                      <a:ea typeface="Cambria Math" panose="02040503050406030204" pitchFamily="18" charset="0"/>
                                    </a:rPr>
                                    <m:t>+0.2×</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1+2+3+3+3</m:t>
                                      </m:r>
                                    </m:e>
                                  </m:d>
                                </m:e>
                              </m:d>
                            </m:num>
                            <m:den>
                              <m:r>
                                <a:rPr lang="en-US" altLang="zh-TW" sz="1400" b="0" i="1" smtClean="0">
                                  <a:ln w="0"/>
                                  <a:effectLst/>
                                  <a:latin typeface="Cambria Math" panose="02040503050406030204" pitchFamily="18" charset="0"/>
                                  <a:ea typeface="Cambria Math" panose="02040503050406030204" pitchFamily="18" charset="0"/>
                                </a:rPr>
                                <m:t>2−0.8</m:t>
                              </m:r>
                            </m:den>
                          </m:f>
                        </m:e>
                      </m:d>
                      <m:r>
                        <a:rPr lang="en-US" altLang="zh-TW" sz="1400">
                          <a:ln w="0"/>
                          <a:effectLst/>
                          <a:latin typeface="Cambria Math" panose="02040503050406030204" pitchFamily="18" charset="0"/>
                          <a:ea typeface="Cambria Math" panose="02040503050406030204" pitchFamily="18" charset="0"/>
                        </a:rPr>
                        <m:t>=</m:t>
                      </m:r>
                      <m:r>
                        <a:rPr lang="en-US" altLang="zh-TW" sz="1400" b="0" i="0" smtClean="0">
                          <a:ln w="0"/>
                          <a:effectLst/>
                          <a:latin typeface="Cambria Math" panose="02040503050406030204" pitchFamily="18" charset="0"/>
                          <a:ea typeface="Cambria Math" panose="02040503050406030204" pitchFamily="18" charset="0"/>
                        </a:rPr>
                        <m:t>3+9.6=12.6</m:t>
                      </m:r>
                    </m:oMath>
                  </m:oMathPara>
                </a14:m>
                <a:endParaRPr lang="en-US" altLang="zh-TW" sz="1400" dirty="0">
                  <a:ln w="0"/>
                  <a:effectLst/>
                  <a:ea typeface="Cambria Math" panose="02040503050406030204" pitchFamily="18" charset="0"/>
                </a:endParaRPr>
              </a:p>
            </p:txBody>
          </p:sp>
        </mc:Choice>
        <mc:Fallback xmlns="">
          <p:sp>
            <p:nvSpPr>
              <p:cNvPr id="49" name="矩形 48">
                <a:extLst>
                  <a:ext uri="{FF2B5EF4-FFF2-40B4-BE49-F238E27FC236}">
                    <a16:creationId xmlns:a16="http://schemas.microsoft.com/office/drawing/2014/main" id="{860E9A30-D78F-CCD2-3F2C-1D5AEA1F8770}"/>
                  </a:ext>
                </a:extLst>
              </p:cNvPr>
              <p:cNvSpPr>
                <a:spLocks noRot="1" noChangeAspect="1" noMove="1" noResize="1" noEditPoints="1" noAdjustHandles="1" noChangeArrowheads="1" noChangeShapeType="1" noTextEdit="1"/>
              </p:cNvSpPr>
              <p:nvPr/>
            </p:nvSpPr>
            <p:spPr>
              <a:xfrm>
                <a:off x="134472" y="4076826"/>
                <a:ext cx="11730780" cy="649152"/>
              </a:xfrm>
              <a:prstGeom prst="rect">
                <a:avLst/>
              </a:prstGeom>
              <a:blipFill>
                <a:blip r:embed="rId7"/>
                <a:stretch>
                  <a:fillRect/>
                </a:stretch>
              </a:blipFill>
            </p:spPr>
            <p:txBody>
              <a:bodyPr/>
              <a:lstStyle/>
              <a:p>
                <a:r>
                  <a:rPr lang="zh-TW" altLang="en-US">
                    <a:noFill/>
                  </a:rPr>
                  <a:t> </a:t>
                </a:r>
              </a:p>
            </p:txBody>
          </p:sp>
        </mc:Fallback>
      </mc:AlternateContent>
      <p:grpSp>
        <p:nvGrpSpPr>
          <p:cNvPr id="63" name="群組 62"/>
          <p:cNvGrpSpPr/>
          <p:nvPr/>
        </p:nvGrpSpPr>
        <p:grpSpPr>
          <a:xfrm>
            <a:off x="356949" y="596463"/>
            <a:ext cx="1860406" cy="3063877"/>
            <a:chOff x="2997507" y="2933384"/>
            <a:chExt cx="1860406" cy="3063877"/>
          </a:xfrm>
        </p:grpSpPr>
        <mc:AlternateContent xmlns:mc="http://schemas.openxmlformats.org/markup-compatibility/2006" xmlns:a14="http://schemas.microsoft.com/office/drawing/2010/main">
          <mc:Choice Requires="a14">
            <p:sp>
              <p:nvSpPr>
                <p:cNvPr id="64" name="橢圓 63">
                  <a:extLst>
                    <a:ext uri="{FF2B5EF4-FFF2-40B4-BE49-F238E27FC236}">
                      <a16:creationId xmlns:a16="http://schemas.microsoft.com/office/drawing/2014/main" id="{28D00C75-F3AA-D225-269D-6E54BC02D183}"/>
                    </a:ext>
                  </a:extLst>
                </p:cNvPr>
                <p:cNvSpPr/>
                <p:nvPr/>
              </p:nvSpPr>
              <p:spPr>
                <a:xfrm>
                  <a:off x="3629040" y="2933384"/>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1</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4" name="橢圓 63">
                  <a:extLst>
                    <a:ext uri="{FF2B5EF4-FFF2-40B4-BE49-F238E27FC236}">
                      <a16:creationId xmlns:a16="http://schemas.microsoft.com/office/drawing/2014/main" id="{28D00C75-F3AA-D225-269D-6E54BC02D183}"/>
                    </a:ext>
                  </a:extLst>
                </p:cNvPr>
                <p:cNvSpPr>
                  <a:spLocks noRot="1" noChangeAspect="1" noMove="1" noResize="1" noEditPoints="1" noAdjustHandles="1" noChangeArrowheads="1" noChangeShapeType="1" noTextEdit="1"/>
                </p:cNvSpPr>
                <p:nvPr/>
              </p:nvSpPr>
              <p:spPr>
                <a:xfrm>
                  <a:off x="3629040" y="2933384"/>
                  <a:ext cx="523701" cy="495558"/>
                </a:xfrm>
                <a:prstGeom prst="ellipse">
                  <a:avLst/>
                </a:prstGeom>
                <a:blipFill>
                  <a:blip r:embed="rId8"/>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5" name="橢圓 64">
                  <a:extLst>
                    <a:ext uri="{FF2B5EF4-FFF2-40B4-BE49-F238E27FC236}">
                      <a16:creationId xmlns:a16="http://schemas.microsoft.com/office/drawing/2014/main" id="{A8F586AF-D745-4F5B-55EC-CA59D008CC32}"/>
                    </a:ext>
                  </a:extLst>
                </p:cNvPr>
                <p:cNvSpPr/>
                <p:nvPr/>
              </p:nvSpPr>
              <p:spPr>
                <a:xfrm>
                  <a:off x="4152741"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5" name="橢圓 64">
                  <a:extLst>
                    <a:ext uri="{FF2B5EF4-FFF2-40B4-BE49-F238E27FC236}">
                      <a16:creationId xmlns:a16="http://schemas.microsoft.com/office/drawing/2014/main" id="{A8F586AF-D745-4F5B-55EC-CA59D008CC32}"/>
                    </a:ext>
                  </a:extLst>
                </p:cNvPr>
                <p:cNvSpPr>
                  <a:spLocks noRot="1" noChangeAspect="1" noMove="1" noResize="1" noEditPoints="1" noAdjustHandles="1" noChangeArrowheads="1" noChangeShapeType="1" noTextEdit="1"/>
                </p:cNvSpPr>
                <p:nvPr/>
              </p:nvSpPr>
              <p:spPr>
                <a:xfrm>
                  <a:off x="4152741" y="3678758"/>
                  <a:ext cx="523701" cy="495558"/>
                </a:xfrm>
                <a:prstGeom prst="ellipse">
                  <a:avLst/>
                </a:prstGeom>
                <a:blipFill>
                  <a:blip r:embed="rId9"/>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6" name="橢圓 65">
                  <a:extLst>
                    <a:ext uri="{FF2B5EF4-FFF2-40B4-BE49-F238E27FC236}">
                      <a16:creationId xmlns:a16="http://schemas.microsoft.com/office/drawing/2014/main" id="{C8A6C8CE-96BF-09E6-7421-D16133E2BA1C}"/>
                    </a:ext>
                  </a:extLst>
                </p:cNvPr>
                <p:cNvSpPr/>
                <p:nvPr/>
              </p:nvSpPr>
              <p:spPr>
                <a:xfrm>
                  <a:off x="3105339"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ndParaRPr>
                </a:p>
              </p:txBody>
            </p:sp>
          </mc:Choice>
          <mc:Fallback xmlns="">
            <p:sp>
              <p:nvSpPr>
                <p:cNvPr id="66" name="橢圓 65">
                  <a:extLst>
                    <a:ext uri="{FF2B5EF4-FFF2-40B4-BE49-F238E27FC236}">
                      <a16:creationId xmlns:a16="http://schemas.microsoft.com/office/drawing/2014/main" id="{C8A6C8CE-96BF-09E6-7421-D16133E2BA1C}"/>
                    </a:ext>
                  </a:extLst>
                </p:cNvPr>
                <p:cNvSpPr>
                  <a:spLocks noRot="1" noChangeAspect="1" noMove="1" noResize="1" noEditPoints="1" noAdjustHandles="1" noChangeArrowheads="1" noChangeShapeType="1" noTextEdit="1"/>
                </p:cNvSpPr>
                <p:nvPr/>
              </p:nvSpPr>
              <p:spPr>
                <a:xfrm>
                  <a:off x="3105339" y="3678758"/>
                  <a:ext cx="523701" cy="495558"/>
                </a:xfrm>
                <a:prstGeom prst="ellipse">
                  <a:avLst/>
                </a:prstGeom>
                <a:blipFill>
                  <a:blip r:embed="rId10"/>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7" name="橢圓 66">
                  <a:extLst>
                    <a:ext uri="{FF2B5EF4-FFF2-40B4-BE49-F238E27FC236}">
                      <a16:creationId xmlns:a16="http://schemas.microsoft.com/office/drawing/2014/main" id="{CCAD7A3A-5D10-5C6A-C24C-C19D87138A94}"/>
                    </a:ext>
                  </a:extLst>
                </p:cNvPr>
                <p:cNvSpPr/>
                <p:nvPr/>
              </p:nvSpPr>
              <p:spPr>
                <a:xfrm>
                  <a:off x="3105339"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7" name="橢圓 66">
                  <a:extLst>
                    <a:ext uri="{FF2B5EF4-FFF2-40B4-BE49-F238E27FC236}">
                      <a16:creationId xmlns:a16="http://schemas.microsoft.com/office/drawing/2014/main" id="{CCAD7A3A-5D10-5C6A-C24C-C19D87138A94}"/>
                    </a:ext>
                  </a:extLst>
                </p:cNvPr>
                <p:cNvSpPr>
                  <a:spLocks noRot="1" noChangeAspect="1" noMove="1" noResize="1" noEditPoints="1" noAdjustHandles="1" noChangeArrowheads="1" noChangeShapeType="1" noTextEdit="1"/>
                </p:cNvSpPr>
                <p:nvPr/>
              </p:nvSpPr>
              <p:spPr>
                <a:xfrm>
                  <a:off x="3105339" y="4636916"/>
                  <a:ext cx="523701" cy="495558"/>
                </a:xfrm>
                <a:prstGeom prst="ellipse">
                  <a:avLst/>
                </a:prstGeom>
                <a:blipFill>
                  <a:blip r:embed="rId11"/>
                  <a:stretch>
                    <a:fillRect/>
                  </a:stretch>
                </a:blipFill>
                <a:ln>
                  <a:solidFill>
                    <a:schemeClr val="tx1"/>
                  </a:solidFill>
                </a:ln>
              </p:spPr>
              <p:txBody>
                <a:bodyPr/>
                <a:lstStyle/>
                <a:p>
                  <a:r>
                    <a:rPr lang="zh-TW" altLang="en-US">
                      <a:noFill/>
                    </a:rPr>
                    <a:t> </a:t>
                  </a:r>
                </a:p>
              </p:txBody>
            </p:sp>
          </mc:Fallback>
        </mc:AlternateContent>
        <p:cxnSp>
          <p:nvCxnSpPr>
            <p:cNvPr id="68" name="直線單箭頭接點 67">
              <a:extLst>
                <a:ext uri="{FF2B5EF4-FFF2-40B4-BE49-F238E27FC236}">
                  <a16:creationId xmlns:a16="http://schemas.microsoft.com/office/drawing/2014/main" id="{F49E2E14-9C97-310D-14A3-DF0656D681EF}"/>
                </a:ext>
              </a:extLst>
            </p:cNvPr>
            <p:cNvCxnSpPr>
              <a:stCxn id="64" idx="3"/>
              <a:endCxn id="66" idx="0"/>
            </p:cNvCxnSpPr>
            <p:nvPr/>
          </p:nvCxnSpPr>
          <p:spPr>
            <a:xfrm flipH="1">
              <a:off x="3367189" y="3356370"/>
              <a:ext cx="338544"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單箭頭接點 68">
              <a:extLst>
                <a:ext uri="{FF2B5EF4-FFF2-40B4-BE49-F238E27FC236}">
                  <a16:creationId xmlns:a16="http://schemas.microsoft.com/office/drawing/2014/main" id="{A59388B1-B5A6-4AB0-AF76-32E89C307448}"/>
                </a:ext>
              </a:extLst>
            </p:cNvPr>
            <p:cNvCxnSpPr>
              <a:stCxn id="64" idx="5"/>
              <a:endCxn id="65" idx="0"/>
            </p:cNvCxnSpPr>
            <p:nvPr/>
          </p:nvCxnSpPr>
          <p:spPr>
            <a:xfrm>
              <a:off x="4076047" y="3356370"/>
              <a:ext cx="338545"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單箭頭接點 69">
              <a:extLst>
                <a:ext uri="{FF2B5EF4-FFF2-40B4-BE49-F238E27FC236}">
                  <a16:creationId xmlns:a16="http://schemas.microsoft.com/office/drawing/2014/main" id="{41A616ED-FA61-9327-892C-FF921D93361E}"/>
                </a:ext>
              </a:extLst>
            </p:cNvPr>
            <p:cNvCxnSpPr>
              <a:cxnSpLocks/>
              <a:stCxn id="66" idx="4"/>
              <a:endCxn id="67" idx="0"/>
            </p:cNvCxnSpPr>
            <p:nvPr/>
          </p:nvCxnSpPr>
          <p:spPr>
            <a:xfrm>
              <a:off x="3367190" y="4174316"/>
              <a:ext cx="0"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單箭頭接點 70">
              <a:extLst>
                <a:ext uri="{FF2B5EF4-FFF2-40B4-BE49-F238E27FC236}">
                  <a16:creationId xmlns:a16="http://schemas.microsoft.com/office/drawing/2014/main" id="{9AB059F4-A616-661A-BABE-63D9AAA7A0D9}"/>
                </a:ext>
              </a:extLst>
            </p:cNvPr>
            <p:cNvCxnSpPr>
              <a:cxnSpLocks/>
              <a:stCxn id="65" idx="4"/>
              <a:endCxn id="67" idx="7"/>
            </p:cNvCxnSpPr>
            <p:nvPr/>
          </p:nvCxnSpPr>
          <p:spPr>
            <a:xfrm flipH="1">
              <a:off x="3552346" y="4174316"/>
              <a:ext cx="862246" cy="5351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矩形 71">
              <a:extLst>
                <a:ext uri="{FF2B5EF4-FFF2-40B4-BE49-F238E27FC236}">
                  <a16:creationId xmlns:a16="http://schemas.microsoft.com/office/drawing/2014/main" id="{C6D89577-951B-E36B-CFE3-F9B803734128}"/>
                </a:ext>
              </a:extLst>
            </p:cNvPr>
            <p:cNvSpPr/>
            <p:nvPr/>
          </p:nvSpPr>
          <p:spPr>
            <a:xfrm>
              <a:off x="4208543" y="318116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73" name="矩形 72">
              <a:extLst>
                <a:ext uri="{FF2B5EF4-FFF2-40B4-BE49-F238E27FC236}">
                  <a16:creationId xmlns:a16="http://schemas.microsoft.com/office/drawing/2014/main" id="{5CD02EA6-17CD-D7CC-C6E1-75E9E4B884F5}"/>
                </a:ext>
              </a:extLst>
            </p:cNvPr>
            <p:cNvSpPr/>
            <p:nvPr/>
          </p:nvSpPr>
          <p:spPr>
            <a:xfrm>
              <a:off x="3718933" y="418575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74" name="矩形 73">
              <a:extLst>
                <a:ext uri="{FF2B5EF4-FFF2-40B4-BE49-F238E27FC236}">
                  <a16:creationId xmlns:a16="http://schemas.microsoft.com/office/drawing/2014/main" id="{5D66F994-A4F4-2823-0E33-00519FFAFE52}"/>
                </a:ext>
              </a:extLst>
            </p:cNvPr>
            <p:cNvSpPr/>
            <p:nvPr/>
          </p:nvSpPr>
          <p:spPr>
            <a:xfrm>
              <a:off x="3284747" y="3164205"/>
              <a:ext cx="314510" cy="400110"/>
            </a:xfrm>
            <a:prstGeom prst="rect">
              <a:avLst/>
            </a:prstGeom>
            <a:noFill/>
          </p:spPr>
          <p:txBody>
            <a:bodyPr wrap="none" lIns="91440" tIns="45720" rIns="91440" bIns="45720">
              <a:spAutoFit/>
            </a:bodyPr>
            <a:lstStyle/>
            <a:p>
              <a:pPr algn="ctr"/>
              <a:r>
                <a:rPr lang="en-US" altLang="zh-TW" sz="2000" dirty="0">
                  <a:ln w="0"/>
                </a:rPr>
                <a:t>1</a:t>
              </a:r>
              <a:endParaRPr lang="zh-TW" altLang="en-US" sz="2000" dirty="0">
                <a:ln w="0"/>
              </a:endParaRPr>
            </a:p>
          </p:txBody>
        </p:sp>
        <p:sp>
          <p:nvSpPr>
            <p:cNvPr id="75" name="矩形 74">
              <a:extLst>
                <a:ext uri="{FF2B5EF4-FFF2-40B4-BE49-F238E27FC236}">
                  <a16:creationId xmlns:a16="http://schemas.microsoft.com/office/drawing/2014/main" id="{DD2AE7AB-589F-76EC-0596-35A6EAAB681F}"/>
                </a:ext>
              </a:extLst>
            </p:cNvPr>
            <p:cNvSpPr/>
            <p:nvPr/>
          </p:nvSpPr>
          <p:spPr>
            <a:xfrm>
              <a:off x="2997507" y="4185753"/>
              <a:ext cx="314510" cy="400110"/>
            </a:xfrm>
            <a:prstGeom prst="rect">
              <a:avLst/>
            </a:prstGeom>
            <a:noFill/>
          </p:spPr>
          <p:txBody>
            <a:bodyPr wrap="none" lIns="91440" tIns="45720" rIns="91440" bIns="45720">
              <a:spAutoFit/>
            </a:bodyPr>
            <a:lstStyle/>
            <a:p>
              <a:pPr algn="ctr"/>
              <a:r>
                <a:rPr lang="en-US" altLang="zh-TW" sz="2000" dirty="0">
                  <a:ln w="0"/>
                </a:rPr>
                <a:t>4</a:t>
              </a:r>
              <a:endParaRPr lang="zh-TW" altLang="en-US" sz="2000" dirty="0">
                <a:ln w="0"/>
              </a:endParaRPr>
            </a:p>
          </p:txBody>
        </p:sp>
        <mc:AlternateContent xmlns:mc="http://schemas.openxmlformats.org/markup-compatibility/2006" xmlns:a14="http://schemas.microsoft.com/office/drawing/2010/main">
          <mc:Choice Requires="a14">
            <p:sp>
              <p:nvSpPr>
                <p:cNvPr id="76" name="橢圓 75">
                  <a:extLst>
                    <a:ext uri="{FF2B5EF4-FFF2-40B4-BE49-F238E27FC236}">
                      <a16:creationId xmlns:a16="http://schemas.microsoft.com/office/drawing/2014/main" id="{E50350C1-A125-799A-E3E0-D822584D936A}"/>
                    </a:ext>
                  </a:extLst>
                </p:cNvPr>
                <p:cNvSpPr/>
                <p:nvPr/>
              </p:nvSpPr>
              <p:spPr>
                <a:xfrm>
                  <a:off x="4152350"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cs typeface="Times New Roman" panose="02020603050405020304" pitchFamily="18" charset="0"/>
                  </a:endParaRPr>
                </a:p>
              </p:txBody>
            </p:sp>
          </mc:Choice>
          <mc:Fallback xmlns="">
            <p:sp>
              <p:nvSpPr>
                <p:cNvPr id="76" name="橢圓 75">
                  <a:extLst>
                    <a:ext uri="{FF2B5EF4-FFF2-40B4-BE49-F238E27FC236}">
                      <a16:creationId xmlns:a16="http://schemas.microsoft.com/office/drawing/2014/main" id="{E50350C1-A125-799A-E3E0-D822584D936A}"/>
                    </a:ext>
                  </a:extLst>
                </p:cNvPr>
                <p:cNvSpPr>
                  <a:spLocks noRot="1" noChangeAspect="1" noMove="1" noResize="1" noEditPoints="1" noAdjustHandles="1" noChangeArrowheads="1" noChangeShapeType="1" noTextEdit="1"/>
                </p:cNvSpPr>
                <p:nvPr/>
              </p:nvSpPr>
              <p:spPr>
                <a:xfrm>
                  <a:off x="4152350" y="4636916"/>
                  <a:ext cx="523701" cy="495558"/>
                </a:xfrm>
                <a:prstGeom prst="ellipse">
                  <a:avLst/>
                </a:prstGeom>
                <a:blipFill>
                  <a:blip r:embed="rId12"/>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7" name="橢圓 76">
                  <a:extLst>
                    <a:ext uri="{FF2B5EF4-FFF2-40B4-BE49-F238E27FC236}">
                      <a16:creationId xmlns:a16="http://schemas.microsoft.com/office/drawing/2014/main" id="{D474DE1B-5556-6662-5EC3-A91AAEF968F8}"/>
                    </a:ext>
                  </a:extLst>
                </p:cNvPr>
                <p:cNvSpPr/>
                <p:nvPr/>
              </p:nvSpPr>
              <p:spPr>
                <a:xfrm>
                  <a:off x="3629040" y="5501703"/>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cs typeface="Times New Roman" panose="02020603050405020304" pitchFamily="18" charset="0"/>
                  </a:endParaRPr>
                </a:p>
              </p:txBody>
            </p:sp>
          </mc:Choice>
          <mc:Fallback xmlns="">
            <p:sp>
              <p:nvSpPr>
                <p:cNvPr id="77" name="橢圓 76">
                  <a:extLst>
                    <a:ext uri="{FF2B5EF4-FFF2-40B4-BE49-F238E27FC236}">
                      <a16:creationId xmlns:a16="http://schemas.microsoft.com/office/drawing/2014/main" id="{D474DE1B-5556-6662-5EC3-A91AAEF968F8}"/>
                    </a:ext>
                  </a:extLst>
                </p:cNvPr>
                <p:cNvSpPr>
                  <a:spLocks noRot="1" noChangeAspect="1" noMove="1" noResize="1" noEditPoints="1" noAdjustHandles="1" noChangeArrowheads="1" noChangeShapeType="1" noTextEdit="1"/>
                </p:cNvSpPr>
                <p:nvPr/>
              </p:nvSpPr>
              <p:spPr>
                <a:xfrm>
                  <a:off x="3629040" y="5501703"/>
                  <a:ext cx="523701" cy="495558"/>
                </a:xfrm>
                <a:prstGeom prst="ellipse">
                  <a:avLst/>
                </a:prstGeom>
                <a:blipFill>
                  <a:blip r:embed="rId13"/>
                  <a:stretch>
                    <a:fillRect/>
                  </a:stretch>
                </a:blipFill>
                <a:ln>
                  <a:solidFill>
                    <a:schemeClr val="tx1"/>
                  </a:solidFill>
                </a:ln>
              </p:spPr>
              <p:txBody>
                <a:bodyPr/>
                <a:lstStyle/>
                <a:p>
                  <a:r>
                    <a:rPr lang="zh-TW" altLang="en-US">
                      <a:noFill/>
                    </a:rPr>
                    <a:t> </a:t>
                  </a:r>
                </a:p>
              </p:txBody>
            </p:sp>
          </mc:Fallback>
        </mc:AlternateContent>
        <p:cxnSp>
          <p:nvCxnSpPr>
            <p:cNvPr id="78" name="直線單箭頭接點 77">
              <a:extLst>
                <a:ext uri="{FF2B5EF4-FFF2-40B4-BE49-F238E27FC236}">
                  <a16:creationId xmlns:a16="http://schemas.microsoft.com/office/drawing/2014/main" id="{44E80AA1-7C22-C91F-6540-8BF6C6ED6967}"/>
                </a:ext>
              </a:extLst>
            </p:cNvPr>
            <p:cNvCxnSpPr>
              <a:cxnSpLocks/>
              <a:stCxn id="65" idx="4"/>
              <a:endCxn id="76" idx="0"/>
            </p:cNvCxnSpPr>
            <p:nvPr/>
          </p:nvCxnSpPr>
          <p:spPr>
            <a:xfrm flipH="1">
              <a:off x="4414201" y="4174316"/>
              <a:ext cx="391"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單箭頭接點 78">
              <a:extLst>
                <a:ext uri="{FF2B5EF4-FFF2-40B4-BE49-F238E27FC236}">
                  <a16:creationId xmlns:a16="http://schemas.microsoft.com/office/drawing/2014/main" id="{EBDA0D5E-2D16-C337-A8CB-1627FFD3333F}"/>
                </a:ext>
              </a:extLst>
            </p:cNvPr>
            <p:cNvCxnSpPr>
              <a:cxnSpLocks/>
              <a:stCxn id="67" idx="4"/>
              <a:endCxn id="77" idx="0"/>
            </p:cNvCxnSpPr>
            <p:nvPr/>
          </p:nvCxnSpPr>
          <p:spPr>
            <a:xfrm>
              <a:off x="3367190" y="5132474"/>
              <a:ext cx="523701"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單箭頭接點 79">
              <a:extLst>
                <a:ext uri="{FF2B5EF4-FFF2-40B4-BE49-F238E27FC236}">
                  <a16:creationId xmlns:a16="http://schemas.microsoft.com/office/drawing/2014/main" id="{429BC1FE-6D89-5F1C-4437-33E1E0591DE6}"/>
                </a:ext>
              </a:extLst>
            </p:cNvPr>
            <p:cNvCxnSpPr>
              <a:cxnSpLocks/>
              <a:stCxn id="76" idx="4"/>
              <a:endCxn id="77" idx="0"/>
            </p:cNvCxnSpPr>
            <p:nvPr/>
          </p:nvCxnSpPr>
          <p:spPr>
            <a:xfrm flipH="1">
              <a:off x="3890891" y="5132474"/>
              <a:ext cx="523310"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矩形 80">
              <a:extLst>
                <a:ext uri="{FF2B5EF4-FFF2-40B4-BE49-F238E27FC236}">
                  <a16:creationId xmlns:a16="http://schemas.microsoft.com/office/drawing/2014/main" id="{74969E56-E2D6-97B7-BE3A-87BD6D5E34F0}"/>
                </a:ext>
              </a:extLst>
            </p:cNvPr>
            <p:cNvSpPr/>
            <p:nvPr/>
          </p:nvSpPr>
          <p:spPr>
            <a:xfrm>
              <a:off x="4621270" y="4155843"/>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sp>
          <p:nvSpPr>
            <p:cNvPr id="82" name="矩形 81">
              <a:extLst>
                <a:ext uri="{FF2B5EF4-FFF2-40B4-BE49-F238E27FC236}">
                  <a16:creationId xmlns:a16="http://schemas.microsoft.com/office/drawing/2014/main" id="{A2AAC045-50CA-6BCD-FEC9-8FB519C8D123}"/>
                </a:ext>
              </a:extLst>
            </p:cNvPr>
            <p:cNvSpPr/>
            <p:nvPr/>
          </p:nvSpPr>
          <p:spPr>
            <a:xfrm>
              <a:off x="3346108" y="5187970"/>
              <a:ext cx="236643" cy="400110"/>
            </a:xfrm>
            <a:prstGeom prst="rect">
              <a:avLst/>
            </a:prstGeom>
            <a:noFill/>
          </p:spPr>
          <p:txBody>
            <a:bodyPr wrap="square" lIns="91440" tIns="45720" rIns="91440" bIns="45720">
              <a:spAutoFit/>
            </a:bodyPr>
            <a:lstStyle/>
            <a:p>
              <a:pPr algn="ctr"/>
              <a:r>
                <a:rPr lang="en-US" altLang="zh-TW" sz="2000" dirty="0">
                  <a:ln w="0"/>
                </a:rPr>
                <a:t>4</a:t>
              </a:r>
              <a:endParaRPr lang="zh-TW" altLang="en-US" sz="2000" dirty="0">
                <a:ln w="0"/>
              </a:endParaRPr>
            </a:p>
          </p:txBody>
        </p:sp>
        <p:sp>
          <p:nvSpPr>
            <p:cNvPr id="83" name="矩形 82">
              <a:extLst>
                <a:ext uri="{FF2B5EF4-FFF2-40B4-BE49-F238E27FC236}">
                  <a16:creationId xmlns:a16="http://schemas.microsoft.com/office/drawing/2014/main" id="{65056394-2E9E-6EB9-F56D-6419EF971A70}"/>
                </a:ext>
              </a:extLst>
            </p:cNvPr>
            <p:cNvSpPr/>
            <p:nvPr/>
          </p:nvSpPr>
          <p:spPr>
            <a:xfrm>
              <a:off x="4245319" y="5181115"/>
              <a:ext cx="236643" cy="400110"/>
            </a:xfrm>
            <a:prstGeom prst="rect">
              <a:avLst/>
            </a:prstGeom>
            <a:noFill/>
          </p:spPr>
          <p:txBody>
            <a:bodyPr wrap="square" lIns="91440" tIns="45720" rIns="91440" bIns="45720">
              <a:spAutoFit/>
            </a:bodyPr>
            <a:lstStyle/>
            <a:p>
              <a:pPr algn="ctr"/>
              <a:r>
                <a:rPr lang="en-US" altLang="zh-TW" sz="2000" dirty="0">
                  <a:ln w="0"/>
                </a:rPr>
                <a:t>2</a:t>
              </a:r>
              <a:endParaRPr lang="zh-TW" altLang="en-US" sz="2000" dirty="0">
                <a:ln w="0"/>
              </a:endParaRPr>
            </a:p>
          </p:txBody>
        </p:sp>
      </p:grpSp>
      <mc:AlternateContent xmlns:mc="http://schemas.openxmlformats.org/markup-compatibility/2006" xmlns:a14="http://schemas.microsoft.com/office/drawing/2010/main">
        <mc:Choice Requires="a14">
          <p:graphicFrame>
            <p:nvGraphicFramePr>
              <p:cNvPr id="84" name="表格 83">
                <a:extLst>
                  <a:ext uri="{FF2B5EF4-FFF2-40B4-BE49-F238E27FC236}">
                    <a16:creationId xmlns:a16="http://schemas.microsoft.com/office/drawing/2014/main" id="{41B5EB46-5FEE-6CA2-7018-284F5D3EC29E}"/>
                  </a:ext>
                </a:extLst>
              </p:cNvPr>
              <p:cNvGraphicFramePr>
                <a:graphicFrameLocks noGrp="1"/>
              </p:cNvGraphicFramePr>
              <p:nvPr>
                <p:extLst>
                  <p:ext uri="{D42A27DB-BD31-4B8C-83A1-F6EECF244321}">
                    <p14:modId xmlns:p14="http://schemas.microsoft.com/office/powerpoint/2010/main" val="1765854989"/>
                  </p:ext>
                </p:extLst>
              </p:nvPr>
            </p:nvGraphicFramePr>
            <p:xfrm>
              <a:off x="2501263" y="573922"/>
              <a:ext cx="2366828" cy="3108960"/>
            </p:xfrm>
            <a:graphic>
              <a:graphicData uri="http://schemas.openxmlformats.org/drawingml/2006/table">
                <a:tbl>
                  <a:tblPr firstRow="1" bandRow="1">
                    <a:tableStyleId>{5C22544A-7EE6-4342-B048-85BDC9FD1C3A}</a:tableStyleId>
                  </a:tblPr>
                  <a:tblGrid>
                    <a:gridCol w="1511662">
                      <a:extLst>
                        <a:ext uri="{9D8B030D-6E8A-4147-A177-3AD203B41FA5}">
                          <a16:colId xmlns:a16="http://schemas.microsoft.com/office/drawing/2014/main" val="4262485285"/>
                        </a:ext>
                      </a:extLst>
                    </a:gridCol>
                    <a:gridCol w="468210">
                      <a:extLst>
                        <a:ext uri="{9D8B030D-6E8A-4147-A177-3AD203B41FA5}">
                          <a16:colId xmlns:a16="http://schemas.microsoft.com/office/drawing/2014/main" val="870654693"/>
                        </a:ext>
                      </a:extLst>
                    </a:gridCol>
                    <a:gridCol w="386956">
                      <a:extLst>
                        <a:ext uri="{9D8B030D-6E8A-4147-A177-3AD203B41FA5}">
                          <a16:colId xmlns:a16="http://schemas.microsoft.com/office/drawing/2014/main" val="3593744629"/>
                        </a:ext>
                      </a:extLst>
                    </a:gridCol>
                  </a:tblGrid>
                  <a:tr h="718449">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14:m>
                            <m:oMathPara xmlns:m="http://schemas.openxmlformats.org/officeDocument/2006/math">
                              <m:oMathParaPr>
                                <m:jc m:val="center"/>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zh-TW" altLang="en-US" b="0" i="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321181"/>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en-US" altLang="zh-TW"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Choice>
        <mc:Fallback xmlns="">
          <p:graphicFrame>
            <p:nvGraphicFramePr>
              <p:cNvPr id="84" name="表格 83">
                <a:extLst>
                  <a:ext uri="{FF2B5EF4-FFF2-40B4-BE49-F238E27FC236}">
                    <a16:creationId xmlns:a16="http://schemas.microsoft.com/office/drawing/2014/main" id="{41B5EB46-5FEE-6CA2-7018-284F5D3EC29E}"/>
                  </a:ext>
                </a:extLst>
              </p:cNvPr>
              <p:cNvGraphicFramePr>
                <a:graphicFrameLocks noGrp="1"/>
              </p:cNvGraphicFramePr>
              <p:nvPr>
                <p:extLst>
                  <p:ext uri="{D42A27DB-BD31-4B8C-83A1-F6EECF244321}">
                    <p14:modId xmlns:p14="http://schemas.microsoft.com/office/powerpoint/2010/main" val="1765854989"/>
                  </p:ext>
                </p:extLst>
              </p:nvPr>
            </p:nvGraphicFramePr>
            <p:xfrm>
              <a:off x="2501263" y="573922"/>
              <a:ext cx="2366828" cy="3108960"/>
            </p:xfrm>
            <a:graphic>
              <a:graphicData uri="http://schemas.openxmlformats.org/drawingml/2006/table">
                <a:tbl>
                  <a:tblPr firstRow="1" bandRow="1">
                    <a:tableStyleId>{5C22544A-7EE6-4342-B048-85BDC9FD1C3A}</a:tableStyleId>
                  </a:tblPr>
                  <a:tblGrid>
                    <a:gridCol w="1511662">
                      <a:extLst>
                        <a:ext uri="{9D8B030D-6E8A-4147-A177-3AD203B41FA5}">
                          <a16:colId xmlns:a16="http://schemas.microsoft.com/office/drawing/2014/main" val="4262485285"/>
                        </a:ext>
                      </a:extLst>
                    </a:gridCol>
                    <a:gridCol w="468210">
                      <a:extLst>
                        <a:ext uri="{9D8B030D-6E8A-4147-A177-3AD203B41FA5}">
                          <a16:colId xmlns:a16="http://schemas.microsoft.com/office/drawing/2014/main" val="870654693"/>
                        </a:ext>
                      </a:extLst>
                    </a:gridCol>
                    <a:gridCol w="386956">
                      <a:extLst>
                        <a:ext uri="{9D8B030D-6E8A-4147-A177-3AD203B41FA5}">
                          <a16:colId xmlns:a16="http://schemas.microsoft.com/office/drawing/2014/main" val="3593744629"/>
                        </a:ext>
                      </a:extLst>
                    </a:gridCol>
                  </a:tblGrid>
                  <a:tr h="914400">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323377" t="-3333" r="-85714" b="-250667"/>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509375" t="-3333" r="-3125" b="-250667"/>
                          </a:stretch>
                        </a:blipFill>
                      </a:tcPr>
                    </a:tc>
                    <a:extLst>
                      <a:ext uri="{0D108BD9-81ED-4DB2-BD59-A6C34878D82A}">
                        <a16:rowId xmlns:a16="http://schemas.microsoft.com/office/drawing/2014/main" val="290932118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258333" r="-57661" b="-5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352459" r="-57661" b="-418033"/>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460000" r="-57661" b="-3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560000" r="-57661" b="-2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660000" r="-57661" b="-1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4"/>
                          <a:stretch>
                            <a:fillRect l="-403" t="-760000" r="-57661" b="-25000"/>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Fallback>
      </mc:AlternateContent>
      <mc:AlternateContent xmlns:mc="http://schemas.openxmlformats.org/markup-compatibility/2006" xmlns:a14="http://schemas.microsoft.com/office/drawing/2010/main">
        <mc:Choice Requires="a14">
          <p:sp>
            <p:nvSpPr>
              <p:cNvPr id="3" name="矩形 2"/>
              <p:cNvSpPr/>
              <p:nvPr/>
            </p:nvSpPr>
            <p:spPr>
              <a:xfrm>
                <a:off x="504123" y="5344122"/>
                <a:ext cx="11419898" cy="157337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cs typeface="Times New Roman" panose="02020603050405020304" pitchFamily="18" charset="0"/>
                        </a:rPr>
                        <m:t>𝐸</m:t>
                      </m:r>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𝐻</m:t>
                              </m:r>
                            </m:e>
                            <m:sub>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𝑡</m:t>
                              </m:r>
                            </m:e>
                            <m:sub>
                              <m:r>
                                <a:rPr lang="en-US" altLang="zh-TW" i="1">
                                  <a:latin typeface="Cambria Math" panose="02040503050406030204" pitchFamily="18" charset="0"/>
                                  <a:cs typeface="Times New Roman" panose="02020603050405020304" pitchFamily="18" charset="0"/>
                                </a:rPr>
                                <m:t>𝑖</m:t>
                              </m:r>
                            </m:sub>
                            <m:sup>
                              <m:r>
                                <a:rPr lang="en-US" altLang="zh-TW" i="1">
                                  <a:latin typeface="Cambria Math" panose="02040503050406030204" pitchFamily="18" charset="0"/>
                                  <a:cs typeface="Times New Roman" panose="02020603050405020304" pitchFamily="18" charset="0"/>
                                </a:rPr>
                                <m:t>𝑘</m:t>
                              </m:r>
                            </m:sup>
                          </m:sSubSup>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𝑝</m:t>
                              </m:r>
                            </m:e>
                            <m:sub>
                              <m:r>
                                <a:rPr lang="en-US" altLang="zh-TW" i="1">
                                  <a:latin typeface="Cambria Math" panose="02040503050406030204" pitchFamily="18" charset="0"/>
                                  <a:cs typeface="Times New Roman" panose="02020603050405020304" pitchFamily="18" charset="0"/>
                                </a:rPr>
                                <m:t>𝑗</m:t>
                              </m:r>
                            </m:sub>
                          </m:sSub>
                          <m:r>
                            <a:rPr lang="en-US" altLang="zh-TW" i="1">
                              <a:latin typeface="Cambria Math" panose="02040503050406030204" pitchFamily="18" charset="0"/>
                              <a:cs typeface="Times New Roman" panose="02020603050405020304" pitchFamily="18" charset="0"/>
                            </a:rPr>
                            <m:t>,</m:t>
                          </m:r>
                          <m:r>
                            <a:rPr lang="zh-TW" altLang="en-US"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 </m:t>
                          </m:r>
                        </m:e>
                      </m:d>
                      <m:r>
                        <a:rPr lang="en-US" altLang="zh-TW" i="1">
                          <a:latin typeface="Cambria Math" panose="02040503050406030204" pitchFamily="18" charset="0"/>
                          <a:cs typeface="Times New Roman" panose="02020603050405020304" pitchFamily="18" charset="0"/>
                        </a:rPr>
                        <m:t>=</m:t>
                      </m:r>
                      <m:func>
                        <m:funcPr>
                          <m:ctrlPr>
                            <a:rPr lang="en-US" altLang="zh-TW" i="1">
                              <a:latin typeface="Cambria Math" panose="02040503050406030204" pitchFamily="18" charset="0"/>
                              <a:cs typeface="Times New Roman" panose="02020603050405020304" pitchFamily="18" charset="0"/>
                            </a:rPr>
                          </m:ctrlPr>
                        </m:funcPr>
                        <m:fName>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𝑀</m:t>
                              </m:r>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𝐻</m:t>
                                      </m:r>
                                    </m:e>
                                    <m:sub>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𝑘</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𝑡</m:t>
                                      </m:r>
                                    </m:e>
                                    <m:sub>
                                      <m:r>
                                        <a:rPr lang="en-US" altLang="zh-TW" i="1">
                                          <a:latin typeface="Cambria Math" panose="02040503050406030204" pitchFamily="18" charset="0"/>
                                          <a:cs typeface="Times New Roman" panose="02020603050405020304" pitchFamily="18" charset="0"/>
                                        </a:rPr>
                                        <m:t>𝑖</m:t>
                                      </m:r>
                                    </m:sub>
                                    <m:sup>
                                      <m:r>
                                        <a:rPr lang="en-US" altLang="zh-TW" i="1">
                                          <a:latin typeface="Cambria Math" panose="02040503050406030204" pitchFamily="18" charset="0"/>
                                          <a:cs typeface="Times New Roman" panose="02020603050405020304" pitchFamily="18" charset="0"/>
                                        </a:rPr>
                                        <m:t>𝑘</m:t>
                                      </m:r>
                                    </m:sup>
                                  </m:sSubSup>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𝑝</m:t>
                                      </m:r>
                                    </m:e>
                                    <m:sub>
                                      <m:r>
                                        <a:rPr lang="en-US" altLang="zh-TW" i="1">
                                          <a:latin typeface="Cambria Math" panose="02040503050406030204" pitchFamily="18" charset="0"/>
                                          <a:cs typeface="Times New Roman" panose="02020603050405020304" pitchFamily="18" charset="0"/>
                                        </a:rPr>
                                        <m:t>𝑗</m:t>
                                      </m:r>
                                    </m:sub>
                                  </m:sSub>
                                </m:e>
                              </m:d>
                              <m:r>
                                <a:rPr lang="en-US" altLang="zh-TW" i="1">
                                  <a:latin typeface="Cambria Math" panose="02040503050406030204" pitchFamily="18" charset="0"/>
                                  <a:cs typeface="Times New Roman" panose="02020603050405020304" pitchFamily="18" charset="0"/>
                                </a:rPr>
                                <m:t>+</m:t>
                              </m:r>
                              <m:f>
                                <m:fPr>
                                  <m:ctrlPr>
                                    <a:rPr lang="en-US" altLang="zh-TW" i="1">
                                      <a:latin typeface="Cambria Math" panose="02040503050406030204" pitchFamily="18" charset="0"/>
                                      <a:cs typeface="Times New Roman" panose="02020603050405020304" pitchFamily="18" charset="0"/>
                                    </a:rPr>
                                  </m:ctrlPr>
                                </m:fPr>
                                <m:num>
                                  <m:r>
                                    <a:rPr lang="en-US" altLang="zh-TW" i="1">
                                      <a:latin typeface="Cambria Math" panose="02040503050406030204" pitchFamily="18" charset="0"/>
                                      <a:cs typeface="Times New Roman" panose="02020603050405020304" pitchFamily="18" charset="0"/>
                                    </a:rPr>
                                    <m:t>1</m:t>
                                  </m:r>
                                </m:num>
                                <m:den>
                                  <m:r>
                                    <a:rPr lang="en-US" altLang="zh-TW" i="1">
                                      <a:latin typeface="Cambria Math" panose="02040503050406030204" pitchFamily="18" charset="0"/>
                                      <a:cs typeface="Times New Roman" panose="02020603050405020304" pitchFamily="18" charset="0"/>
                                    </a:rPr>
                                    <m:t>𝑚</m:t>
                                  </m:r>
                                </m:den>
                              </m:f>
                              <m:r>
                                <a:rPr lang="en-US" altLang="zh-TW" i="1">
                                  <a:latin typeface="Cambria Math" panose="02040503050406030204" pitchFamily="18" charset="0"/>
                                  <a:ea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dPr>
                                <m:e>
                                  <m:nary>
                                    <m:naryPr>
                                      <m:chr m:val="∑"/>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naryPr>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r>
                                        <m:rPr>
                                          <m:nor/>
                                        </m:rPr>
                                        <a:rPr lang="zh-TW" altLang="en-US">
                                          <a:latin typeface="Cambria Math" panose="02040503050406030204" pitchFamily="18" charset="0"/>
                                        </a:rPr>
                                        <m:t>∉</m:t>
                                      </m:r>
                                      <m:sSub>
                                        <m:sSub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ea typeface="Cambria Math" panose="02040503050406030204" pitchFamily="18" charset="0"/>
                                              <a:cs typeface="Times New Roman" panose="02020603050405020304" pitchFamily="18" charset="0"/>
                                            </a:rPr>
                                            <m:t>𝐻</m:t>
                                          </m:r>
                                        </m:e>
                                        <m:sub>
                                          <m:r>
                                            <a:rPr lang="en-US" altLang="zh-TW" i="1">
                                              <a:latin typeface="Cambria Math" panose="02040503050406030204" pitchFamily="18" charset="0"/>
                                              <a:ea typeface="Cambria Math" panose="02040503050406030204" pitchFamily="18" charset="0"/>
                                              <a:cs typeface="Times New Roman" panose="02020603050405020304" pitchFamily="18" charset="0"/>
                                            </a:rPr>
                                            <m:t>1..</m:t>
                                          </m:r>
                                          <m:r>
                                            <a:rPr lang="en-US" altLang="zh-TW" i="1">
                                              <a:latin typeface="Cambria Math" panose="02040503050406030204" pitchFamily="18" charset="0"/>
                                              <a:ea typeface="Cambria Math" panose="02040503050406030204" pitchFamily="18" charset="0"/>
                                              <a:cs typeface="Times New Roman" panose="02020603050405020304" pitchFamily="18" charset="0"/>
                                            </a:rPr>
                                            <m:t>𝑘</m:t>
                                          </m:r>
                                          <m:r>
                                            <a:rPr lang="en-US" altLang="zh-TW" i="1">
                                              <a:latin typeface="Cambria Math" panose="02040503050406030204" pitchFamily="18" charset="0"/>
                                              <a:ea typeface="Cambria Math" panose="02040503050406030204" pitchFamily="18" charset="0"/>
                                              <a:cs typeface="Times New Roman" panose="02020603050405020304" pitchFamily="18" charset="0"/>
                                            </a:rPr>
                                            <m:t> </m:t>
                                          </m:r>
                                          <m:r>
                                            <a:rPr lang="en-US" altLang="zh-TW" i="1">
                                              <a:latin typeface="Cambria Math" panose="02040503050406030204" pitchFamily="18" charset="0"/>
                                              <a:ea typeface="Cambria Math" panose="02040503050406030204" pitchFamily="18" charset="0"/>
                                              <a:cs typeface="Times New Roman" panose="02020603050405020304" pitchFamily="18" charset="0"/>
                                            </a:rPr>
                                            <m:t>𝑡𝑎𝑠𝑘</m:t>
                                          </m:r>
                                        </m:sub>
                                      </m:sSub>
                                    </m:sub>
                                    <m:sup>
                                      <m:r>
                                        <a:rPr lang="en-US" altLang="zh-TW" i="1">
                                          <a:latin typeface="Cambria Math" panose="02040503050406030204" pitchFamily="18" charset="0"/>
                                          <a:ea typeface="Cambria Math" panose="02040503050406030204" pitchFamily="18" charset="0"/>
                                          <a:cs typeface="Times New Roman" panose="02020603050405020304" pitchFamily="18" charset="0"/>
                                        </a:rPr>
                                        <m:t>𝑛</m:t>
                                      </m:r>
                                    </m:sup>
                                    <m:e>
                                      <m:f>
                                        <m:f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fPr>
                                        <m:num>
                                          <m:sSub>
                                            <m:sSub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ea typeface="Cambria Math" panose="02040503050406030204" pitchFamily="18" charset="0"/>
                                                  <a:cs typeface="Times New Roman" panose="02020603050405020304" pitchFamily="18" charset="0"/>
                                                </a:rPr>
                                                <m:t>𝑤</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en-US" altLang="zh-TW" i="1">
                                                  <a:latin typeface="Cambria Math" panose="02040503050406030204" pitchFamily="18" charset="0"/>
                                                  <a:ea typeface="Cambria Math" panose="02040503050406030204" pitchFamily="18" charset="0"/>
                                                  <a:cs typeface="Times New Roman" panose="02020603050405020304" pitchFamily="18" charset="0"/>
                                                </a:rPr>
                                                <m:t>𝑗</m:t>
                                              </m:r>
                                            </m:sub>
                                          </m:sSub>
                                        </m:num>
                                        <m:den>
                                          <m:r>
                                            <a:rPr lang="en-US" altLang="zh-TW" i="1">
                                              <a:latin typeface="Cambria Math" panose="02040503050406030204" pitchFamily="18" charset="0"/>
                                              <a:ea typeface="Cambria Math" panose="02040503050406030204" pitchFamily="18" charset="0"/>
                                              <a:cs typeface="Times New Roman" panose="02020603050405020304" pitchFamily="18" charset="0"/>
                                            </a:rPr>
                                            <m:t>2−</m:t>
                                          </m:r>
                                          <m:r>
                                            <a:rPr lang="zh-TW" altLang="en-US" i="1">
                                              <a:latin typeface="Cambria Math" panose="02040503050406030204" pitchFamily="18" charset="0"/>
                                              <a:ea typeface="Cambria Math" panose="02040503050406030204" pitchFamily="18" charset="0"/>
                                              <a:cs typeface="Times New Roman" panose="02020603050405020304" pitchFamily="18" charset="0"/>
                                            </a:rPr>
                                            <m:t>𝛼</m:t>
                                          </m:r>
                                        </m:den>
                                      </m:f>
                                      <m:r>
                                        <a:rPr lang="en-US" altLang="zh-TW" i="1">
                                          <a:latin typeface="Cambria Math" panose="02040503050406030204" pitchFamily="18" charset="0"/>
                                          <a:ea typeface="Cambria Math" panose="02040503050406030204" pitchFamily="18" charset="0"/>
                                          <a:cs typeface="Times New Roman" panose="02020603050405020304" pitchFamily="18" charset="0"/>
                                        </a:rPr>
                                        <m:t>+</m:t>
                                      </m:r>
                                      <m:f>
                                        <m:f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fPr>
                                        <m:num>
                                          <m:r>
                                            <a:rPr lang="zh-TW" altLang="en-US" i="1">
                                              <a:latin typeface="Cambria Math" panose="02040503050406030204" pitchFamily="18" charset="0"/>
                                              <a:ea typeface="Cambria Math" panose="02040503050406030204" pitchFamily="18" charset="0"/>
                                              <a:cs typeface="Times New Roman" panose="02020603050405020304" pitchFamily="18" charset="0"/>
                                            </a:rPr>
                                            <m:t>𝛼</m:t>
                                          </m:r>
                                          <m:r>
                                            <a:rPr lang="en-US" altLang="zh-TW" i="1">
                                              <a:latin typeface="Cambria Math" panose="02040503050406030204" pitchFamily="18" charset="0"/>
                                              <a:ea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ea typeface="Cambria Math" panose="02040503050406030204" pitchFamily="18" charset="0"/>
                                                      <a:cs typeface="Times New Roman" panose="02020603050405020304" pitchFamily="18" charset="0"/>
                                                    </a:rPr>
                                                    <m:t>𝑤</m:t>
                                                  </m:r>
                                                </m:e>
                                                <m:sup>
                                                  <m:r>
                                                    <a:rPr lang="en-US" altLang="zh-TW" i="1">
                                                      <a:latin typeface="Cambria Math" panose="02040503050406030204" pitchFamily="18" charset="0"/>
                                                      <a:ea typeface="Cambria Math" panose="02040503050406030204" pitchFamily="18" charset="0"/>
                                                      <a:cs typeface="Times New Roman" panose="02020603050405020304" pitchFamily="18" charset="0"/>
                                                    </a:rPr>
                                                    <m:t>𝑜𝑢𝑡</m:t>
                                                  </m:r>
                                                </m:sup>
                                              </m:sSup>
                                              <m:r>
                                                <a:rPr lang="en-US" altLang="zh-TW"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up>
                                                  <m:r>
                                                    <a:rPr lang="en-US" altLang="zh-TW" i="1">
                                                      <a:latin typeface="Cambria Math" panose="02040503050406030204" pitchFamily="18" charset="0"/>
                                                      <a:ea typeface="Cambria Math" panose="02040503050406030204" pitchFamily="18" charset="0"/>
                                                      <a:cs typeface="Times New Roman" panose="02020603050405020304" pitchFamily="18" charset="0"/>
                                                    </a:rPr>
                                                    <m:t>𝑀𝑜𝑢𝑡</m:t>
                                                  </m:r>
                                                </m:sup>
                                              </m:sSubSup>
                                              <m:r>
                                                <a:rPr lang="en-US" altLang="zh-TW" i="1">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ea typeface="Cambria Math" panose="02040503050406030204" pitchFamily="18" charset="0"/>
                                                      <a:cs typeface="Times New Roman" panose="02020603050405020304" pitchFamily="18" charset="0"/>
                                                    </a:rPr>
                                                    <m:t>𝑤</m:t>
                                                  </m:r>
                                                </m:e>
                                                <m:sup>
                                                  <m:r>
                                                    <a:rPr lang="en-US" altLang="zh-TW" i="1">
                                                      <a:latin typeface="Cambria Math" panose="02040503050406030204" pitchFamily="18" charset="0"/>
                                                      <a:ea typeface="Cambria Math" panose="02040503050406030204" pitchFamily="18" charset="0"/>
                                                      <a:cs typeface="Times New Roman" panose="02020603050405020304" pitchFamily="18" charset="0"/>
                                                    </a:rPr>
                                                    <m:t>𝑖𝑛</m:t>
                                                  </m:r>
                                                </m:sup>
                                              </m:sSup>
                                              <m:r>
                                                <a:rPr lang="en-US" altLang="zh-TW"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altLang="zh-TW" i="1">
                                                      <a:latin typeface="Cambria Math" panose="02040503050406030204" pitchFamily="18" charset="0"/>
                                                      <a:ea typeface="Cambria Math" panose="02040503050406030204" pitchFamily="18" charset="0"/>
                                                      <a:cs typeface="Times New Roman" panose="02020603050405020304" pitchFamily="18" charset="0"/>
                                                    </a:rPr>
                                                  </m:ctrlPr>
                                                </m:sSubSupPr>
                                                <m:e>
                                                  <m:r>
                                                    <a:rPr lang="zh-TW" altLang="en-US" i="1">
                                                      <a:latin typeface="Cambria Math" panose="02040503050406030204" pitchFamily="18" charset="0"/>
                                                      <a:ea typeface="Cambria Math" panose="02040503050406030204" pitchFamily="18" charset="0"/>
                                                      <a:cs typeface="Times New Roman" panose="02020603050405020304" pitchFamily="18" charset="0"/>
                                                    </a:rPr>
                                                    <m:t>𝛿</m:t>
                                                  </m:r>
                                                </m:e>
                                                <m:sub>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𝑖</m:t>
                                                      </m:r>
                                                    </m:e>
                                                    <m:sub/>
                                                    <m:sup>
                                                      <m:r>
                                                        <a:rPr lang="en-US" altLang="zh-TW" i="1">
                                                          <a:latin typeface="Cambria Math" panose="02040503050406030204" pitchFamily="18" charset="0"/>
                                                          <a:cs typeface="Times New Roman" panose="02020603050405020304" pitchFamily="18" charset="0"/>
                                                        </a:rPr>
                                                        <m:t>′</m:t>
                                                      </m:r>
                                                    </m:sup>
                                                  </m:sSubSup>
                                                </m:sub>
                                                <m:sup>
                                                  <m:r>
                                                    <a:rPr lang="en-US" altLang="zh-TW" i="1">
                                                      <a:latin typeface="Cambria Math" panose="02040503050406030204" pitchFamily="18" charset="0"/>
                                                      <a:ea typeface="Cambria Math" panose="02040503050406030204" pitchFamily="18" charset="0"/>
                                                      <a:cs typeface="Times New Roman" panose="02020603050405020304" pitchFamily="18" charset="0"/>
                                                    </a:rPr>
                                                    <m:t>𝑀𝑖𝑛</m:t>
                                                  </m:r>
                                                </m:sup>
                                              </m:sSubSup>
                                            </m:e>
                                          </m:d>
                                        </m:num>
                                        <m:den>
                                          <m:r>
                                            <a:rPr lang="en-US" altLang="zh-TW" i="1">
                                              <a:latin typeface="Cambria Math" panose="02040503050406030204" pitchFamily="18" charset="0"/>
                                              <a:ea typeface="Cambria Math" panose="02040503050406030204" pitchFamily="18" charset="0"/>
                                              <a:cs typeface="Times New Roman" panose="02020603050405020304" pitchFamily="18" charset="0"/>
                                            </a:rPr>
                                            <m:t>𝑚</m:t>
                                          </m:r>
                                          <m:r>
                                            <a:rPr lang="en-US" altLang="zh-TW" i="1">
                                              <a:latin typeface="Cambria Math" panose="02040503050406030204" pitchFamily="18" charset="0"/>
                                              <a:ea typeface="Cambria Math" panose="02040503050406030204" pitchFamily="18" charset="0"/>
                                              <a:cs typeface="Times New Roman" panose="02020603050405020304" pitchFamily="18" charset="0"/>
                                            </a:rPr>
                                            <m:t>−</m:t>
                                          </m:r>
                                          <m:r>
                                            <a:rPr lang="zh-TW" altLang="en-US" i="1">
                                              <a:latin typeface="Cambria Math" panose="02040503050406030204" pitchFamily="18" charset="0"/>
                                              <a:ea typeface="Cambria Math" panose="02040503050406030204" pitchFamily="18" charset="0"/>
                                              <a:cs typeface="Times New Roman" panose="02020603050405020304" pitchFamily="18" charset="0"/>
                                            </a:rPr>
                                            <m:t>𝛼</m:t>
                                          </m:r>
                                        </m:den>
                                      </m:f>
                                    </m:e>
                                  </m:nary>
                                </m:e>
                              </m:d>
                            </m:e>
                          </m:d>
                        </m:fName>
                        <m:e>
                          <m:r>
                            <a:rPr lang="en-US" altLang="zh-TW" i="1">
                              <a:latin typeface="Cambria Math" panose="02040503050406030204" pitchFamily="18" charset="0"/>
                              <a:cs typeface="Times New Roman" panose="02020603050405020304" pitchFamily="18" charset="0"/>
                            </a:rPr>
                            <m:t> </m:t>
                          </m:r>
                        </m:e>
                      </m:func>
                    </m:oMath>
                  </m:oMathPara>
                </a14:m>
                <a:endParaRPr lang="zh-TW" altLang="en-US" dirty="0"/>
              </a:p>
              <a:p>
                <a:endParaRPr lang="zh-TW" altLang="en-US" dirty="0"/>
              </a:p>
              <a:p>
                <a:endParaRPr lang="zh-TW" altLang="en-US" dirty="0"/>
              </a:p>
            </p:txBody>
          </p:sp>
        </mc:Choice>
        <mc:Fallback xmlns="">
          <p:sp>
            <p:nvSpPr>
              <p:cNvPr id="3" name="矩形 2"/>
              <p:cNvSpPr>
                <a:spLocks noRot="1" noChangeAspect="1" noMove="1" noResize="1" noEditPoints="1" noAdjustHandles="1" noChangeArrowheads="1" noChangeShapeType="1" noTextEdit="1"/>
              </p:cNvSpPr>
              <p:nvPr/>
            </p:nvSpPr>
            <p:spPr>
              <a:xfrm>
                <a:off x="504123" y="5344122"/>
                <a:ext cx="11419898" cy="1573379"/>
              </a:xfrm>
              <a:prstGeom prst="rect">
                <a:avLst/>
              </a:prstGeom>
              <a:blipFill>
                <a:blip r:embed="rId15"/>
                <a:stretch>
                  <a:fillRect/>
                </a:stretch>
              </a:blipFill>
            </p:spPr>
            <p:txBody>
              <a:bodyPr/>
              <a:lstStyle/>
              <a:p>
                <a:r>
                  <a:rPr lang="zh-TW" altLang="en-US">
                    <a:noFill/>
                  </a:rPr>
                  <a:t> </a:t>
                </a:r>
              </a:p>
            </p:txBody>
          </p:sp>
        </mc:Fallback>
      </mc:AlternateContent>
      <p:sp>
        <p:nvSpPr>
          <p:cNvPr id="45" name="標題 1"/>
          <p:cNvSpPr>
            <a:spLocks noGrp="1"/>
          </p:cNvSpPr>
          <p:nvPr>
            <p:ph type="title"/>
          </p:nvPr>
        </p:nvSpPr>
        <p:spPr>
          <a:xfrm>
            <a:off x="27313" y="5814"/>
            <a:ext cx="12192000" cy="1325563"/>
          </a:xfrm>
        </p:spPr>
        <p:txBody>
          <a:bodyPr>
            <a:normAutofit/>
          </a:bodyPr>
          <a:lstStyle/>
          <a:p>
            <a:pPr algn="ctr"/>
            <a:r>
              <a:rPr lang="en-US" altLang="zh-TW" sz="3200" dirty="0">
                <a:latin typeface="Times New Roman" panose="02020603050405020304" pitchFamily="18" charset="0"/>
                <a:cs typeface="Times New Roman" panose="02020603050405020304" pitchFamily="18" charset="0"/>
              </a:rPr>
              <a:t>        </a:t>
            </a:r>
            <a:endParaRPr lang="zh-TW"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92282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A3CFDAA3-869A-4B1D-A13F-2E59F7E6A70F}" type="slidenum">
              <a:rPr lang="zh-TW" altLang="en-US" smtClean="0"/>
              <a:t>7</a:t>
            </a:fld>
            <a:endParaRPr lang="zh-TW" altLang="en-US" dirty="0"/>
          </a:p>
        </p:txBody>
      </p:sp>
      <p:sp>
        <p:nvSpPr>
          <p:cNvPr id="8" name="橢圓 7">
            <a:extLst>
              <a:ext uri="{FF2B5EF4-FFF2-40B4-BE49-F238E27FC236}">
                <a16:creationId xmlns:a16="http://schemas.microsoft.com/office/drawing/2014/main" id="{AA145521-81A2-32B5-A516-C09461530741}"/>
              </a:ext>
            </a:extLst>
          </p:cNvPr>
          <p:cNvSpPr/>
          <p:nvPr/>
        </p:nvSpPr>
        <p:spPr>
          <a:xfrm>
            <a:off x="9045503" y="458398"/>
            <a:ext cx="1360769" cy="7798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n w="0">
                  <a:solidFill>
                    <a:schemeClr val="bg1"/>
                  </a:solidFill>
                </a:ln>
                <a:solidFill>
                  <a:schemeClr val="tx1"/>
                </a:solidFill>
                <a:latin typeface="Times New Roman" panose="02020603050405020304" pitchFamily="18" charset="0"/>
                <a:cs typeface="Times New Roman" panose="02020603050405020304" pitchFamily="18" charset="0"/>
              </a:rPr>
              <a:t>START</a:t>
            </a:r>
            <a:endParaRPr lang="zh-TW" altLang="en-US" sz="1400" dirty="0">
              <a:ln w="0">
                <a:solidFill>
                  <a:schemeClr val="bg1"/>
                </a:solidFill>
              </a:ln>
              <a:solidFill>
                <a:schemeClr val="tx1"/>
              </a:solidFill>
              <a:latin typeface="Times New Roman" panose="02020603050405020304" pitchFamily="18" charset="0"/>
              <a:cs typeface="Times New Roman" panose="02020603050405020304" pitchFamily="18" charset="0"/>
            </a:endParaRPr>
          </a:p>
        </p:txBody>
      </p:sp>
      <p:cxnSp>
        <p:nvCxnSpPr>
          <p:cNvPr id="9" name="直線單箭頭接點 8">
            <a:extLst>
              <a:ext uri="{FF2B5EF4-FFF2-40B4-BE49-F238E27FC236}">
                <a16:creationId xmlns:a16="http://schemas.microsoft.com/office/drawing/2014/main" id="{8C4CF9E1-FE9B-313F-93E1-F77C0F1B3FFD}"/>
              </a:ext>
            </a:extLst>
          </p:cNvPr>
          <p:cNvCxnSpPr>
            <a:stCxn id="8" idx="4"/>
            <a:endCxn id="10" idx="0"/>
          </p:cNvCxnSpPr>
          <p:nvPr/>
        </p:nvCxnSpPr>
        <p:spPr>
          <a:xfrm flipH="1">
            <a:off x="8283218" y="1238205"/>
            <a:ext cx="1442670" cy="36636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橢圓 9">
                <a:extLst>
                  <a:ext uri="{FF2B5EF4-FFF2-40B4-BE49-F238E27FC236}">
                    <a16:creationId xmlns:a16="http://schemas.microsoft.com/office/drawing/2014/main" id="{41CC2C64-64D6-E865-5738-4212F0638C72}"/>
                  </a:ext>
                </a:extLst>
              </p:cNvPr>
              <p:cNvSpPr/>
              <p:nvPr/>
            </p:nvSpPr>
            <p:spPr>
              <a:xfrm>
                <a:off x="7589179" y="1604569"/>
                <a:ext cx="1388077" cy="45170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b="0" i="1" smtClean="0">
                          <a:ln w="0"/>
                          <a:solidFill>
                            <a:schemeClr val="tx1"/>
                          </a:solidFill>
                          <a:effectLst/>
                          <a:latin typeface="Cambria Math" panose="02040503050406030204" pitchFamily="18" charset="0"/>
                          <a:cs typeface="Times New Roman" panose="02020603050405020304" pitchFamily="18" charset="0"/>
                        </a:rPr>
                        <m:t>&lt;</m:t>
                      </m:r>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𝑡</m:t>
                          </m:r>
                        </m:e>
                        <m:sub>
                          <m:r>
                            <a:rPr lang="en-US" altLang="zh-TW" sz="1400" i="1">
                              <a:ln w="0"/>
                              <a:solidFill>
                                <a:schemeClr val="tx1"/>
                              </a:solidFill>
                              <a:latin typeface="Cambria Math" panose="02040503050406030204" pitchFamily="18" charset="0"/>
                              <a:cs typeface="Times New Roman" panose="02020603050405020304" pitchFamily="18" charset="0"/>
                            </a:rPr>
                            <m:t>1</m:t>
                          </m:r>
                        </m:sub>
                      </m:sSub>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𝑝</m:t>
                          </m:r>
                        </m:e>
                        <m:sub>
                          <m:r>
                            <a:rPr lang="en-US" altLang="zh-TW" sz="1400" b="0" i="1" smtClean="0">
                              <a:ln w="0"/>
                              <a:solidFill>
                                <a:schemeClr val="tx1"/>
                              </a:solidFill>
                              <a:latin typeface="Cambria Math" panose="02040503050406030204" pitchFamily="18" charset="0"/>
                              <a:cs typeface="Times New Roman" panose="02020603050405020304" pitchFamily="18" charset="0"/>
                            </a:rPr>
                            <m:t>1</m:t>
                          </m:r>
                        </m:sub>
                      </m:sSub>
                      <m:r>
                        <a:rPr lang="en-US" altLang="zh-TW" sz="1400" b="0" i="1" smtClean="0">
                          <a:ln w="0"/>
                          <a:solidFill>
                            <a:schemeClr val="tx1"/>
                          </a:solidFill>
                          <a:effectLst/>
                          <a:latin typeface="Cambria Math" panose="02040503050406030204" pitchFamily="18" charset="0"/>
                          <a:cs typeface="Times New Roman" panose="02020603050405020304" pitchFamily="18" charset="0"/>
                        </a:rPr>
                        <m:t>&gt;</m:t>
                      </m:r>
                    </m:oMath>
                  </m:oMathPara>
                </a14:m>
                <a:endParaRPr lang="en-US" altLang="zh-TW" sz="1400" b="0" dirty="0">
                  <a:ln w="0"/>
                  <a:solidFill>
                    <a:schemeClr val="tx1"/>
                  </a:solidFill>
                  <a:effectLst/>
                  <a:cs typeface="Times New Roman" panose="02020603050405020304" pitchFamily="18" charset="0"/>
                </a:endParaRPr>
              </a:p>
              <a:p>
                <a:pPr algn="ctr"/>
                <a:r>
                  <a:rPr lang="en-US" altLang="zh-TW" sz="1400" dirty="0">
                    <a:ln w="0"/>
                    <a:solidFill>
                      <a:schemeClr val="tx1"/>
                    </a:solidFill>
                    <a:effectLst/>
                    <a:cs typeface="Times New Roman" panose="02020603050405020304" pitchFamily="18" charset="0"/>
                  </a:rPr>
                  <a:t>12.6</a:t>
                </a:r>
                <a:endParaRPr lang="zh-TW" altLang="en-US" sz="1400" dirty="0">
                  <a:ln w="0"/>
                  <a:solidFill>
                    <a:schemeClr val="tx1"/>
                  </a:solidFill>
                  <a:effectLst/>
                  <a:cs typeface="Times New Roman" panose="02020603050405020304" pitchFamily="18" charset="0"/>
                </a:endParaRPr>
              </a:p>
            </p:txBody>
          </p:sp>
        </mc:Choice>
        <mc:Fallback xmlns="">
          <p:sp>
            <p:nvSpPr>
              <p:cNvPr id="10" name="橢圓 9">
                <a:extLst>
                  <a:ext uri="{FF2B5EF4-FFF2-40B4-BE49-F238E27FC236}">
                    <a16:creationId xmlns:a16="http://schemas.microsoft.com/office/drawing/2014/main" id="{41CC2C64-64D6-E865-5738-4212F0638C72}"/>
                  </a:ext>
                </a:extLst>
              </p:cNvPr>
              <p:cNvSpPr>
                <a:spLocks noRot="1" noChangeAspect="1" noMove="1" noResize="1" noEditPoints="1" noAdjustHandles="1" noChangeArrowheads="1" noChangeShapeType="1" noTextEdit="1"/>
              </p:cNvSpPr>
              <p:nvPr/>
            </p:nvSpPr>
            <p:spPr>
              <a:xfrm>
                <a:off x="7589179" y="1604569"/>
                <a:ext cx="1388077" cy="451708"/>
              </a:xfrm>
              <a:prstGeom prst="ellipse">
                <a:avLst/>
              </a:prstGeom>
              <a:blipFill>
                <a:blip r:embed="rId4"/>
                <a:stretch>
                  <a:fillRect b="-16456"/>
                </a:stretch>
              </a:blipFill>
              <a:ln w="28575">
                <a:solidFill>
                  <a:schemeClr val="tx1"/>
                </a:solidFill>
              </a:ln>
            </p:spPr>
            <p:txBody>
              <a:bodyPr/>
              <a:lstStyle/>
              <a:p>
                <a:r>
                  <a:rPr lang="zh-TW" altLang="en-US">
                    <a:noFill/>
                  </a:rPr>
                  <a:t> </a:t>
                </a:r>
              </a:p>
            </p:txBody>
          </p:sp>
        </mc:Fallback>
      </mc:AlternateContent>
      <p:cxnSp>
        <p:nvCxnSpPr>
          <p:cNvPr id="11" name="直線單箭頭接點 10">
            <a:extLst>
              <a:ext uri="{FF2B5EF4-FFF2-40B4-BE49-F238E27FC236}">
                <a16:creationId xmlns:a16="http://schemas.microsoft.com/office/drawing/2014/main" id="{36960F75-71DD-83AA-234F-00C45630939A}"/>
              </a:ext>
            </a:extLst>
          </p:cNvPr>
          <p:cNvCxnSpPr>
            <a:stCxn id="8" idx="4"/>
            <a:endCxn id="19" idx="0"/>
          </p:cNvCxnSpPr>
          <p:nvPr/>
        </p:nvCxnSpPr>
        <p:spPr>
          <a:xfrm>
            <a:off x="9725888" y="1238205"/>
            <a:ext cx="1403047" cy="3369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橢圓 18">
                <a:extLst>
                  <a:ext uri="{FF2B5EF4-FFF2-40B4-BE49-F238E27FC236}">
                    <a16:creationId xmlns:a16="http://schemas.microsoft.com/office/drawing/2014/main" id="{4C9B7695-7321-60FA-9755-1DED2E72B7B6}"/>
                  </a:ext>
                </a:extLst>
              </p:cNvPr>
              <p:cNvSpPr/>
              <p:nvPr/>
            </p:nvSpPr>
            <p:spPr>
              <a:xfrm>
                <a:off x="10406272" y="1575203"/>
                <a:ext cx="1445325" cy="40866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sz="1400" i="1" smtClean="0">
                          <a:ln w="0"/>
                          <a:solidFill>
                            <a:schemeClr val="tx1"/>
                          </a:solidFill>
                          <a:effectLst/>
                          <a:latin typeface="Cambria Math" panose="02040503050406030204" pitchFamily="18" charset="0"/>
                          <a:cs typeface="Times New Roman" panose="02020603050405020304" pitchFamily="18" charset="0"/>
                        </a:rPr>
                        <m:t> </m:t>
                      </m:r>
                      <m:sSub>
                        <m:sSubPr>
                          <m:ctrlPr>
                            <a:rPr lang="en-US" altLang="zh-TW" sz="1400" i="1">
                              <a:ln w="0"/>
                              <a:solidFill>
                                <a:schemeClr val="tx1"/>
                              </a:solidFill>
                              <a:effectLst/>
                              <a:latin typeface="Cambria Math" panose="02040503050406030204" pitchFamily="18" charset="0"/>
                              <a:cs typeface="Times New Roman" panose="02020603050405020304" pitchFamily="18" charset="0"/>
                            </a:rPr>
                          </m:ctrlPr>
                        </m:sSubPr>
                        <m:e>
                          <m:r>
                            <a:rPr lang="en-US" altLang="zh-TW" sz="1400" i="1">
                              <a:ln w="0"/>
                              <a:solidFill>
                                <a:schemeClr val="tx1"/>
                              </a:solidFill>
                              <a:effectLst/>
                              <a:latin typeface="Cambria Math" panose="02040503050406030204" pitchFamily="18" charset="0"/>
                              <a:cs typeface="Times New Roman" panose="02020603050405020304" pitchFamily="18" charset="0"/>
                            </a:rPr>
                            <m:t> </m:t>
                          </m:r>
                          <m:r>
                            <a:rPr lang="en-US" altLang="zh-TW" sz="1400" i="1" smtClean="0">
                              <a:ln w="0"/>
                              <a:solidFill>
                                <a:schemeClr val="tx1"/>
                              </a:solidFill>
                              <a:effectLst/>
                              <a:latin typeface="Cambria Math" panose="02040503050406030204" pitchFamily="18" charset="0"/>
                              <a:ea typeface="Cambria Math" panose="02040503050406030204" pitchFamily="18" charset="0"/>
                              <a:cs typeface="Times New Roman" panose="02020603050405020304" pitchFamily="18" charset="0"/>
                            </a:rPr>
                            <m:t>&lt;</m:t>
                          </m:r>
                          <m:r>
                            <a:rPr lang="en-US" altLang="zh-TW" sz="1400" b="0" i="1" smtClean="0">
                              <a:ln w="0"/>
                              <a:solidFill>
                                <a:schemeClr val="tx1"/>
                              </a:solidFill>
                              <a:effectLst/>
                              <a:latin typeface="Cambria Math" panose="02040503050406030204" pitchFamily="18" charset="0"/>
                              <a:cs typeface="Times New Roman" panose="02020603050405020304" pitchFamily="18" charset="0"/>
                            </a:rPr>
                            <m:t>𝑡</m:t>
                          </m:r>
                        </m:e>
                        <m:sub>
                          <m:r>
                            <a:rPr lang="en-US" altLang="zh-TW" sz="1400" b="0" i="1" smtClean="0">
                              <a:ln w="0"/>
                              <a:solidFill>
                                <a:schemeClr val="tx1"/>
                              </a:solidFill>
                              <a:effectLst/>
                              <a:latin typeface="Cambria Math" panose="02040503050406030204" pitchFamily="18" charset="0"/>
                              <a:cs typeface="Times New Roman" panose="02020603050405020304" pitchFamily="18" charset="0"/>
                            </a:rPr>
                            <m:t>1</m:t>
                          </m:r>
                        </m:sub>
                      </m:sSub>
                      <m:sSub>
                        <m:sSubPr>
                          <m:ctrlPr>
                            <a:rPr lang="en-US" altLang="zh-TW" sz="1400" i="1">
                              <a:ln w="0"/>
                              <a:solidFill>
                                <a:schemeClr val="tx1"/>
                              </a:solidFill>
                              <a:latin typeface="Cambria Math" panose="02040503050406030204" pitchFamily="18" charset="0"/>
                              <a:cs typeface="Times New Roman" panose="02020603050405020304" pitchFamily="18" charset="0"/>
                            </a:rPr>
                          </m:ctrlPr>
                        </m:sSubPr>
                        <m:e>
                          <m:r>
                            <a:rPr lang="en-US" altLang="zh-TW" sz="1400" b="0" i="1" smtClean="0">
                              <a:ln w="0"/>
                              <a:solidFill>
                                <a:schemeClr val="tx1"/>
                              </a:solidFill>
                              <a:latin typeface="Cambria Math" panose="02040503050406030204" pitchFamily="18" charset="0"/>
                              <a:cs typeface="Times New Roman" panose="02020603050405020304" pitchFamily="18" charset="0"/>
                            </a:rPr>
                            <m:t>,</m:t>
                          </m:r>
                          <m:r>
                            <a:rPr lang="en-US" altLang="zh-TW" sz="1400" i="1">
                              <a:ln w="0"/>
                              <a:solidFill>
                                <a:schemeClr val="tx1"/>
                              </a:solidFill>
                              <a:latin typeface="Cambria Math" panose="02040503050406030204" pitchFamily="18" charset="0"/>
                              <a:cs typeface="Times New Roman" panose="02020603050405020304" pitchFamily="18" charset="0"/>
                            </a:rPr>
                            <m:t> </m:t>
                          </m:r>
                          <m:r>
                            <a:rPr lang="en-US" altLang="zh-TW" sz="1400" i="1">
                              <a:ln w="0"/>
                              <a:solidFill>
                                <a:schemeClr val="tx1"/>
                              </a:solidFill>
                              <a:latin typeface="Cambria Math" panose="02040503050406030204" pitchFamily="18" charset="0"/>
                              <a:cs typeface="Times New Roman" panose="02020603050405020304" pitchFamily="18" charset="0"/>
                            </a:rPr>
                            <m:t>𝑝</m:t>
                          </m:r>
                        </m:e>
                        <m:sub>
                          <m:r>
                            <a:rPr lang="en-US" altLang="zh-TW" sz="1400" b="0" i="1" smtClean="0">
                              <a:ln w="0"/>
                              <a:solidFill>
                                <a:schemeClr val="tx1"/>
                              </a:solidFill>
                              <a:latin typeface="Cambria Math" panose="02040503050406030204" pitchFamily="18" charset="0"/>
                              <a:cs typeface="Times New Roman" panose="02020603050405020304" pitchFamily="18" charset="0"/>
                            </a:rPr>
                            <m:t>2</m:t>
                          </m:r>
                        </m:sub>
                      </m:sSub>
                      <m:r>
                        <a:rPr lang="en-US" altLang="zh-TW" sz="1400" b="0" i="1" smtClean="0">
                          <a:ln w="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&gt;</m:t>
                      </m:r>
                    </m:oMath>
                  </m:oMathPara>
                </a14:m>
                <a:endParaRPr lang="en-US" altLang="zh-TW" sz="1400" dirty="0">
                  <a:ln w="0"/>
                  <a:solidFill>
                    <a:schemeClr val="tx1"/>
                  </a:solidFill>
                  <a:effectLst/>
                  <a:cs typeface="Times New Roman" panose="02020603050405020304" pitchFamily="18" charset="0"/>
                </a:endParaRPr>
              </a:p>
              <a:p>
                <a:pPr algn="ctr"/>
                <a:r>
                  <a:rPr lang="en-US" altLang="zh-TW" sz="1400" dirty="0">
                    <a:ln w="0"/>
                    <a:solidFill>
                      <a:schemeClr val="tx1"/>
                    </a:solidFill>
                    <a:cs typeface="Times New Roman" panose="02020603050405020304" pitchFamily="18" charset="0"/>
                  </a:rPr>
                  <a:t>14.1</a:t>
                </a:r>
                <a:endParaRPr lang="zh-TW" altLang="en-US" sz="1400" dirty="0">
                  <a:ln w="0"/>
                  <a:solidFill>
                    <a:schemeClr val="tx1"/>
                  </a:solidFill>
                  <a:effectLst/>
                  <a:cs typeface="Times New Roman" panose="02020603050405020304" pitchFamily="18" charset="0"/>
                </a:endParaRPr>
              </a:p>
            </p:txBody>
          </p:sp>
        </mc:Choice>
        <mc:Fallback xmlns="">
          <p:sp>
            <p:nvSpPr>
              <p:cNvPr id="19" name="橢圓 18">
                <a:extLst>
                  <a:ext uri="{FF2B5EF4-FFF2-40B4-BE49-F238E27FC236}">
                    <a16:creationId xmlns:a16="http://schemas.microsoft.com/office/drawing/2014/main" id="{4C9B7695-7321-60FA-9755-1DED2E72B7B6}"/>
                  </a:ext>
                </a:extLst>
              </p:cNvPr>
              <p:cNvSpPr>
                <a:spLocks noRot="1" noChangeAspect="1" noMove="1" noResize="1" noEditPoints="1" noAdjustHandles="1" noChangeArrowheads="1" noChangeShapeType="1" noTextEdit="1"/>
              </p:cNvSpPr>
              <p:nvPr/>
            </p:nvSpPr>
            <p:spPr>
              <a:xfrm>
                <a:off x="10406272" y="1575203"/>
                <a:ext cx="1445325" cy="408660"/>
              </a:xfrm>
              <a:prstGeom prst="ellipse">
                <a:avLst/>
              </a:prstGeom>
              <a:blipFill>
                <a:blip r:embed="rId5"/>
                <a:stretch>
                  <a:fillRect b="-27536"/>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8" name="矩形 47">
                <a:extLst>
                  <a:ext uri="{FF2B5EF4-FFF2-40B4-BE49-F238E27FC236}">
                    <a16:creationId xmlns:a16="http://schemas.microsoft.com/office/drawing/2014/main" id="{F7FF9977-EF69-92DE-C2BD-CA8CD0E2F8DF}"/>
                  </a:ext>
                </a:extLst>
              </p:cNvPr>
              <p:cNvSpPr/>
              <p:nvPr/>
            </p:nvSpPr>
            <p:spPr>
              <a:xfrm>
                <a:off x="356949" y="4759570"/>
                <a:ext cx="11285825" cy="688778"/>
              </a:xfrm>
              <a:prstGeom prst="rect">
                <a:avLst/>
              </a:prstGeom>
            </p:spPr>
            <p:txBody>
              <a:bodyPr wrap="square">
                <a:spAutoFit/>
              </a:bodyPr>
              <a:lstStyle/>
              <a:p>
                <a14:m>
                  <m:oMath xmlns:m="http://schemas.openxmlformats.org/officeDocument/2006/math">
                    <m:r>
                      <m:rPr>
                        <m:sty m:val="p"/>
                      </m:rPr>
                      <a:rPr lang="en-US" altLang="zh-TW" sz="1400" smtClean="0">
                        <a:ln w="0"/>
                        <a:latin typeface="Cambria Math" panose="02040503050406030204" pitchFamily="18" charset="0"/>
                        <a:ea typeface="Cambria Math" panose="02040503050406030204" pitchFamily="18" charset="0"/>
                      </a:rPr>
                      <m:t>E</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r>
                          <a:rPr lang="en-US" altLang="zh-TW" sz="1400" i="1">
                            <a:ln w="0"/>
                            <a:latin typeface="Cambria Math" panose="02040503050406030204" pitchFamily="18" charset="0"/>
                            <a:ea typeface="Cambria Math" panose="02040503050406030204" pitchFamily="18" charset="0"/>
                          </a:rPr>
                          <m:t>,0.8</m:t>
                        </m:r>
                      </m:e>
                    </m:d>
                    <m:r>
                      <a:rPr lang="en-US" altLang="zh-TW" sz="1400">
                        <a:ln w="0"/>
                        <a:latin typeface="Cambria Math" panose="02040503050406030204" pitchFamily="18" charset="0"/>
                        <a:ea typeface="Cambria Math" panose="02040503050406030204" pitchFamily="18" charset="0"/>
                      </a:rPr>
                      <m:t>=</m:t>
                    </m:r>
                    <m:r>
                      <m:rPr>
                        <m:sty m:val="p"/>
                      </m:rPr>
                      <a:rPr lang="en-US" altLang="zh-TW" sz="1400">
                        <a:ln w="0"/>
                        <a:latin typeface="Cambria Math" panose="02040503050406030204" pitchFamily="18" charset="0"/>
                        <a:ea typeface="Cambria Math" panose="02040503050406030204" pitchFamily="18" charset="0"/>
                      </a:rPr>
                      <m:t>M</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e>
                    </m:d>
                    <m:r>
                      <a:rPr lang="en-US" altLang="zh-TW" sz="1400">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a:ln w="0"/>
                            <a:latin typeface="Cambria Math" panose="02040503050406030204" pitchFamily="18" charset="0"/>
                            <a:ea typeface="Cambria Math" panose="02040503050406030204" pitchFamily="18" charset="0"/>
                          </a:rPr>
                          <m:t>1</m:t>
                        </m:r>
                      </m:num>
                      <m:den>
                        <m:r>
                          <a:rPr lang="en-US" altLang="zh-TW" sz="1400" i="1">
                            <a:ln w="0"/>
                            <a:latin typeface="Cambria Math" panose="02040503050406030204" pitchFamily="18" charset="0"/>
                            <a:ea typeface="Cambria Math" panose="02040503050406030204" pitchFamily="18" charset="0"/>
                          </a:rPr>
                          <m:t>2</m:t>
                        </m:r>
                      </m:den>
                    </m:f>
                    <m:r>
                      <a:rPr lang="en-US" altLang="zh-TW" sz="1400" i="1">
                        <a:ln w="0"/>
                        <a:latin typeface="Cambria Math" panose="02040503050406030204" pitchFamily="18" charset="0"/>
                        <a:ea typeface="Cambria Math" panose="02040503050406030204" pitchFamily="18" charset="0"/>
                      </a:rPr>
                      <m:t>×</m:t>
                    </m:r>
                    <m:d>
                      <m:dPr>
                        <m:ctrlPr>
                          <a:rPr lang="en-US" altLang="zh-TW" sz="1400" i="1">
                            <a:ln w="0"/>
                            <a:latin typeface="Cambria Math" panose="02040503050406030204" pitchFamily="18" charset="0"/>
                            <a:ea typeface="Cambria Math" panose="02040503050406030204" pitchFamily="18" charset="0"/>
                          </a:rPr>
                        </m:ctrlPr>
                      </m:dPr>
                      <m:e>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3+2+4+5</m:t>
                            </m:r>
                          </m:num>
                          <m:den>
                            <m:r>
                              <a:rPr lang="en-US" altLang="zh-TW" sz="1400" i="1">
                                <a:ln w="0"/>
                                <a:latin typeface="Cambria Math" panose="02040503050406030204" pitchFamily="18" charset="0"/>
                                <a:ea typeface="Cambria Math" panose="02040503050406030204" pitchFamily="18" charset="0"/>
                              </a:rPr>
                              <m:t>2−0.8</m:t>
                            </m:r>
                          </m:den>
                        </m:f>
                        <m:r>
                          <a:rPr lang="en-US" altLang="zh-TW" sz="1400" i="1">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3+4+2+0</m:t>
                                    </m:r>
                                  </m:e>
                                </m:d>
                                <m:r>
                                  <a:rPr lang="en-US" altLang="zh-TW" sz="1400" i="1">
                                    <a:ln w="0"/>
                                    <a:latin typeface="Cambria Math" panose="02040503050406030204" pitchFamily="18" charset="0"/>
                                    <a:ea typeface="Cambria Math" panose="02040503050406030204" pitchFamily="18" charset="0"/>
                                  </a:rPr>
                                  <m:t>+0.2×</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2+3+3+3</m:t>
                                    </m:r>
                                  </m:e>
                                </m:d>
                              </m:e>
                            </m:d>
                          </m:num>
                          <m:den>
                            <m:r>
                              <a:rPr lang="en-US" altLang="zh-TW" sz="1400" i="1">
                                <a:ln w="0"/>
                                <a:latin typeface="Cambria Math" panose="02040503050406030204" pitchFamily="18" charset="0"/>
                                <a:ea typeface="Cambria Math" panose="02040503050406030204" pitchFamily="18" charset="0"/>
                              </a:rPr>
                              <m:t>2−0.8</m:t>
                            </m:r>
                          </m:den>
                        </m:f>
                      </m:e>
                    </m:d>
                    <m:r>
                      <a:rPr lang="en-US" altLang="zh-TW" sz="1400">
                        <a:ln w="0"/>
                        <a:latin typeface="Cambria Math" panose="02040503050406030204" pitchFamily="18" charset="0"/>
                        <a:ea typeface="Cambria Math" panose="02040503050406030204" pitchFamily="18" charset="0"/>
                      </a:rPr>
                      <m:t>=</m:t>
                    </m:r>
                  </m:oMath>
                </a14:m>
                <a:r>
                  <a:rPr lang="en-US" altLang="zh-TW" sz="1400" dirty="0">
                    <a:ln w="0"/>
                    <a:ea typeface="Cambria Math" panose="02040503050406030204" pitchFamily="18" charset="0"/>
                  </a:rPr>
                  <a:t>9+8.9=17.9</a:t>
                </a:r>
              </a:p>
              <a:p>
                <a:endParaRPr lang="en-US" altLang="zh-TW" sz="1400" dirty="0">
                  <a:ln w="0"/>
                  <a:effectLst/>
                  <a:ea typeface="Cambria Math" panose="02040503050406030204" pitchFamily="18" charset="0"/>
                </a:endParaRPr>
              </a:p>
            </p:txBody>
          </p:sp>
        </mc:Choice>
        <mc:Fallback xmlns="">
          <p:sp>
            <p:nvSpPr>
              <p:cNvPr id="48" name="矩形 47">
                <a:extLst>
                  <a:ext uri="{FF2B5EF4-FFF2-40B4-BE49-F238E27FC236}">
                    <a16:creationId xmlns:a16="http://schemas.microsoft.com/office/drawing/2014/main" id="{F7FF9977-EF69-92DE-C2BD-CA8CD0E2F8DF}"/>
                  </a:ext>
                </a:extLst>
              </p:cNvPr>
              <p:cNvSpPr>
                <a:spLocks noRot="1" noChangeAspect="1" noMove="1" noResize="1" noEditPoints="1" noAdjustHandles="1" noChangeArrowheads="1" noChangeShapeType="1" noTextEdit="1"/>
              </p:cNvSpPr>
              <p:nvPr/>
            </p:nvSpPr>
            <p:spPr>
              <a:xfrm>
                <a:off x="356949" y="4759570"/>
                <a:ext cx="11285825" cy="688778"/>
              </a:xfrm>
              <a:prstGeom prst="rect">
                <a:avLst/>
              </a:prstGeom>
              <a:blipFill>
                <a:blip r:embed="rId6"/>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9" name="矩形 48">
                <a:extLst>
                  <a:ext uri="{FF2B5EF4-FFF2-40B4-BE49-F238E27FC236}">
                    <a16:creationId xmlns:a16="http://schemas.microsoft.com/office/drawing/2014/main" id="{860E9A30-D78F-CCD2-3F2C-1D5AEA1F8770}"/>
                  </a:ext>
                </a:extLst>
              </p:cNvPr>
              <p:cNvSpPr/>
              <p:nvPr/>
            </p:nvSpPr>
            <p:spPr>
              <a:xfrm>
                <a:off x="325254" y="4122248"/>
                <a:ext cx="11902904" cy="473335"/>
              </a:xfrm>
              <a:prstGeom prst="rect">
                <a:avLst/>
              </a:prstGeom>
            </p:spPr>
            <p:txBody>
              <a:bodyPr wrap="square">
                <a:spAutoFit/>
              </a:bodyPr>
              <a:lstStyle/>
              <a:p>
                <a14:m>
                  <m:oMath xmlns:m="http://schemas.openxmlformats.org/officeDocument/2006/math">
                    <m:r>
                      <m:rPr>
                        <m:sty m:val="p"/>
                      </m:rPr>
                      <a:rPr lang="en-US" altLang="zh-TW" sz="1400" smtClean="0">
                        <a:ln w="0"/>
                        <a:effectLst/>
                        <a:latin typeface="Cambria Math" panose="02040503050406030204" pitchFamily="18" charset="0"/>
                        <a:ea typeface="Cambria Math" panose="02040503050406030204" pitchFamily="18" charset="0"/>
                      </a:rPr>
                      <m:t>E</m:t>
                    </m:r>
                    <m:d>
                      <m:dPr>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b="0" i="1" smtClean="0">
                            <a:ln w="0"/>
                            <a:effectLst/>
                            <a:latin typeface="Cambria Math" panose="02040503050406030204" pitchFamily="18" charset="0"/>
                            <a:ea typeface="Cambria Math" panose="02040503050406030204" pitchFamily="18" charset="0"/>
                          </a:rPr>
                          <m:t>,2,1,0.8</m:t>
                        </m:r>
                      </m:e>
                    </m:d>
                    <m:r>
                      <a:rPr lang="en-US" altLang="zh-TW" sz="1400">
                        <a:ln w="0"/>
                        <a:effectLst/>
                        <a:latin typeface="Cambria Math" panose="02040503050406030204" pitchFamily="18" charset="0"/>
                        <a:ea typeface="Cambria Math" panose="02040503050406030204" pitchFamily="18" charset="0"/>
                      </a:rPr>
                      <m:t>=</m:t>
                    </m:r>
                    <m:r>
                      <m:rPr>
                        <m:sty m:val="p"/>
                      </m:rPr>
                      <a:rPr lang="en-US" altLang="zh-TW" sz="1400">
                        <a:ln w="0"/>
                        <a:effectLst/>
                        <a:latin typeface="Cambria Math" panose="02040503050406030204" pitchFamily="18" charset="0"/>
                        <a:ea typeface="Cambria Math" panose="02040503050406030204" pitchFamily="18" charset="0"/>
                      </a:rPr>
                      <m:t>M</m:t>
                    </m:r>
                    <m:d>
                      <m:dPr>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effectLst/>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b="0" i="1" smtClean="0">
                            <a:ln w="0"/>
                            <a:effectLst/>
                            <a:latin typeface="Cambria Math" panose="02040503050406030204" pitchFamily="18" charset="0"/>
                            <a:ea typeface="Cambria Math" panose="02040503050406030204" pitchFamily="18" charset="0"/>
                          </a:rPr>
                          <m:t>,2,1</m:t>
                        </m:r>
                      </m:e>
                    </m:d>
                    <m:r>
                      <a:rPr lang="en-US" altLang="zh-TW" sz="1400">
                        <a:ln w="0"/>
                        <a:effectLst/>
                        <a:latin typeface="Cambria Math" panose="02040503050406030204" pitchFamily="18" charset="0"/>
                        <a:ea typeface="Cambria Math" panose="02040503050406030204" pitchFamily="18" charset="0"/>
                      </a:rPr>
                      <m:t>+</m:t>
                    </m:r>
                    <m:f>
                      <m:fPr>
                        <m:ctrlPr>
                          <a:rPr lang="en-US" altLang="zh-TW" sz="1400" i="1">
                            <a:ln w="0"/>
                            <a:effectLst/>
                            <a:latin typeface="Cambria Math" panose="02040503050406030204" pitchFamily="18" charset="0"/>
                            <a:ea typeface="Cambria Math" panose="02040503050406030204" pitchFamily="18" charset="0"/>
                          </a:rPr>
                        </m:ctrlPr>
                      </m:fPr>
                      <m:num>
                        <m:r>
                          <a:rPr lang="en-US" altLang="zh-TW" sz="1400">
                            <a:ln w="0"/>
                            <a:effectLst/>
                            <a:latin typeface="Cambria Math" panose="02040503050406030204" pitchFamily="18" charset="0"/>
                            <a:ea typeface="Cambria Math" panose="02040503050406030204" pitchFamily="18" charset="0"/>
                          </a:rPr>
                          <m:t>1</m:t>
                        </m:r>
                      </m:num>
                      <m:den>
                        <m:r>
                          <a:rPr lang="en-US" altLang="zh-TW" sz="1400" i="1">
                            <a:ln w="0"/>
                            <a:effectLst/>
                            <a:latin typeface="Cambria Math" panose="02040503050406030204" pitchFamily="18" charset="0"/>
                            <a:ea typeface="Cambria Math" panose="02040503050406030204" pitchFamily="18" charset="0"/>
                          </a:rPr>
                          <m:t>2</m:t>
                        </m:r>
                      </m:den>
                    </m:f>
                    <m:r>
                      <a:rPr lang="en-US" altLang="zh-TW" sz="1400" i="1">
                        <a:ln w="0"/>
                        <a:effectLst/>
                        <a:latin typeface="Cambria Math" panose="02040503050406030204" pitchFamily="18" charset="0"/>
                        <a:ea typeface="Cambria Math" panose="02040503050406030204" pitchFamily="18" charset="0"/>
                      </a:rPr>
                      <m:t>×</m:t>
                    </m:r>
                    <m:d>
                      <m:dPr>
                        <m:ctrlPr>
                          <a:rPr lang="en-US" altLang="zh-TW" sz="1400" i="1" smtClean="0">
                            <a:ln w="0"/>
                            <a:effectLst/>
                            <a:latin typeface="Cambria Math" panose="02040503050406030204" pitchFamily="18" charset="0"/>
                            <a:ea typeface="Cambria Math" panose="02040503050406030204" pitchFamily="18" charset="0"/>
                          </a:rPr>
                        </m:ctrlPr>
                      </m:dPr>
                      <m:e>
                        <m:f>
                          <m:fPr>
                            <m:ctrlPr>
                              <a:rPr lang="en-US" altLang="zh-TW" sz="1400" i="1" smtClean="0">
                                <a:ln w="0"/>
                                <a:effectLst/>
                                <a:latin typeface="Cambria Math" panose="02040503050406030204" pitchFamily="18" charset="0"/>
                                <a:ea typeface="Cambria Math" panose="02040503050406030204" pitchFamily="18" charset="0"/>
                              </a:rPr>
                            </m:ctrlPr>
                          </m:fPr>
                          <m:num>
                            <m:r>
                              <a:rPr lang="en-US" altLang="zh-TW" sz="1400" b="0" i="1" smtClean="0">
                                <a:ln w="0"/>
                                <a:effectLst/>
                                <a:latin typeface="Cambria Math" panose="02040503050406030204" pitchFamily="18" charset="0"/>
                                <a:ea typeface="Cambria Math" panose="02040503050406030204" pitchFamily="18" charset="0"/>
                              </a:rPr>
                              <m:t>4+2+2+3</m:t>
                            </m:r>
                          </m:num>
                          <m:den>
                            <m:r>
                              <a:rPr lang="en-US" altLang="zh-TW" sz="1400" b="0" i="1" smtClean="0">
                                <a:ln w="0"/>
                                <a:effectLst/>
                                <a:latin typeface="Cambria Math" panose="02040503050406030204" pitchFamily="18" charset="0"/>
                                <a:ea typeface="Cambria Math" panose="02040503050406030204" pitchFamily="18" charset="0"/>
                              </a:rPr>
                              <m:t>2−0.8</m:t>
                            </m:r>
                          </m:den>
                        </m:f>
                        <m:r>
                          <a:rPr lang="en-US" altLang="zh-TW" sz="1400" i="1" smtClean="0">
                            <a:ln w="0"/>
                            <a:effectLst/>
                            <a:latin typeface="Cambria Math" panose="02040503050406030204" pitchFamily="18" charset="0"/>
                            <a:ea typeface="Cambria Math" panose="02040503050406030204" pitchFamily="18" charset="0"/>
                          </a:rPr>
                          <m:t>+</m:t>
                        </m:r>
                        <m:f>
                          <m:fPr>
                            <m:ctrlPr>
                              <a:rPr lang="en-US" altLang="zh-TW" sz="1400" i="1" smtClean="0">
                                <a:ln w="0"/>
                                <a:effectLst/>
                                <a:latin typeface="Cambria Math" panose="02040503050406030204" pitchFamily="18" charset="0"/>
                                <a:ea typeface="Cambria Math" panose="02040503050406030204" pitchFamily="18" charset="0"/>
                              </a:rPr>
                            </m:ctrlPr>
                          </m:fPr>
                          <m:num>
                            <m:r>
                              <a:rPr lang="en-US" altLang="zh-TW" sz="1400" b="0" i="1" smtClean="0">
                                <a:ln w="0"/>
                                <a:effectLst/>
                                <a:latin typeface="Cambria Math" panose="02040503050406030204" pitchFamily="18" charset="0"/>
                                <a:ea typeface="Cambria Math" panose="02040503050406030204" pitchFamily="18" charset="0"/>
                              </a:rPr>
                              <m:t>0.8×</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0.8×</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3+4+2+0</m:t>
                                    </m:r>
                                  </m:e>
                                </m:d>
                                <m:r>
                                  <a:rPr lang="en-US" altLang="zh-TW" sz="1400" b="0" i="1" smtClean="0">
                                    <a:ln w="0"/>
                                    <a:effectLst/>
                                    <a:latin typeface="Cambria Math" panose="02040503050406030204" pitchFamily="18" charset="0"/>
                                    <a:ea typeface="Cambria Math" panose="02040503050406030204" pitchFamily="18" charset="0"/>
                                  </a:rPr>
                                  <m:t>+0.2×</m:t>
                                </m:r>
                                <m:d>
                                  <m:dPr>
                                    <m:ctrlPr>
                                      <a:rPr lang="en-US" altLang="zh-TW" sz="1400" b="0" i="1" smtClean="0">
                                        <a:ln w="0"/>
                                        <a:effectLst/>
                                        <a:latin typeface="Cambria Math" panose="02040503050406030204" pitchFamily="18" charset="0"/>
                                        <a:ea typeface="Cambria Math" panose="02040503050406030204" pitchFamily="18" charset="0"/>
                                      </a:rPr>
                                    </m:ctrlPr>
                                  </m:dPr>
                                  <m:e>
                                    <m:r>
                                      <a:rPr lang="en-US" altLang="zh-TW" sz="1400" b="0" i="1" smtClean="0">
                                        <a:ln w="0"/>
                                        <a:effectLst/>
                                        <a:latin typeface="Cambria Math" panose="02040503050406030204" pitchFamily="18" charset="0"/>
                                        <a:ea typeface="Cambria Math" panose="02040503050406030204" pitchFamily="18" charset="0"/>
                                      </a:rPr>
                                      <m:t>2+3+3+3</m:t>
                                    </m:r>
                                  </m:e>
                                </m:d>
                              </m:e>
                            </m:d>
                          </m:num>
                          <m:den>
                            <m:r>
                              <a:rPr lang="en-US" altLang="zh-TW" sz="1400" b="0" i="1" smtClean="0">
                                <a:ln w="0"/>
                                <a:effectLst/>
                                <a:latin typeface="Cambria Math" panose="02040503050406030204" pitchFamily="18" charset="0"/>
                                <a:ea typeface="Cambria Math" panose="02040503050406030204" pitchFamily="18" charset="0"/>
                              </a:rPr>
                              <m:t>2−0.8</m:t>
                            </m:r>
                          </m:den>
                        </m:f>
                      </m:e>
                    </m:d>
                    <m:r>
                      <a:rPr lang="en-US" altLang="zh-TW" sz="1400" b="0" i="0" smtClean="0">
                        <a:ln w="0"/>
                        <a:effectLst/>
                        <a:latin typeface="Cambria Math" panose="02040503050406030204" pitchFamily="18" charset="0"/>
                        <a:ea typeface="Cambria Math" panose="02040503050406030204" pitchFamily="18" charset="0"/>
                      </a:rPr>
                      <m:t>=</m:t>
                    </m:r>
                  </m:oMath>
                </a14:m>
                <a:r>
                  <a:rPr lang="en-US" altLang="zh-TW" sz="1400" dirty="0">
                    <a:ln w="0"/>
                    <a:effectLst/>
                    <a:ea typeface="Cambria Math" panose="02040503050406030204" pitchFamily="18" charset="0"/>
                  </a:rPr>
                  <a:t>5+7.6=12.6</a:t>
                </a:r>
              </a:p>
            </p:txBody>
          </p:sp>
        </mc:Choice>
        <mc:Fallback xmlns="">
          <p:sp>
            <p:nvSpPr>
              <p:cNvPr id="49" name="矩形 48">
                <a:extLst>
                  <a:ext uri="{FF2B5EF4-FFF2-40B4-BE49-F238E27FC236}">
                    <a16:creationId xmlns:a16="http://schemas.microsoft.com/office/drawing/2014/main" id="{860E9A30-D78F-CCD2-3F2C-1D5AEA1F8770}"/>
                  </a:ext>
                </a:extLst>
              </p:cNvPr>
              <p:cNvSpPr>
                <a:spLocks noRot="1" noChangeAspect="1" noMove="1" noResize="1" noEditPoints="1" noAdjustHandles="1" noChangeArrowheads="1" noChangeShapeType="1" noTextEdit="1"/>
              </p:cNvSpPr>
              <p:nvPr/>
            </p:nvSpPr>
            <p:spPr>
              <a:xfrm>
                <a:off x="325254" y="4122248"/>
                <a:ext cx="11902904" cy="473335"/>
              </a:xfrm>
              <a:prstGeom prst="rect">
                <a:avLst/>
              </a:prstGeom>
              <a:blipFill>
                <a:blip r:embed="rId7"/>
                <a:stretch>
                  <a:fillRect/>
                </a:stretch>
              </a:blipFill>
            </p:spPr>
            <p:txBody>
              <a:bodyPr/>
              <a:lstStyle/>
              <a:p>
                <a:r>
                  <a:rPr lang="zh-TW" altLang="en-US">
                    <a:noFill/>
                  </a:rPr>
                  <a:t> </a:t>
                </a:r>
              </a:p>
            </p:txBody>
          </p:sp>
        </mc:Fallback>
      </mc:AlternateContent>
      <p:grpSp>
        <p:nvGrpSpPr>
          <p:cNvPr id="63" name="群組 62"/>
          <p:cNvGrpSpPr/>
          <p:nvPr/>
        </p:nvGrpSpPr>
        <p:grpSpPr>
          <a:xfrm>
            <a:off x="470913" y="566921"/>
            <a:ext cx="1860406" cy="3063877"/>
            <a:chOff x="2997507" y="2933384"/>
            <a:chExt cx="1860406" cy="3063877"/>
          </a:xfrm>
        </p:grpSpPr>
        <mc:AlternateContent xmlns:mc="http://schemas.openxmlformats.org/markup-compatibility/2006" xmlns:a14="http://schemas.microsoft.com/office/drawing/2010/main">
          <mc:Choice Requires="a14">
            <p:sp>
              <p:nvSpPr>
                <p:cNvPr id="64" name="橢圓 63">
                  <a:extLst>
                    <a:ext uri="{FF2B5EF4-FFF2-40B4-BE49-F238E27FC236}">
                      <a16:creationId xmlns:a16="http://schemas.microsoft.com/office/drawing/2014/main" id="{28D00C75-F3AA-D225-269D-6E54BC02D183}"/>
                    </a:ext>
                  </a:extLst>
                </p:cNvPr>
                <p:cNvSpPr/>
                <p:nvPr/>
              </p:nvSpPr>
              <p:spPr>
                <a:xfrm>
                  <a:off x="3629040" y="2933384"/>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1</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4" name="橢圓 63">
                  <a:extLst>
                    <a:ext uri="{FF2B5EF4-FFF2-40B4-BE49-F238E27FC236}">
                      <a16:creationId xmlns:a16="http://schemas.microsoft.com/office/drawing/2014/main" id="{28D00C75-F3AA-D225-269D-6E54BC02D183}"/>
                    </a:ext>
                  </a:extLst>
                </p:cNvPr>
                <p:cNvSpPr>
                  <a:spLocks noRot="1" noChangeAspect="1" noMove="1" noResize="1" noEditPoints="1" noAdjustHandles="1" noChangeArrowheads="1" noChangeShapeType="1" noTextEdit="1"/>
                </p:cNvSpPr>
                <p:nvPr/>
              </p:nvSpPr>
              <p:spPr>
                <a:xfrm>
                  <a:off x="3629040" y="2933384"/>
                  <a:ext cx="523701" cy="495558"/>
                </a:xfrm>
                <a:prstGeom prst="ellipse">
                  <a:avLst/>
                </a:prstGeom>
                <a:blipFill>
                  <a:blip r:embed="rId8"/>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5" name="橢圓 64">
                  <a:extLst>
                    <a:ext uri="{FF2B5EF4-FFF2-40B4-BE49-F238E27FC236}">
                      <a16:creationId xmlns:a16="http://schemas.microsoft.com/office/drawing/2014/main" id="{A8F586AF-D745-4F5B-55EC-CA59D008CC32}"/>
                    </a:ext>
                  </a:extLst>
                </p:cNvPr>
                <p:cNvSpPr/>
                <p:nvPr/>
              </p:nvSpPr>
              <p:spPr>
                <a:xfrm>
                  <a:off x="4152741"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5" name="橢圓 64">
                  <a:extLst>
                    <a:ext uri="{FF2B5EF4-FFF2-40B4-BE49-F238E27FC236}">
                      <a16:creationId xmlns:a16="http://schemas.microsoft.com/office/drawing/2014/main" id="{A8F586AF-D745-4F5B-55EC-CA59D008CC32}"/>
                    </a:ext>
                  </a:extLst>
                </p:cNvPr>
                <p:cNvSpPr>
                  <a:spLocks noRot="1" noChangeAspect="1" noMove="1" noResize="1" noEditPoints="1" noAdjustHandles="1" noChangeArrowheads="1" noChangeShapeType="1" noTextEdit="1"/>
                </p:cNvSpPr>
                <p:nvPr/>
              </p:nvSpPr>
              <p:spPr>
                <a:xfrm>
                  <a:off x="4152741" y="3678758"/>
                  <a:ext cx="523701" cy="495558"/>
                </a:xfrm>
                <a:prstGeom prst="ellipse">
                  <a:avLst/>
                </a:prstGeom>
                <a:blipFill>
                  <a:blip r:embed="rId9"/>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6" name="橢圓 65">
                  <a:extLst>
                    <a:ext uri="{FF2B5EF4-FFF2-40B4-BE49-F238E27FC236}">
                      <a16:creationId xmlns:a16="http://schemas.microsoft.com/office/drawing/2014/main" id="{C8A6C8CE-96BF-09E6-7421-D16133E2BA1C}"/>
                    </a:ext>
                  </a:extLst>
                </p:cNvPr>
                <p:cNvSpPr/>
                <p:nvPr/>
              </p:nvSpPr>
              <p:spPr>
                <a:xfrm>
                  <a:off x="3105339" y="3678758"/>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ln w="0"/>
                    <a:solidFill>
                      <a:schemeClr val="tx1"/>
                    </a:solidFill>
                  </a:endParaRPr>
                </a:p>
              </p:txBody>
            </p:sp>
          </mc:Choice>
          <mc:Fallback xmlns="">
            <p:sp>
              <p:nvSpPr>
                <p:cNvPr id="66" name="橢圓 65">
                  <a:extLst>
                    <a:ext uri="{FF2B5EF4-FFF2-40B4-BE49-F238E27FC236}">
                      <a16:creationId xmlns:a16="http://schemas.microsoft.com/office/drawing/2014/main" id="{C8A6C8CE-96BF-09E6-7421-D16133E2BA1C}"/>
                    </a:ext>
                  </a:extLst>
                </p:cNvPr>
                <p:cNvSpPr>
                  <a:spLocks noRot="1" noChangeAspect="1" noMove="1" noResize="1" noEditPoints="1" noAdjustHandles="1" noChangeArrowheads="1" noChangeShapeType="1" noTextEdit="1"/>
                </p:cNvSpPr>
                <p:nvPr/>
              </p:nvSpPr>
              <p:spPr>
                <a:xfrm>
                  <a:off x="3105339" y="3678758"/>
                  <a:ext cx="523701" cy="495558"/>
                </a:xfrm>
                <a:prstGeom prst="ellipse">
                  <a:avLst/>
                </a:prstGeom>
                <a:blipFill>
                  <a:blip r:embed="rId10"/>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7" name="橢圓 66">
                  <a:extLst>
                    <a:ext uri="{FF2B5EF4-FFF2-40B4-BE49-F238E27FC236}">
                      <a16:creationId xmlns:a16="http://schemas.microsoft.com/office/drawing/2014/main" id="{CCAD7A3A-5D10-5C6A-C24C-C19D87138A94}"/>
                    </a:ext>
                  </a:extLst>
                </p:cNvPr>
                <p:cNvSpPr/>
                <p:nvPr/>
              </p:nvSpPr>
              <p:spPr>
                <a:xfrm>
                  <a:off x="3105339"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b="0" i="1" smtClean="0">
                                <a:ln w="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ln w="0"/>
                    <a:solidFill>
                      <a:schemeClr val="tx1"/>
                    </a:solidFill>
                    <a:cs typeface="Times New Roman" panose="02020603050405020304" pitchFamily="18" charset="0"/>
                  </a:endParaRPr>
                </a:p>
              </p:txBody>
            </p:sp>
          </mc:Choice>
          <mc:Fallback xmlns="">
            <p:sp>
              <p:nvSpPr>
                <p:cNvPr id="67" name="橢圓 66">
                  <a:extLst>
                    <a:ext uri="{FF2B5EF4-FFF2-40B4-BE49-F238E27FC236}">
                      <a16:creationId xmlns:a16="http://schemas.microsoft.com/office/drawing/2014/main" id="{CCAD7A3A-5D10-5C6A-C24C-C19D87138A94}"/>
                    </a:ext>
                  </a:extLst>
                </p:cNvPr>
                <p:cNvSpPr>
                  <a:spLocks noRot="1" noChangeAspect="1" noMove="1" noResize="1" noEditPoints="1" noAdjustHandles="1" noChangeArrowheads="1" noChangeShapeType="1" noTextEdit="1"/>
                </p:cNvSpPr>
                <p:nvPr/>
              </p:nvSpPr>
              <p:spPr>
                <a:xfrm>
                  <a:off x="3105339" y="4636916"/>
                  <a:ext cx="523701" cy="495558"/>
                </a:xfrm>
                <a:prstGeom prst="ellipse">
                  <a:avLst/>
                </a:prstGeom>
                <a:blipFill>
                  <a:blip r:embed="rId11"/>
                  <a:stretch>
                    <a:fillRect/>
                  </a:stretch>
                </a:blipFill>
                <a:ln>
                  <a:solidFill>
                    <a:schemeClr val="tx1"/>
                  </a:solidFill>
                </a:ln>
              </p:spPr>
              <p:txBody>
                <a:bodyPr/>
                <a:lstStyle/>
                <a:p>
                  <a:r>
                    <a:rPr lang="zh-TW" altLang="en-US">
                      <a:noFill/>
                    </a:rPr>
                    <a:t> </a:t>
                  </a:r>
                </a:p>
              </p:txBody>
            </p:sp>
          </mc:Fallback>
        </mc:AlternateContent>
        <p:cxnSp>
          <p:nvCxnSpPr>
            <p:cNvPr id="68" name="直線單箭頭接點 67">
              <a:extLst>
                <a:ext uri="{FF2B5EF4-FFF2-40B4-BE49-F238E27FC236}">
                  <a16:creationId xmlns:a16="http://schemas.microsoft.com/office/drawing/2014/main" id="{F49E2E14-9C97-310D-14A3-DF0656D681EF}"/>
                </a:ext>
              </a:extLst>
            </p:cNvPr>
            <p:cNvCxnSpPr>
              <a:stCxn id="64" idx="3"/>
              <a:endCxn id="66" idx="0"/>
            </p:cNvCxnSpPr>
            <p:nvPr/>
          </p:nvCxnSpPr>
          <p:spPr>
            <a:xfrm flipH="1">
              <a:off x="3367189" y="3356370"/>
              <a:ext cx="338544"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單箭頭接點 68">
              <a:extLst>
                <a:ext uri="{FF2B5EF4-FFF2-40B4-BE49-F238E27FC236}">
                  <a16:creationId xmlns:a16="http://schemas.microsoft.com/office/drawing/2014/main" id="{A59388B1-B5A6-4AB0-AF76-32E89C307448}"/>
                </a:ext>
              </a:extLst>
            </p:cNvPr>
            <p:cNvCxnSpPr>
              <a:stCxn id="64" idx="5"/>
              <a:endCxn id="65" idx="0"/>
            </p:cNvCxnSpPr>
            <p:nvPr/>
          </p:nvCxnSpPr>
          <p:spPr>
            <a:xfrm>
              <a:off x="4076047" y="3356370"/>
              <a:ext cx="338545" cy="32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單箭頭接點 69">
              <a:extLst>
                <a:ext uri="{FF2B5EF4-FFF2-40B4-BE49-F238E27FC236}">
                  <a16:creationId xmlns:a16="http://schemas.microsoft.com/office/drawing/2014/main" id="{41A616ED-FA61-9327-892C-FF921D93361E}"/>
                </a:ext>
              </a:extLst>
            </p:cNvPr>
            <p:cNvCxnSpPr>
              <a:cxnSpLocks/>
              <a:stCxn id="66" idx="4"/>
              <a:endCxn id="67" idx="0"/>
            </p:cNvCxnSpPr>
            <p:nvPr/>
          </p:nvCxnSpPr>
          <p:spPr>
            <a:xfrm>
              <a:off x="3367190" y="4174316"/>
              <a:ext cx="0"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單箭頭接點 70">
              <a:extLst>
                <a:ext uri="{FF2B5EF4-FFF2-40B4-BE49-F238E27FC236}">
                  <a16:creationId xmlns:a16="http://schemas.microsoft.com/office/drawing/2014/main" id="{9AB059F4-A616-661A-BABE-63D9AAA7A0D9}"/>
                </a:ext>
              </a:extLst>
            </p:cNvPr>
            <p:cNvCxnSpPr>
              <a:cxnSpLocks/>
              <a:stCxn id="65" idx="4"/>
              <a:endCxn id="67" idx="7"/>
            </p:cNvCxnSpPr>
            <p:nvPr/>
          </p:nvCxnSpPr>
          <p:spPr>
            <a:xfrm flipH="1">
              <a:off x="3552346" y="4174316"/>
              <a:ext cx="862246" cy="5351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矩形 71">
              <a:extLst>
                <a:ext uri="{FF2B5EF4-FFF2-40B4-BE49-F238E27FC236}">
                  <a16:creationId xmlns:a16="http://schemas.microsoft.com/office/drawing/2014/main" id="{C6D89577-951B-E36B-CFE3-F9B803734128}"/>
                </a:ext>
              </a:extLst>
            </p:cNvPr>
            <p:cNvSpPr/>
            <p:nvPr/>
          </p:nvSpPr>
          <p:spPr>
            <a:xfrm>
              <a:off x="4208543" y="318116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73" name="矩形 72">
              <a:extLst>
                <a:ext uri="{FF2B5EF4-FFF2-40B4-BE49-F238E27FC236}">
                  <a16:creationId xmlns:a16="http://schemas.microsoft.com/office/drawing/2014/main" id="{5CD02EA6-17CD-D7CC-C6E1-75E9E4B884F5}"/>
                </a:ext>
              </a:extLst>
            </p:cNvPr>
            <p:cNvSpPr/>
            <p:nvPr/>
          </p:nvSpPr>
          <p:spPr>
            <a:xfrm>
              <a:off x="3718933" y="4185753"/>
              <a:ext cx="314510" cy="400110"/>
            </a:xfrm>
            <a:prstGeom prst="rect">
              <a:avLst/>
            </a:prstGeom>
            <a:noFill/>
          </p:spPr>
          <p:txBody>
            <a:bodyPr wrap="none" lIns="91440" tIns="45720" rIns="91440" bIns="45720">
              <a:spAutoFit/>
            </a:bodyPr>
            <a:lstStyle/>
            <a:p>
              <a:pPr algn="ctr"/>
              <a:r>
                <a:rPr lang="en-US" altLang="zh-TW" sz="2000" dirty="0">
                  <a:ln w="0"/>
                </a:rPr>
                <a:t>2</a:t>
              </a:r>
              <a:endParaRPr lang="zh-TW" altLang="en-US" sz="2000" dirty="0">
                <a:ln w="0"/>
              </a:endParaRPr>
            </a:p>
          </p:txBody>
        </p:sp>
        <p:sp>
          <p:nvSpPr>
            <p:cNvPr id="74" name="矩形 73">
              <a:extLst>
                <a:ext uri="{FF2B5EF4-FFF2-40B4-BE49-F238E27FC236}">
                  <a16:creationId xmlns:a16="http://schemas.microsoft.com/office/drawing/2014/main" id="{5D66F994-A4F4-2823-0E33-00519FFAFE52}"/>
                </a:ext>
              </a:extLst>
            </p:cNvPr>
            <p:cNvSpPr/>
            <p:nvPr/>
          </p:nvSpPr>
          <p:spPr>
            <a:xfrm>
              <a:off x="3284747" y="3164205"/>
              <a:ext cx="314510" cy="400110"/>
            </a:xfrm>
            <a:prstGeom prst="rect">
              <a:avLst/>
            </a:prstGeom>
            <a:noFill/>
          </p:spPr>
          <p:txBody>
            <a:bodyPr wrap="none" lIns="91440" tIns="45720" rIns="91440" bIns="45720">
              <a:spAutoFit/>
            </a:bodyPr>
            <a:lstStyle/>
            <a:p>
              <a:pPr algn="ctr"/>
              <a:r>
                <a:rPr lang="en-US" altLang="zh-TW" sz="2000" dirty="0">
                  <a:ln w="0"/>
                </a:rPr>
                <a:t>1</a:t>
              </a:r>
              <a:endParaRPr lang="zh-TW" altLang="en-US" sz="2000" dirty="0">
                <a:ln w="0"/>
              </a:endParaRPr>
            </a:p>
          </p:txBody>
        </p:sp>
        <p:sp>
          <p:nvSpPr>
            <p:cNvPr id="75" name="矩形 74">
              <a:extLst>
                <a:ext uri="{FF2B5EF4-FFF2-40B4-BE49-F238E27FC236}">
                  <a16:creationId xmlns:a16="http://schemas.microsoft.com/office/drawing/2014/main" id="{DD2AE7AB-589F-76EC-0596-35A6EAAB681F}"/>
                </a:ext>
              </a:extLst>
            </p:cNvPr>
            <p:cNvSpPr/>
            <p:nvPr/>
          </p:nvSpPr>
          <p:spPr>
            <a:xfrm>
              <a:off x="2997507" y="4185753"/>
              <a:ext cx="314510" cy="400110"/>
            </a:xfrm>
            <a:prstGeom prst="rect">
              <a:avLst/>
            </a:prstGeom>
            <a:noFill/>
          </p:spPr>
          <p:txBody>
            <a:bodyPr wrap="none" lIns="91440" tIns="45720" rIns="91440" bIns="45720">
              <a:spAutoFit/>
            </a:bodyPr>
            <a:lstStyle/>
            <a:p>
              <a:pPr algn="ctr"/>
              <a:r>
                <a:rPr lang="en-US" altLang="zh-TW" sz="2000" dirty="0">
                  <a:ln w="0"/>
                </a:rPr>
                <a:t>4</a:t>
              </a:r>
              <a:endParaRPr lang="zh-TW" altLang="en-US" sz="2000" dirty="0">
                <a:ln w="0"/>
              </a:endParaRPr>
            </a:p>
          </p:txBody>
        </p:sp>
        <mc:AlternateContent xmlns:mc="http://schemas.openxmlformats.org/markup-compatibility/2006" xmlns:a14="http://schemas.microsoft.com/office/drawing/2010/main">
          <mc:Choice Requires="a14">
            <p:sp>
              <p:nvSpPr>
                <p:cNvPr id="76" name="橢圓 75">
                  <a:extLst>
                    <a:ext uri="{FF2B5EF4-FFF2-40B4-BE49-F238E27FC236}">
                      <a16:creationId xmlns:a16="http://schemas.microsoft.com/office/drawing/2014/main" id="{E50350C1-A125-799A-E3E0-D822584D936A}"/>
                    </a:ext>
                  </a:extLst>
                </p:cNvPr>
                <p:cNvSpPr/>
                <p:nvPr/>
              </p:nvSpPr>
              <p:spPr>
                <a:xfrm>
                  <a:off x="4152350" y="4636916"/>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ln w="0"/>
                    <a:solidFill>
                      <a:schemeClr val="tx1"/>
                    </a:solidFill>
                    <a:cs typeface="Times New Roman" panose="02020603050405020304" pitchFamily="18" charset="0"/>
                  </a:endParaRPr>
                </a:p>
              </p:txBody>
            </p:sp>
          </mc:Choice>
          <mc:Fallback xmlns="">
            <p:sp>
              <p:nvSpPr>
                <p:cNvPr id="76" name="橢圓 75">
                  <a:extLst>
                    <a:ext uri="{FF2B5EF4-FFF2-40B4-BE49-F238E27FC236}">
                      <a16:creationId xmlns:a16="http://schemas.microsoft.com/office/drawing/2014/main" id="{E50350C1-A125-799A-E3E0-D822584D936A}"/>
                    </a:ext>
                  </a:extLst>
                </p:cNvPr>
                <p:cNvSpPr>
                  <a:spLocks noRot="1" noChangeAspect="1" noMove="1" noResize="1" noEditPoints="1" noAdjustHandles="1" noChangeArrowheads="1" noChangeShapeType="1" noTextEdit="1"/>
                </p:cNvSpPr>
                <p:nvPr/>
              </p:nvSpPr>
              <p:spPr>
                <a:xfrm>
                  <a:off x="4152350" y="4636916"/>
                  <a:ext cx="523701" cy="495558"/>
                </a:xfrm>
                <a:prstGeom prst="ellipse">
                  <a:avLst/>
                </a:prstGeom>
                <a:blipFill>
                  <a:blip r:embed="rId12"/>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7" name="橢圓 76">
                  <a:extLst>
                    <a:ext uri="{FF2B5EF4-FFF2-40B4-BE49-F238E27FC236}">
                      <a16:creationId xmlns:a16="http://schemas.microsoft.com/office/drawing/2014/main" id="{D474DE1B-5556-6662-5EC3-A91AAEF968F8}"/>
                    </a:ext>
                  </a:extLst>
                </p:cNvPr>
                <p:cNvSpPr/>
                <p:nvPr/>
              </p:nvSpPr>
              <p:spPr>
                <a:xfrm>
                  <a:off x="3629040" y="5501703"/>
                  <a:ext cx="523701" cy="4955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TW" i="1" smtClean="0">
                            <a:ln w="0"/>
                            <a:solidFill>
                              <a:schemeClr val="tx1"/>
                            </a:solidFill>
                            <a:latin typeface="Cambria Math" panose="02040503050406030204" pitchFamily="18" charset="0"/>
                            <a:cs typeface="Times New Roman" panose="02020603050405020304" pitchFamily="18" charset="0"/>
                          </a:rPr>
                          <m:t> </m:t>
                        </m:r>
                        <m:sSub>
                          <m:sSubPr>
                            <m:ctrlPr>
                              <a:rPr lang="en-US" altLang="zh-TW" i="1">
                                <a:ln w="0"/>
                                <a:solidFill>
                                  <a:schemeClr val="tx1"/>
                                </a:solidFill>
                                <a:latin typeface="Cambria Math" panose="02040503050406030204" pitchFamily="18" charset="0"/>
                                <a:cs typeface="Times New Roman" panose="02020603050405020304" pitchFamily="18" charset="0"/>
                              </a:rPr>
                            </m:ctrlPr>
                          </m:sSubPr>
                          <m:e>
                            <m:r>
                              <a:rPr lang="en-US" altLang="zh-TW" i="1">
                                <a:ln w="0"/>
                                <a:solidFill>
                                  <a:schemeClr val="tx1"/>
                                </a:solidFill>
                                <a:latin typeface="Cambria Math" panose="02040503050406030204" pitchFamily="18" charset="0"/>
                                <a:cs typeface="Times New Roman" panose="02020603050405020304" pitchFamily="18" charset="0"/>
                              </a:rPr>
                              <m:t> </m:t>
                            </m:r>
                            <m:r>
                              <a:rPr lang="en-US" altLang="zh-TW" i="1">
                                <a:ln w="0"/>
                                <a:solidFill>
                                  <a:schemeClr val="tx1"/>
                                </a:solidFill>
                                <a:latin typeface="Cambria Math" panose="02040503050406030204" pitchFamily="18" charset="0"/>
                                <a:cs typeface="Times New Roman" panose="02020603050405020304" pitchFamily="18" charset="0"/>
                              </a:rPr>
                              <m:t>𝑡</m:t>
                            </m:r>
                          </m:e>
                          <m:sub>
                            <m:r>
                              <a:rPr lang="en-US" altLang="zh-TW" i="1">
                                <a:ln w="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ln w="0"/>
                    <a:solidFill>
                      <a:schemeClr val="tx1"/>
                    </a:solidFill>
                    <a:cs typeface="Times New Roman" panose="02020603050405020304" pitchFamily="18" charset="0"/>
                  </a:endParaRPr>
                </a:p>
              </p:txBody>
            </p:sp>
          </mc:Choice>
          <mc:Fallback xmlns="">
            <p:sp>
              <p:nvSpPr>
                <p:cNvPr id="77" name="橢圓 76">
                  <a:extLst>
                    <a:ext uri="{FF2B5EF4-FFF2-40B4-BE49-F238E27FC236}">
                      <a16:creationId xmlns:a16="http://schemas.microsoft.com/office/drawing/2014/main" id="{D474DE1B-5556-6662-5EC3-A91AAEF968F8}"/>
                    </a:ext>
                  </a:extLst>
                </p:cNvPr>
                <p:cNvSpPr>
                  <a:spLocks noRot="1" noChangeAspect="1" noMove="1" noResize="1" noEditPoints="1" noAdjustHandles="1" noChangeArrowheads="1" noChangeShapeType="1" noTextEdit="1"/>
                </p:cNvSpPr>
                <p:nvPr/>
              </p:nvSpPr>
              <p:spPr>
                <a:xfrm>
                  <a:off x="3629040" y="5501703"/>
                  <a:ext cx="523701" cy="495558"/>
                </a:xfrm>
                <a:prstGeom prst="ellipse">
                  <a:avLst/>
                </a:prstGeom>
                <a:blipFill>
                  <a:blip r:embed="rId13"/>
                  <a:stretch>
                    <a:fillRect/>
                  </a:stretch>
                </a:blipFill>
                <a:ln>
                  <a:solidFill>
                    <a:schemeClr val="tx1"/>
                  </a:solidFill>
                </a:ln>
              </p:spPr>
              <p:txBody>
                <a:bodyPr/>
                <a:lstStyle/>
                <a:p>
                  <a:r>
                    <a:rPr lang="zh-TW" altLang="en-US">
                      <a:noFill/>
                    </a:rPr>
                    <a:t> </a:t>
                  </a:r>
                </a:p>
              </p:txBody>
            </p:sp>
          </mc:Fallback>
        </mc:AlternateContent>
        <p:cxnSp>
          <p:nvCxnSpPr>
            <p:cNvPr id="78" name="直線單箭頭接點 77">
              <a:extLst>
                <a:ext uri="{FF2B5EF4-FFF2-40B4-BE49-F238E27FC236}">
                  <a16:creationId xmlns:a16="http://schemas.microsoft.com/office/drawing/2014/main" id="{44E80AA1-7C22-C91F-6540-8BF6C6ED6967}"/>
                </a:ext>
              </a:extLst>
            </p:cNvPr>
            <p:cNvCxnSpPr>
              <a:cxnSpLocks/>
              <a:stCxn id="65" idx="4"/>
              <a:endCxn id="76" idx="0"/>
            </p:cNvCxnSpPr>
            <p:nvPr/>
          </p:nvCxnSpPr>
          <p:spPr>
            <a:xfrm flipH="1">
              <a:off x="4414201" y="4174316"/>
              <a:ext cx="391" cy="462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單箭頭接點 78">
              <a:extLst>
                <a:ext uri="{FF2B5EF4-FFF2-40B4-BE49-F238E27FC236}">
                  <a16:creationId xmlns:a16="http://schemas.microsoft.com/office/drawing/2014/main" id="{EBDA0D5E-2D16-C337-A8CB-1627FFD3333F}"/>
                </a:ext>
              </a:extLst>
            </p:cNvPr>
            <p:cNvCxnSpPr>
              <a:cxnSpLocks/>
              <a:stCxn id="67" idx="4"/>
              <a:endCxn id="77" idx="0"/>
            </p:cNvCxnSpPr>
            <p:nvPr/>
          </p:nvCxnSpPr>
          <p:spPr>
            <a:xfrm>
              <a:off x="3367190" y="5132474"/>
              <a:ext cx="523701"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單箭頭接點 79">
              <a:extLst>
                <a:ext uri="{FF2B5EF4-FFF2-40B4-BE49-F238E27FC236}">
                  <a16:creationId xmlns:a16="http://schemas.microsoft.com/office/drawing/2014/main" id="{429BC1FE-6D89-5F1C-4437-33E1E0591DE6}"/>
                </a:ext>
              </a:extLst>
            </p:cNvPr>
            <p:cNvCxnSpPr>
              <a:cxnSpLocks/>
              <a:stCxn id="76" idx="4"/>
              <a:endCxn id="77" idx="0"/>
            </p:cNvCxnSpPr>
            <p:nvPr/>
          </p:nvCxnSpPr>
          <p:spPr>
            <a:xfrm flipH="1">
              <a:off x="3890891" y="5132474"/>
              <a:ext cx="523310" cy="369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矩形 80">
              <a:extLst>
                <a:ext uri="{FF2B5EF4-FFF2-40B4-BE49-F238E27FC236}">
                  <a16:creationId xmlns:a16="http://schemas.microsoft.com/office/drawing/2014/main" id="{74969E56-E2D6-97B7-BE3A-87BD6D5E34F0}"/>
                </a:ext>
              </a:extLst>
            </p:cNvPr>
            <p:cNvSpPr/>
            <p:nvPr/>
          </p:nvSpPr>
          <p:spPr>
            <a:xfrm>
              <a:off x="4621270" y="4155843"/>
              <a:ext cx="236643" cy="400110"/>
            </a:xfrm>
            <a:prstGeom prst="rect">
              <a:avLst/>
            </a:prstGeom>
            <a:noFill/>
          </p:spPr>
          <p:txBody>
            <a:bodyPr wrap="square" lIns="91440" tIns="45720" rIns="91440" bIns="45720">
              <a:spAutoFit/>
            </a:bodyPr>
            <a:lstStyle/>
            <a:p>
              <a:pPr algn="ctr"/>
              <a:r>
                <a:rPr lang="en-US" altLang="zh-TW" sz="2000" dirty="0">
                  <a:ln w="0"/>
                </a:rPr>
                <a:t>3</a:t>
              </a:r>
              <a:endParaRPr lang="zh-TW" altLang="en-US" sz="2000" dirty="0">
                <a:ln w="0"/>
              </a:endParaRPr>
            </a:p>
          </p:txBody>
        </p:sp>
        <p:sp>
          <p:nvSpPr>
            <p:cNvPr id="82" name="矩形 81">
              <a:extLst>
                <a:ext uri="{FF2B5EF4-FFF2-40B4-BE49-F238E27FC236}">
                  <a16:creationId xmlns:a16="http://schemas.microsoft.com/office/drawing/2014/main" id="{A2AAC045-50CA-6BCD-FEC9-8FB519C8D123}"/>
                </a:ext>
              </a:extLst>
            </p:cNvPr>
            <p:cNvSpPr/>
            <p:nvPr/>
          </p:nvSpPr>
          <p:spPr>
            <a:xfrm>
              <a:off x="3346108" y="5187970"/>
              <a:ext cx="236643" cy="400110"/>
            </a:xfrm>
            <a:prstGeom prst="rect">
              <a:avLst/>
            </a:prstGeom>
            <a:noFill/>
          </p:spPr>
          <p:txBody>
            <a:bodyPr wrap="square" lIns="91440" tIns="45720" rIns="91440" bIns="45720">
              <a:spAutoFit/>
            </a:bodyPr>
            <a:lstStyle/>
            <a:p>
              <a:pPr algn="ctr"/>
              <a:r>
                <a:rPr lang="en-US" altLang="zh-TW" sz="2000" dirty="0">
                  <a:ln w="0"/>
                </a:rPr>
                <a:t>4</a:t>
              </a:r>
              <a:endParaRPr lang="zh-TW" altLang="en-US" sz="2000" dirty="0">
                <a:ln w="0"/>
              </a:endParaRPr>
            </a:p>
          </p:txBody>
        </p:sp>
        <p:sp>
          <p:nvSpPr>
            <p:cNvPr id="83" name="矩形 82">
              <a:extLst>
                <a:ext uri="{FF2B5EF4-FFF2-40B4-BE49-F238E27FC236}">
                  <a16:creationId xmlns:a16="http://schemas.microsoft.com/office/drawing/2014/main" id="{65056394-2E9E-6EB9-F56D-6419EF971A70}"/>
                </a:ext>
              </a:extLst>
            </p:cNvPr>
            <p:cNvSpPr/>
            <p:nvPr/>
          </p:nvSpPr>
          <p:spPr>
            <a:xfrm>
              <a:off x="4245319" y="5181115"/>
              <a:ext cx="236643" cy="400110"/>
            </a:xfrm>
            <a:prstGeom prst="rect">
              <a:avLst/>
            </a:prstGeom>
            <a:noFill/>
          </p:spPr>
          <p:txBody>
            <a:bodyPr wrap="square" lIns="91440" tIns="45720" rIns="91440" bIns="45720">
              <a:spAutoFit/>
            </a:bodyPr>
            <a:lstStyle/>
            <a:p>
              <a:pPr algn="ctr"/>
              <a:r>
                <a:rPr lang="en-US" altLang="zh-TW" sz="2000" dirty="0">
                  <a:ln w="0"/>
                </a:rPr>
                <a:t>2</a:t>
              </a:r>
              <a:endParaRPr lang="zh-TW" altLang="en-US" sz="2000" dirty="0">
                <a:ln w="0"/>
              </a:endParaRPr>
            </a:p>
          </p:txBody>
        </p:sp>
      </p:grpSp>
      <mc:AlternateContent xmlns:mc="http://schemas.openxmlformats.org/markup-compatibility/2006" xmlns:a14="http://schemas.microsoft.com/office/drawing/2010/main">
        <mc:Choice Requires="a14">
          <p:sp>
            <p:nvSpPr>
              <p:cNvPr id="33" name="矩形 32">
                <a:extLst>
                  <a:ext uri="{FF2B5EF4-FFF2-40B4-BE49-F238E27FC236}">
                    <a16:creationId xmlns:a16="http://schemas.microsoft.com/office/drawing/2014/main" id="{F7FF9977-EF69-92DE-C2BD-CA8CD0E2F8DF}"/>
                  </a:ext>
                </a:extLst>
              </p:cNvPr>
              <p:cNvSpPr/>
              <p:nvPr/>
            </p:nvSpPr>
            <p:spPr>
              <a:xfrm>
                <a:off x="371499" y="5363066"/>
                <a:ext cx="11285825" cy="688778"/>
              </a:xfrm>
              <a:prstGeom prst="rect">
                <a:avLst/>
              </a:prstGeom>
            </p:spPr>
            <p:txBody>
              <a:bodyPr wrap="square">
                <a:spAutoFit/>
              </a:bodyPr>
              <a:lstStyle/>
              <a:p>
                <a14:m>
                  <m:oMath xmlns:m="http://schemas.openxmlformats.org/officeDocument/2006/math">
                    <m:r>
                      <m:rPr>
                        <m:sty m:val="p"/>
                      </m:rPr>
                      <a:rPr lang="en-US" altLang="zh-TW" sz="1400" smtClean="0">
                        <a:ln w="0"/>
                        <a:latin typeface="Cambria Math" panose="02040503050406030204" pitchFamily="18" charset="0"/>
                        <a:ea typeface="Cambria Math" panose="02040503050406030204" pitchFamily="18" charset="0"/>
                      </a:rPr>
                      <m:t>E</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3</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1</m:t>
                        </m:r>
                        <m:r>
                          <a:rPr lang="en-US" altLang="zh-TW" sz="1400" i="1">
                            <a:ln w="0"/>
                            <a:latin typeface="Cambria Math" panose="02040503050406030204" pitchFamily="18" charset="0"/>
                            <a:ea typeface="Cambria Math" panose="02040503050406030204" pitchFamily="18" charset="0"/>
                          </a:rPr>
                          <m:t>,0.8</m:t>
                        </m:r>
                      </m:e>
                    </m:d>
                    <m:r>
                      <a:rPr lang="en-US" altLang="zh-TW" sz="1400">
                        <a:ln w="0"/>
                        <a:latin typeface="Cambria Math" panose="02040503050406030204" pitchFamily="18" charset="0"/>
                        <a:ea typeface="Cambria Math" panose="02040503050406030204" pitchFamily="18" charset="0"/>
                      </a:rPr>
                      <m:t>=</m:t>
                    </m:r>
                    <m:r>
                      <m:rPr>
                        <m:sty m:val="p"/>
                      </m:rPr>
                      <a:rPr lang="en-US" altLang="zh-TW" sz="1400">
                        <a:ln w="0"/>
                        <a:latin typeface="Cambria Math" panose="02040503050406030204" pitchFamily="18" charset="0"/>
                        <a:ea typeface="Cambria Math" panose="02040503050406030204" pitchFamily="18" charset="0"/>
                      </a:rPr>
                      <m:t>M</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3</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1</m:t>
                        </m:r>
                      </m:e>
                    </m:d>
                    <m:r>
                      <a:rPr lang="en-US" altLang="zh-TW" sz="1400">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a:ln w="0"/>
                            <a:latin typeface="Cambria Math" panose="02040503050406030204" pitchFamily="18" charset="0"/>
                            <a:ea typeface="Cambria Math" panose="02040503050406030204" pitchFamily="18" charset="0"/>
                          </a:rPr>
                          <m:t>1</m:t>
                        </m:r>
                      </m:num>
                      <m:den>
                        <m:r>
                          <a:rPr lang="en-US" altLang="zh-TW" sz="1400" i="1">
                            <a:ln w="0"/>
                            <a:latin typeface="Cambria Math" panose="02040503050406030204" pitchFamily="18" charset="0"/>
                            <a:ea typeface="Cambria Math" panose="02040503050406030204" pitchFamily="18" charset="0"/>
                          </a:rPr>
                          <m:t>2</m:t>
                        </m:r>
                      </m:den>
                    </m:f>
                    <m:r>
                      <a:rPr lang="en-US" altLang="zh-TW" sz="1400" i="1">
                        <a:ln w="0"/>
                        <a:latin typeface="Cambria Math" panose="02040503050406030204" pitchFamily="18" charset="0"/>
                        <a:ea typeface="Cambria Math" panose="02040503050406030204" pitchFamily="18" charset="0"/>
                      </a:rPr>
                      <m:t>×</m:t>
                    </m:r>
                    <m:d>
                      <m:dPr>
                        <m:ctrlPr>
                          <a:rPr lang="en-US" altLang="zh-TW" sz="1400" i="1">
                            <a:ln w="0"/>
                            <a:latin typeface="Cambria Math" panose="02040503050406030204" pitchFamily="18" charset="0"/>
                            <a:ea typeface="Cambria Math" panose="02040503050406030204" pitchFamily="18" charset="0"/>
                          </a:rPr>
                        </m:ctrlPr>
                      </m:dPr>
                      <m:e>
                        <m:f>
                          <m:fPr>
                            <m:ctrlPr>
                              <a:rPr lang="en-US" altLang="zh-TW" sz="1400" i="1">
                                <a:ln w="0"/>
                                <a:latin typeface="Cambria Math" panose="02040503050406030204" pitchFamily="18" charset="0"/>
                                <a:ea typeface="Cambria Math" panose="02040503050406030204" pitchFamily="18" charset="0"/>
                              </a:rPr>
                            </m:ctrlPr>
                          </m:fPr>
                          <m:num>
                            <m:r>
                              <a:rPr lang="en-US" altLang="zh-TW" sz="1400" b="0" i="1" smtClean="0">
                                <a:ln w="0"/>
                                <a:latin typeface="Cambria Math" panose="02040503050406030204" pitchFamily="18" charset="0"/>
                                <a:ea typeface="Cambria Math" panose="02040503050406030204" pitchFamily="18" charset="0"/>
                              </a:rPr>
                              <m:t>2+2+2+3</m:t>
                            </m:r>
                          </m:num>
                          <m:den>
                            <m:r>
                              <a:rPr lang="en-US" altLang="zh-TW" sz="1400" i="1">
                                <a:ln w="0"/>
                                <a:latin typeface="Cambria Math" panose="02040503050406030204" pitchFamily="18" charset="0"/>
                                <a:ea typeface="Cambria Math" panose="02040503050406030204" pitchFamily="18" charset="0"/>
                              </a:rPr>
                              <m:t>2−0.8</m:t>
                            </m:r>
                          </m:den>
                        </m:f>
                        <m:r>
                          <a:rPr lang="en-US" altLang="zh-TW" sz="1400" i="1">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4+4+2+0</m:t>
                                    </m:r>
                                  </m:e>
                                </m:d>
                                <m:r>
                                  <a:rPr lang="en-US" altLang="zh-TW" sz="1400" i="1">
                                    <a:ln w="0"/>
                                    <a:latin typeface="Cambria Math" panose="02040503050406030204" pitchFamily="18" charset="0"/>
                                    <a:ea typeface="Cambria Math" panose="02040503050406030204" pitchFamily="18" charset="0"/>
                                  </a:rPr>
                                  <m:t>+0.2×</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1+3+3+3</m:t>
                                    </m:r>
                                  </m:e>
                                </m:d>
                              </m:e>
                            </m:d>
                          </m:num>
                          <m:den>
                            <m:r>
                              <a:rPr lang="en-US" altLang="zh-TW" sz="1400" i="1">
                                <a:ln w="0"/>
                                <a:latin typeface="Cambria Math" panose="02040503050406030204" pitchFamily="18" charset="0"/>
                                <a:ea typeface="Cambria Math" panose="02040503050406030204" pitchFamily="18" charset="0"/>
                              </a:rPr>
                              <m:t>2−0.8</m:t>
                            </m:r>
                          </m:den>
                        </m:f>
                      </m:e>
                    </m:d>
                    <m:r>
                      <a:rPr lang="en-US" altLang="zh-TW" sz="1400">
                        <a:ln w="0"/>
                        <a:latin typeface="Cambria Math" panose="02040503050406030204" pitchFamily="18" charset="0"/>
                        <a:ea typeface="Cambria Math" panose="02040503050406030204" pitchFamily="18" charset="0"/>
                      </a:rPr>
                      <m:t>=</m:t>
                    </m:r>
                  </m:oMath>
                </a14:m>
                <a:r>
                  <a:rPr lang="en-US" altLang="zh-TW" sz="1400" dirty="0">
                    <a:ln w="0"/>
                    <a:ea typeface="Cambria Math" panose="02040503050406030204" pitchFamily="18" charset="0"/>
                  </a:rPr>
                  <a:t>7+7=14</a:t>
                </a:r>
              </a:p>
              <a:p>
                <a:endParaRPr lang="en-US" altLang="zh-TW" sz="1400" dirty="0">
                  <a:ln w="0"/>
                  <a:effectLst/>
                  <a:ea typeface="Cambria Math" panose="02040503050406030204" pitchFamily="18" charset="0"/>
                </a:endParaRPr>
              </a:p>
            </p:txBody>
          </p:sp>
        </mc:Choice>
        <mc:Fallback xmlns="">
          <p:sp>
            <p:nvSpPr>
              <p:cNvPr id="33" name="矩形 32">
                <a:extLst>
                  <a:ext uri="{FF2B5EF4-FFF2-40B4-BE49-F238E27FC236}">
                    <a16:creationId xmlns:a16="http://schemas.microsoft.com/office/drawing/2014/main" id="{F7FF9977-EF69-92DE-C2BD-CA8CD0E2F8DF}"/>
                  </a:ext>
                </a:extLst>
              </p:cNvPr>
              <p:cNvSpPr>
                <a:spLocks noRot="1" noChangeAspect="1" noMove="1" noResize="1" noEditPoints="1" noAdjustHandles="1" noChangeArrowheads="1" noChangeShapeType="1" noTextEdit="1"/>
              </p:cNvSpPr>
              <p:nvPr/>
            </p:nvSpPr>
            <p:spPr>
              <a:xfrm>
                <a:off x="371499" y="5363066"/>
                <a:ext cx="11285825" cy="688778"/>
              </a:xfrm>
              <a:prstGeom prst="rect">
                <a:avLst/>
              </a:prstGeom>
              <a:blipFill>
                <a:blip r:embed="rId1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34" name="矩形 33">
                <a:extLst>
                  <a:ext uri="{FF2B5EF4-FFF2-40B4-BE49-F238E27FC236}">
                    <a16:creationId xmlns:a16="http://schemas.microsoft.com/office/drawing/2014/main" id="{F7FF9977-EF69-92DE-C2BD-CA8CD0E2F8DF}"/>
                  </a:ext>
                </a:extLst>
              </p:cNvPr>
              <p:cNvSpPr/>
              <p:nvPr/>
            </p:nvSpPr>
            <p:spPr>
              <a:xfrm>
                <a:off x="386049" y="5986789"/>
                <a:ext cx="11285825" cy="688778"/>
              </a:xfrm>
              <a:prstGeom prst="rect">
                <a:avLst/>
              </a:prstGeom>
            </p:spPr>
            <p:txBody>
              <a:bodyPr wrap="square">
                <a:spAutoFit/>
              </a:bodyPr>
              <a:lstStyle/>
              <a:p>
                <a14:m>
                  <m:oMath xmlns:m="http://schemas.openxmlformats.org/officeDocument/2006/math">
                    <m:r>
                      <m:rPr>
                        <m:sty m:val="p"/>
                      </m:rPr>
                      <a:rPr lang="en-US" altLang="zh-TW" sz="1400" smtClean="0">
                        <a:ln w="0"/>
                        <a:latin typeface="Cambria Math" panose="02040503050406030204" pitchFamily="18" charset="0"/>
                        <a:ea typeface="Cambria Math" panose="02040503050406030204" pitchFamily="18" charset="0"/>
                      </a:rPr>
                      <m:t>E</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3</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r>
                          <a:rPr lang="en-US" altLang="zh-TW" sz="1400" i="1">
                            <a:ln w="0"/>
                            <a:latin typeface="Cambria Math" panose="02040503050406030204" pitchFamily="18" charset="0"/>
                            <a:ea typeface="Cambria Math" panose="02040503050406030204" pitchFamily="18" charset="0"/>
                          </a:rPr>
                          <m:t>,0.8</m:t>
                        </m:r>
                      </m:e>
                    </m:d>
                    <m:r>
                      <a:rPr lang="en-US" altLang="zh-TW" sz="1400">
                        <a:ln w="0"/>
                        <a:latin typeface="Cambria Math" panose="02040503050406030204" pitchFamily="18" charset="0"/>
                        <a:ea typeface="Cambria Math" panose="02040503050406030204" pitchFamily="18" charset="0"/>
                      </a:rPr>
                      <m:t>=</m:t>
                    </m:r>
                    <m:r>
                      <m:rPr>
                        <m:sty m:val="p"/>
                      </m:rPr>
                      <a:rPr lang="en-US" altLang="zh-TW" sz="1400">
                        <a:ln w="0"/>
                        <a:latin typeface="Cambria Math" panose="02040503050406030204" pitchFamily="18" charset="0"/>
                        <a:ea typeface="Cambria Math" panose="02040503050406030204" pitchFamily="18" charset="0"/>
                      </a:rPr>
                      <m:t>M</m:t>
                    </m:r>
                    <m:d>
                      <m:dPr>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d>
                              <m:dPr>
                                <m:begChr m:val="⟨"/>
                                <m:endChr m:val="⟩"/>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1,1</m:t>
                                </m:r>
                              </m:e>
                            </m:d>
                          </m:e>
                        </m:d>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3</m:t>
                        </m:r>
                        <m:r>
                          <a:rPr lang="en-US" altLang="zh-TW" sz="1400" i="1">
                            <a:ln w="0"/>
                            <a:latin typeface="Cambria Math" panose="02040503050406030204" pitchFamily="18" charset="0"/>
                            <a:ea typeface="Cambria Math" panose="02040503050406030204" pitchFamily="18" charset="0"/>
                          </a:rPr>
                          <m:t>,</m:t>
                        </m:r>
                        <m:r>
                          <a:rPr lang="en-US" altLang="zh-TW" sz="1400" b="0" i="1" smtClean="0">
                            <a:ln w="0"/>
                            <a:latin typeface="Cambria Math" panose="02040503050406030204" pitchFamily="18" charset="0"/>
                            <a:ea typeface="Cambria Math" panose="02040503050406030204" pitchFamily="18" charset="0"/>
                          </a:rPr>
                          <m:t>2</m:t>
                        </m:r>
                      </m:e>
                    </m:d>
                    <m:r>
                      <a:rPr lang="en-US" altLang="zh-TW" sz="1400">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a:ln w="0"/>
                            <a:latin typeface="Cambria Math" panose="02040503050406030204" pitchFamily="18" charset="0"/>
                            <a:ea typeface="Cambria Math" panose="02040503050406030204" pitchFamily="18" charset="0"/>
                          </a:rPr>
                          <m:t>1</m:t>
                        </m:r>
                      </m:num>
                      <m:den>
                        <m:r>
                          <a:rPr lang="en-US" altLang="zh-TW" sz="1400" i="1">
                            <a:ln w="0"/>
                            <a:latin typeface="Cambria Math" panose="02040503050406030204" pitchFamily="18" charset="0"/>
                            <a:ea typeface="Cambria Math" panose="02040503050406030204" pitchFamily="18" charset="0"/>
                          </a:rPr>
                          <m:t>2</m:t>
                        </m:r>
                      </m:den>
                    </m:f>
                    <m:r>
                      <a:rPr lang="en-US" altLang="zh-TW" sz="1400" i="1">
                        <a:ln w="0"/>
                        <a:latin typeface="Cambria Math" panose="02040503050406030204" pitchFamily="18" charset="0"/>
                        <a:ea typeface="Cambria Math" panose="02040503050406030204" pitchFamily="18" charset="0"/>
                      </a:rPr>
                      <m:t>×</m:t>
                    </m:r>
                    <m:d>
                      <m:dPr>
                        <m:ctrlPr>
                          <a:rPr lang="en-US" altLang="zh-TW" sz="1400" i="1">
                            <a:ln w="0"/>
                            <a:latin typeface="Cambria Math" panose="02040503050406030204" pitchFamily="18" charset="0"/>
                            <a:ea typeface="Cambria Math" panose="02040503050406030204" pitchFamily="18" charset="0"/>
                          </a:rPr>
                        </m:ctrlPr>
                      </m:dPr>
                      <m:e>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5+2+4+5</m:t>
                            </m:r>
                          </m:num>
                          <m:den>
                            <m:r>
                              <a:rPr lang="en-US" altLang="zh-TW" sz="1400" i="1">
                                <a:ln w="0"/>
                                <a:latin typeface="Cambria Math" panose="02040503050406030204" pitchFamily="18" charset="0"/>
                                <a:ea typeface="Cambria Math" panose="02040503050406030204" pitchFamily="18" charset="0"/>
                              </a:rPr>
                              <m:t>2−0.8</m:t>
                            </m:r>
                          </m:den>
                        </m:f>
                        <m:r>
                          <a:rPr lang="en-US" altLang="zh-TW" sz="1400" i="1">
                            <a:ln w="0"/>
                            <a:latin typeface="Cambria Math" panose="02040503050406030204" pitchFamily="18" charset="0"/>
                            <a:ea typeface="Cambria Math" panose="02040503050406030204" pitchFamily="18" charset="0"/>
                          </a:rPr>
                          <m:t>+</m:t>
                        </m:r>
                        <m:f>
                          <m:fPr>
                            <m:ctrlPr>
                              <a:rPr lang="en-US" altLang="zh-TW" sz="1400" i="1">
                                <a:ln w="0"/>
                                <a:latin typeface="Cambria Math" panose="02040503050406030204" pitchFamily="18" charset="0"/>
                                <a:ea typeface="Cambria Math" panose="02040503050406030204" pitchFamily="18" charset="0"/>
                              </a:rPr>
                            </m:ctrlPr>
                          </m:fPr>
                          <m:num>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0.8×</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4+4+2+0</m:t>
                                    </m:r>
                                  </m:e>
                                </m:d>
                                <m:r>
                                  <a:rPr lang="en-US" altLang="zh-TW" sz="1400" i="1">
                                    <a:ln w="0"/>
                                    <a:latin typeface="Cambria Math" panose="02040503050406030204" pitchFamily="18" charset="0"/>
                                    <a:ea typeface="Cambria Math" panose="02040503050406030204" pitchFamily="18" charset="0"/>
                                  </a:rPr>
                                  <m:t>+0.2×</m:t>
                                </m:r>
                                <m:d>
                                  <m:dPr>
                                    <m:ctrlPr>
                                      <a:rPr lang="en-US" altLang="zh-TW" sz="1400" i="1">
                                        <a:ln w="0"/>
                                        <a:latin typeface="Cambria Math" panose="02040503050406030204" pitchFamily="18" charset="0"/>
                                        <a:ea typeface="Cambria Math" panose="02040503050406030204" pitchFamily="18" charset="0"/>
                                      </a:rPr>
                                    </m:ctrlPr>
                                  </m:dPr>
                                  <m:e>
                                    <m:r>
                                      <a:rPr lang="en-US" altLang="zh-TW" sz="1400" i="1">
                                        <a:ln w="0"/>
                                        <a:latin typeface="Cambria Math" panose="02040503050406030204" pitchFamily="18" charset="0"/>
                                        <a:ea typeface="Cambria Math" panose="02040503050406030204" pitchFamily="18" charset="0"/>
                                      </a:rPr>
                                      <m:t>1+</m:t>
                                    </m:r>
                                    <m:r>
                                      <a:rPr lang="en-US" altLang="zh-TW" sz="1400" b="0" i="1" smtClean="0">
                                        <a:ln w="0"/>
                                        <a:latin typeface="Cambria Math" panose="02040503050406030204" pitchFamily="18" charset="0"/>
                                        <a:ea typeface="Cambria Math" panose="02040503050406030204" pitchFamily="18" charset="0"/>
                                      </a:rPr>
                                      <m:t>3</m:t>
                                    </m:r>
                                    <m:r>
                                      <a:rPr lang="en-US" altLang="zh-TW" sz="1400" i="1">
                                        <a:ln w="0"/>
                                        <a:latin typeface="Cambria Math" panose="02040503050406030204" pitchFamily="18" charset="0"/>
                                        <a:ea typeface="Cambria Math" panose="02040503050406030204" pitchFamily="18" charset="0"/>
                                      </a:rPr>
                                      <m:t>+3+3</m:t>
                                    </m:r>
                                  </m:e>
                                </m:d>
                              </m:e>
                            </m:d>
                          </m:num>
                          <m:den>
                            <m:r>
                              <a:rPr lang="en-US" altLang="zh-TW" sz="1400" i="1">
                                <a:ln w="0"/>
                                <a:latin typeface="Cambria Math" panose="02040503050406030204" pitchFamily="18" charset="0"/>
                                <a:ea typeface="Cambria Math" panose="02040503050406030204" pitchFamily="18" charset="0"/>
                              </a:rPr>
                              <m:t>2−0.8</m:t>
                            </m:r>
                          </m:den>
                        </m:f>
                      </m:e>
                    </m:d>
                    <m:r>
                      <a:rPr lang="en-US" altLang="zh-TW" sz="1400">
                        <a:ln w="0"/>
                        <a:latin typeface="Cambria Math" panose="02040503050406030204" pitchFamily="18" charset="0"/>
                        <a:ea typeface="Cambria Math" panose="02040503050406030204" pitchFamily="18" charset="0"/>
                      </a:rPr>
                      <m:t>=</m:t>
                    </m:r>
                  </m:oMath>
                </a14:m>
                <a:r>
                  <a:rPr lang="en-US" altLang="zh-TW" sz="1400" dirty="0">
                    <a:ln w="0"/>
                    <a:ea typeface="Cambria Math" panose="02040503050406030204" pitchFamily="18" charset="0"/>
                  </a:rPr>
                  <a:t>8+10=18</a:t>
                </a:r>
              </a:p>
              <a:p>
                <a:endParaRPr lang="en-US" altLang="zh-TW" sz="1400" dirty="0">
                  <a:ln w="0"/>
                  <a:effectLst/>
                  <a:ea typeface="Cambria Math" panose="02040503050406030204" pitchFamily="18" charset="0"/>
                </a:endParaRPr>
              </a:p>
            </p:txBody>
          </p:sp>
        </mc:Choice>
        <mc:Fallback xmlns="">
          <p:sp>
            <p:nvSpPr>
              <p:cNvPr id="34" name="矩形 33">
                <a:extLst>
                  <a:ext uri="{FF2B5EF4-FFF2-40B4-BE49-F238E27FC236}">
                    <a16:creationId xmlns:a16="http://schemas.microsoft.com/office/drawing/2014/main" id="{F7FF9977-EF69-92DE-C2BD-CA8CD0E2F8DF}"/>
                  </a:ext>
                </a:extLst>
              </p:cNvPr>
              <p:cNvSpPr>
                <a:spLocks noRot="1" noChangeAspect="1" noMove="1" noResize="1" noEditPoints="1" noAdjustHandles="1" noChangeArrowheads="1" noChangeShapeType="1" noTextEdit="1"/>
              </p:cNvSpPr>
              <p:nvPr/>
            </p:nvSpPr>
            <p:spPr>
              <a:xfrm>
                <a:off x="386049" y="5986789"/>
                <a:ext cx="11285825" cy="688778"/>
              </a:xfrm>
              <a:prstGeom prst="rect">
                <a:avLst/>
              </a:prstGeom>
              <a:blipFill>
                <a:blip r:embed="rId16"/>
                <a:stretch>
                  <a:fillRect/>
                </a:stretch>
              </a:blipFill>
            </p:spPr>
            <p:txBody>
              <a:bodyPr/>
              <a:lstStyle/>
              <a:p>
                <a:r>
                  <a:rPr lang="zh-TW" altLang="en-US">
                    <a:noFill/>
                  </a:rPr>
                  <a:t> </a:t>
                </a:r>
              </a:p>
            </p:txBody>
          </p:sp>
        </mc:Fallback>
      </mc:AlternateContent>
      <p:sp>
        <p:nvSpPr>
          <p:cNvPr id="35" name="標題 1"/>
          <p:cNvSpPr>
            <a:spLocks noGrp="1"/>
          </p:cNvSpPr>
          <p:nvPr>
            <p:ph type="title"/>
          </p:nvPr>
        </p:nvSpPr>
        <p:spPr>
          <a:xfrm>
            <a:off x="27313" y="5814"/>
            <a:ext cx="12192000" cy="1325563"/>
          </a:xfrm>
        </p:spPr>
        <p:txBody>
          <a:bodyPr>
            <a:normAutofit/>
          </a:bodyPr>
          <a:lstStyle/>
          <a:p>
            <a:pPr algn="ctr"/>
            <a:r>
              <a:rPr lang="en-US" altLang="zh-TW" sz="3200" dirty="0">
                <a:latin typeface="Times New Roman" panose="02020603050405020304" pitchFamily="18" charset="0"/>
                <a:cs typeface="Times New Roman" panose="02020603050405020304" pitchFamily="18" charset="0"/>
              </a:rPr>
              <a:t>        </a:t>
            </a:r>
            <a:endParaRPr lang="zh-TW" alt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3" name="表格 2">
                <a:extLst>
                  <a:ext uri="{FF2B5EF4-FFF2-40B4-BE49-F238E27FC236}">
                    <a16:creationId xmlns:a16="http://schemas.microsoft.com/office/drawing/2014/main" id="{BC71DFD6-3657-E837-CA9B-171DD53CAC50}"/>
                  </a:ext>
                </a:extLst>
              </p:cNvPr>
              <p:cNvGraphicFramePr>
                <a:graphicFrameLocks noGrp="1"/>
              </p:cNvGraphicFramePr>
              <p:nvPr>
                <p:extLst>
                  <p:ext uri="{D42A27DB-BD31-4B8C-83A1-F6EECF244321}">
                    <p14:modId xmlns:p14="http://schemas.microsoft.com/office/powerpoint/2010/main" val="3621065470"/>
                  </p:ext>
                </p:extLst>
              </p:nvPr>
            </p:nvGraphicFramePr>
            <p:xfrm>
              <a:off x="2498827" y="627746"/>
              <a:ext cx="2366828" cy="3108960"/>
            </p:xfrm>
            <a:graphic>
              <a:graphicData uri="http://schemas.openxmlformats.org/drawingml/2006/table">
                <a:tbl>
                  <a:tblPr firstRow="1" bandRow="1">
                    <a:tableStyleId>{5C22544A-7EE6-4342-B048-85BDC9FD1C3A}</a:tableStyleId>
                  </a:tblPr>
                  <a:tblGrid>
                    <a:gridCol w="1511662">
                      <a:extLst>
                        <a:ext uri="{9D8B030D-6E8A-4147-A177-3AD203B41FA5}">
                          <a16:colId xmlns:a16="http://schemas.microsoft.com/office/drawing/2014/main" val="4262485285"/>
                        </a:ext>
                      </a:extLst>
                    </a:gridCol>
                    <a:gridCol w="468210">
                      <a:extLst>
                        <a:ext uri="{9D8B030D-6E8A-4147-A177-3AD203B41FA5}">
                          <a16:colId xmlns:a16="http://schemas.microsoft.com/office/drawing/2014/main" val="870654693"/>
                        </a:ext>
                      </a:extLst>
                    </a:gridCol>
                    <a:gridCol w="386956">
                      <a:extLst>
                        <a:ext uri="{9D8B030D-6E8A-4147-A177-3AD203B41FA5}">
                          <a16:colId xmlns:a16="http://schemas.microsoft.com/office/drawing/2014/main" val="3593744629"/>
                        </a:ext>
                      </a:extLst>
                    </a:gridCol>
                  </a:tblGrid>
                  <a:tr h="718449">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14:m>
                            <m:oMathPara xmlns:m="http://schemas.openxmlformats.org/officeDocument/2006/math">
                              <m:oMathParaPr>
                                <m:jc m:val="center"/>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zh-TW" altLang="en-US" b="0" i="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𝑝</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321181"/>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1</m:t>
                                    </m:r>
                                  </m:sub>
                                </m:sSub>
                              </m:oMath>
                            </m:oMathPara>
                          </a14:m>
                          <a:endParaRPr lang="en-US" altLang="zh-TW"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2</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3</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4</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5</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287380">
                    <a:tc>
                      <a:txBody>
                        <a:bodyPr/>
                        <a:lstStyle/>
                        <a:p>
                          <a:pPr algn="ctr"/>
                          <a14:m>
                            <m:oMathPara xmlns:m="http://schemas.openxmlformats.org/officeDocument/2006/math">
                              <m:oMathParaPr>
                                <m:jc m:val="centerGroup"/>
                              </m:oMathParaPr>
                              <m:oMath xmlns:m="http://schemas.openxmlformats.org/officeDocument/2006/math">
                                <m:sSub>
                                  <m:sSubPr>
                                    <m:ctrlPr>
                                      <a:rPr lang="en-US" altLang="zh-TW" b="0" i="1" smtClean="0">
                                        <a:solidFill>
                                          <a:schemeClr val="tx1"/>
                                        </a:solidFill>
                                        <a:latin typeface="Cambria Math" panose="02040503050406030204" pitchFamily="18" charset="0"/>
                                        <a:cs typeface="Times New Roman" panose="02020603050405020304" pitchFamily="18" charset="0"/>
                                      </a:rPr>
                                    </m:ctrlPr>
                                  </m:sSubPr>
                                  <m:e>
                                    <m:r>
                                      <a:rPr lang="en-US" altLang="zh-TW" b="0" i="1" smtClean="0">
                                        <a:solidFill>
                                          <a:schemeClr val="tx1"/>
                                        </a:solidFill>
                                        <a:latin typeface="Cambria Math" panose="02040503050406030204" pitchFamily="18" charset="0"/>
                                        <a:cs typeface="Times New Roman" panose="02020603050405020304" pitchFamily="18" charset="0"/>
                                      </a:rPr>
                                      <m:t>𝑡</m:t>
                                    </m:r>
                                  </m:e>
                                  <m:sub>
                                    <m:r>
                                      <a:rPr lang="en-US" altLang="zh-TW" b="0" i="1" smtClean="0">
                                        <a:solidFill>
                                          <a:schemeClr val="tx1"/>
                                        </a:solidFill>
                                        <a:latin typeface="Cambria Math" panose="02040503050406030204" pitchFamily="18" charset="0"/>
                                        <a:cs typeface="Times New Roman" panose="02020603050405020304" pitchFamily="18" charset="0"/>
                                      </a:rPr>
                                      <m:t>6</m:t>
                                    </m:r>
                                  </m:sub>
                                </m:sSub>
                              </m:oMath>
                            </m:oMathPara>
                          </a14:m>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Choice>
        <mc:Fallback xmlns="">
          <p:graphicFrame>
            <p:nvGraphicFramePr>
              <p:cNvPr id="3" name="表格 2">
                <a:extLst>
                  <a:ext uri="{FF2B5EF4-FFF2-40B4-BE49-F238E27FC236}">
                    <a16:creationId xmlns:a16="http://schemas.microsoft.com/office/drawing/2014/main" id="{BC71DFD6-3657-E837-CA9B-171DD53CAC50}"/>
                  </a:ext>
                </a:extLst>
              </p:cNvPr>
              <p:cNvGraphicFramePr>
                <a:graphicFrameLocks noGrp="1"/>
              </p:cNvGraphicFramePr>
              <p:nvPr>
                <p:extLst>
                  <p:ext uri="{D42A27DB-BD31-4B8C-83A1-F6EECF244321}">
                    <p14:modId xmlns:p14="http://schemas.microsoft.com/office/powerpoint/2010/main" val="3621065470"/>
                  </p:ext>
                </p:extLst>
              </p:nvPr>
            </p:nvGraphicFramePr>
            <p:xfrm>
              <a:off x="2498827" y="627746"/>
              <a:ext cx="2366828" cy="3108960"/>
            </p:xfrm>
            <a:graphic>
              <a:graphicData uri="http://schemas.openxmlformats.org/drawingml/2006/table">
                <a:tbl>
                  <a:tblPr firstRow="1" bandRow="1">
                    <a:tableStyleId>{5C22544A-7EE6-4342-B048-85BDC9FD1C3A}</a:tableStyleId>
                  </a:tblPr>
                  <a:tblGrid>
                    <a:gridCol w="1511662">
                      <a:extLst>
                        <a:ext uri="{9D8B030D-6E8A-4147-A177-3AD203B41FA5}">
                          <a16:colId xmlns:a16="http://schemas.microsoft.com/office/drawing/2014/main" val="4262485285"/>
                        </a:ext>
                      </a:extLst>
                    </a:gridCol>
                    <a:gridCol w="468210">
                      <a:extLst>
                        <a:ext uri="{9D8B030D-6E8A-4147-A177-3AD203B41FA5}">
                          <a16:colId xmlns:a16="http://schemas.microsoft.com/office/drawing/2014/main" val="870654693"/>
                        </a:ext>
                      </a:extLst>
                    </a:gridCol>
                    <a:gridCol w="386956">
                      <a:extLst>
                        <a:ext uri="{9D8B030D-6E8A-4147-A177-3AD203B41FA5}">
                          <a16:colId xmlns:a16="http://schemas.microsoft.com/office/drawing/2014/main" val="3593744629"/>
                        </a:ext>
                      </a:extLst>
                    </a:gridCol>
                  </a:tblGrid>
                  <a:tr h="914400">
                    <a:tc>
                      <a:txBody>
                        <a:bodyPr/>
                        <a:lstStyle/>
                        <a:p>
                          <a:pPr algn="r"/>
                          <a:r>
                            <a:rPr lang="en-US" altLang="zh-TW" sz="1800" b="0" dirty="0">
                              <a:solidFill>
                                <a:schemeClr val="tx1"/>
                              </a:solidFill>
                              <a:latin typeface="+mn-lt"/>
                              <a:cs typeface="Times New Roman" panose="02020603050405020304" pitchFamily="18" charset="0"/>
                            </a:rPr>
                            <a:t>processor</a:t>
                          </a:r>
                        </a:p>
                        <a:p>
                          <a:pPr algn="l"/>
                          <a:r>
                            <a:rPr lang="en-US" altLang="zh-TW" sz="1800" b="0" dirty="0">
                              <a:solidFill>
                                <a:schemeClr val="tx1"/>
                              </a:solidFill>
                              <a:latin typeface="+mn-lt"/>
                              <a:cs typeface="Times New Roman" panose="02020603050405020304" pitchFamily="18" charset="0"/>
                            </a:rPr>
                            <a:t>task</a:t>
                          </a:r>
                        </a:p>
                        <a:p>
                          <a:endParaRPr lang="zh-TW" altLang="en-US" b="0" i="0" u="sng" dirty="0">
                            <a:solidFill>
                              <a:schemeClr val="tx1"/>
                            </a:solidFill>
                            <a:latin typeface="Times New Roman" panose="02020603050405020304" pitchFamily="18" charset="0"/>
                            <a:cs typeface="Times New Roman" panose="02020603050405020304" pitchFamily="18"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324675" t="-3333" r="-85714" b="-251333"/>
                          </a:stretch>
                        </a:blipFill>
                      </a:tcPr>
                    </a:tc>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510938" t="-3333" r="-3125" b="-251333"/>
                          </a:stretch>
                        </a:blipFill>
                      </a:tcPr>
                    </a:tc>
                    <a:extLst>
                      <a:ext uri="{0D108BD9-81ED-4DB2-BD59-A6C34878D82A}">
                        <a16:rowId xmlns:a16="http://schemas.microsoft.com/office/drawing/2014/main" val="2909321181"/>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258333" r="-57430" b="-528333"/>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8919152"/>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352459" r="-57430" b="-419672"/>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7753834"/>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460000" r="-57430" b="-3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6013788"/>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560000" r="-57430" b="-2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782785"/>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660000" r="-57430" b="-1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2</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4</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415477"/>
                      </a:ext>
                    </a:extLst>
                  </a:tr>
                  <a:tr h="365760">
                    <a:tc>
                      <a:txBody>
                        <a:bodyPr/>
                        <a:lstStyle/>
                        <a:p>
                          <a:endParaRPr lang="zh-TW"/>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7"/>
                          <a:stretch>
                            <a:fillRect l="-402" t="-760000" r="-57430" b="-26667"/>
                          </a:stretch>
                        </a:blip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3</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dirty="0">
                              <a:solidFill>
                                <a:schemeClr val="tx1"/>
                              </a:solidFill>
                              <a:latin typeface="Times New Roman" panose="02020603050405020304" pitchFamily="18" charset="0"/>
                              <a:cs typeface="Times New Roman" panose="02020603050405020304" pitchFamily="18" charset="0"/>
                            </a:rPr>
                            <a:t>5</a:t>
                          </a:r>
                          <a:endParaRPr lang="zh-TW" altLang="en-US"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886619"/>
                      </a:ext>
                    </a:extLst>
                  </a:tr>
                </a:tbl>
              </a:graphicData>
            </a:graphic>
          </p:graphicFrame>
        </mc:Fallback>
      </mc:AlternateContent>
    </p:spTree>
    <p:extLst>
      <p:ext uri="{BB962C8B-B14F-4D97-AF65-F5344CB8AC3E}">
        <p14:creationId xmlns:p14="http://schemas.microsoft.com/office/powerpoint/2010/main" val="212943961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內容版面配置區 4"/>
              <p:cNvGraphicFramePr>
                <a:graphicFrameLocks noGrp="1"/>
              </p:cNvGraphicFramePr>
              <p:nvPr>
                <p:ph idx="1"/>
                <p:extLst>
                  <p:ext uri="{D42A27DB-BD31-4B8C-83A1-F6EECF244321}">
                    <p14:modId xmlns:p14="http://schemas.microsoft.com/office/powerpoint/2010/main" val="820679505"/>
                  </p:ext>
                </p:extLst>
              </p:nvPr>
            </p:nvGraphicFramePr>
            <p:xfrm>
              <a:off x="1445421" y="2148340"/>
              <a:ext cx="9301158" cy="2561321"/>
            </p:xfrm>
            <a:graphic>
              <a:graphicData uri="http://schemas.openxmlformats.org/drawingml/2006/table">
                <a:tbl>
                  <a:tblPr>
                    <a:tableStyleId>{5940675A-B579-460E-94D1-54222C63F5DA}</a:tableStyleId>
                  </a:tblPr>
                  <a:tblGrid>
                    <a:gridCol w="1834765">
                      <a:extLst>
                        <a:ext uri="{9D8B030D-6E8A-4147-A177-3AD203B41FA5}">
                          <a16:colId xmlns:a16="http://schemas.microsoft.com/office/drawing/2014/main" val="3367057209"/>
                        </a:ext>
                      </a:extLst>
                    </a:gridCol>
                    <a:gridCol w="1807283">
                      <a:extLst>
                        <a:ext uri="{9D8B030D-6E8A-4147-A177-3AD203B41FA5}">
                          <a16:colId xmlns:a16="http://schemas.microsoft.com/office/drawing/2014/main" val="4265774098"/>
                        </a:ext>
                      </a:extLst>
                    </a:gridCol>
                    <a:gridCol w="1886370">
                      <a:extLst>
                        <a:ext uri="{9D8B030D-6E8A-4147-A177-3AD203B41FA5}">
                          <a16:colId xmlns:a16="http://schemas.microsoft.com/office/drawing/2014/main" val="275406082"/>
                        </a:ext>
                      </a:extLst>
                    </a:gridCol>
                    <a:gridCol w="1886370">
                      <a:extLst>
                        <a:ext uri="{9D8B030D-6E8A-4147-A177-3AD203B41FA5}">
                          <a16:colId xmlns:a16="http://schemas.microsoft.com/office/drawing/2014/main" val="1004122016"/>
                        </a:ext>
                      </a:extLst>
                    </a:gridCol>
                    <a:gridCol w="1886370">
                      <a:extLst>
                        <a:ext uri="{9D8B030D-6E8A-4147-A177-3AD203B41FA5}">
                          <a16:colId xmlns:a16="http://schemas.microsoft.com/office/drawing/2014/main" val="4027736969"/>
                        </a:ext>
                      </a:extLst>
                    </a:gridCol>
                  </a:tblGrid>
                  <a:tr h="365903">
                    <a:tc>
                      <a:txBody>
                        <a:bodyPr/>
                        <a:lstStyle/>
                        <a:p>
                          <a:pPr algn="ctr" fontAlgn="ctr"/>
                          <a:r>
                            <a:rPr lang="en-US" sz="1800" u="none" strike="noStrike" dirty="0">
                              <a:effectLst/>
                            </a:rPr>
                            <a:t>CCR</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sz="1800" u="none" strike="noStrike" dirty="0">
                              <a:effectLst/>
                            </a:rPr>
                            <a:t>#tasks</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sz="1800" u="none" strike="noStrike" dirty="0">
                              <a:effectLst/>
                            </a:rPr>
                            <a:t>#processors</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14:m>
                            <m:oMathPara xmlns:m="http://schemas.openxmlformats.org/officeDocument/2006/math">
                              <m:oMathParaPr>
                                <m:jc m:val="centerGroup"/>
                              </m:oMathParaPr>
                              <m:oMath xmlns:m="http://schemas.openxmlformats.org/officeDocument/2006/math">
                                <m:r>
                                  <a:rPr lang="en-US" sz="1800" u="none" strike="noStrike" smtClean="0">
                                    <a:effectLst/>
                                    <a:latin typeface="Cambria Math" panose="02040503050406030204" pitchFamily="18" charset="0"/>
                                  </a:rPr>
                                  <m:t>𝛽</m:t>
                                </m:r>
                              </m:oMath>
                            </m:oMathPara>
                          </a14:m>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14:m>
                            <m:oMathPara xmlns:m="http://schemas.openxmlformats.org/officeDocument/2006/math">
                              <m:oMathParaPr>
                                <m:jc m:val="centerGroup"/>
                              </m:oMathParaPr>
                              <m:oMath xmlns:m="http://schemas.openxmlformats.org/officeDocument/2006/math">
                                <m:r>
                                  <a:rPr lang="en-US" sz="1800" u="none" strike="noStrike" dirty="0" smtClean="0">
                                    <a:effectLst/>
                                    <a:latin typeface="Cambria Math" panose="02040503050406030204" pitchFamily="18" charset="0"/>
                                  </a:rPr>
                                  <m:t>𝛾</m:t>
                                </m:r>
                              </m:oMath>
                            </m:oMathPara>
                          </a14:m>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80211782"/>
                      </a:ext>
                    </a:extLst>
                  </a:tr>
                  <a:tr h="365903">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0.5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0.125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4062470674"/>
                      </a:ext>
                    </a:extLst>
                  </a:tr>
                  <a:tr h="365903">
                    <a:tc>
                      <a:txBody>
                        <a:bodyPr/>
                        <a:lstStyle/>
                        <a:p>
                          <a:pPr algn="ctr" fontAlgn="ctr"/>
                          <a:r>
                            <a:rPr lang="en-US" altLang="zh-TW" sz="1800" u="none" strike="noStrike" dirty="0">
                              <a:effectLst/>
                            </a:rPr>
                            <a:t>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3</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0.25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2266003104"/>
                      </a:ext>
                    </a:extLst>
                  </a:tr>
                  <a:tr h="365903">
                    <a:tc>
                      <a:txBody>
                        <a:bodyPr/>
                        <a:lstStyle/>
                        <a:p>
                          <a:pPr algn="ctr" fontAlgn="ctr"/>
                          <a:r>
                            <a:rPr lang="en-US" altLang="zh-TW" sz="1800" u="none" strike="noStrike" dirty="0">
                              <a:effectLst/>
                            </a:rPr>
                            <a:t>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40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087051521"/>
                      </a:ext>
                    </a:extLst>
                  </a:tr>
                  <a:tr h="365903">
                    <a:tc>
                      <a:txBody>
                        <a:bodyPr/>
                        <a:lstStyle/>
                        <a:p>
                          <a:pPr algn="ctr" fontAlgn="ctr"/>
                          <a:r>
                            <a:rPr lang="en-US" altLang="zh-TW" sz="1800" u="none" strike="noStrike" dirty="0">
                              <a:effectLst/>
                            </a:rPr>
                            <a:t>0.5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60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7</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2194936662"/>
                      </a:ext>
                    </a:extLst>
                  </a:tr>
                  <a:tr h="365903">
                    <a:tc>
                      <a:txBody>
                        <a:bodyPr/>
                        <a:lstStyle/>
                        <a:p>
                          <a:pPr algn="ctr" fontAlgn="ctr"/>
                          <a:r>
                            <a:rPr lang="en-US" altLang="zh-TW" sz="1800" u="none" strike="noStrike" dirty="0">
                              <a:effectLst/>
                            </a:rPr>
                            <a:t>0.1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80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690093151"/>
                      </a:ext>
                    </a:extLst>
                  </a:tr>
                  <a:tr h="365903">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181856608"/>
                      </a:ext>
                    </a:extLst>
                  </a:tr>
                </a:tbl>
              </a:graphicData>
            </a:graphic>
          </p:graphicFrame>
        </mc:Choice>
        <mc:Fallback xmlns="">
          <p:graphicFrame>
            <p:nvGraphicFramePr>
              <p:cNvPr id="5" name="內容版面配置區 4"/>
              <p:cNvGraphicFramePr>
                <a:graphicFrameLocks noGrp="1"/>
              </p:cNvGraphicFramePr>
              <p:nvPr>
                <p:ph idx="1"/>
                <p:extLst>
                  <p:ext uri="{D42A27DB-BD31-4B8C-83A1-F6EECF244321}">
                    <p14:modId xmlns:p14="http://schemas.microsoft.com/office/powerpoint/2010/main" val="820679505"/>
                  </p:ext>
                </p:extLst>
              </p:nvPr>
            </p:nvGraphicFramePr>
            <p:xfrm>
              <a:off x="1445421" y="2148340"/>
              <a:ext cx="9301158" cy="2561321"/>
            </p:xfrm>
            <a:graphic>
              <a:graphicData uri="http://schemas.openxmlformats.org/drawingml/2006/table">
                <a:tbl>
                  <a:tblPr>
                    <a:tableStyleId>{5940675A-B579-460E-94D1-54222C63F5DA}</a:tableStyleId>
                  </a:tblPr>
                  <a:tblGrid>
                    <a:gridCol w="1834765">
                      <a:extLst>
                        <a:ext uri="{9D8B030D-6E8A-4147-A177-3AD203B41FA5}">
                          <a16:colId xmlns:a16="http://schemas.microsoft.com/office/drawing/2014/main" val="3367057209"/>
                        </a:ext>
                      </a:extLst>
                    </a:gridCol>
                    <a:gridCol w="1807283">
                      <a:extLst>
                        <a:ext uri="{9D8B030D-6E8A-4147-A177-3AD203B41FA5}">
                          <a16:colId xmlns:a16="http://schemas.microsoft.com/office/drawing/2014/main" val="4265774098"/>
                        </a:ext>
                      </a:extLst>
                    </a:gridCol>
                    <a:gridCol w="1886370">
                      <a:extLst>
                        <a:ext uri="{9D8B030D-6E8A-4147-A177-3AD203B41FA5}">
                          <a16:colId xmlns:a16="http://schemas.microsoft.com/office/drawing/2014/main" val="275406082"/>
                        </a:ext>
                      </a:extLst>
                    </a:gridCol>
                    <a:gridCol w="1886370">
                      <a:extLst>
                        <a:ext uri="{9D8B030D-6E8A-4147-A177-3AD203B41FA5}">
                          <a16:colId xmlns:a16="http://schemas.microsoft.com/office/drawing/2014/main" val="1004122016"/>
                        </a:ext>
                      </a:extLst>
                    </a:gridCol>
                    <a:gridCol w="1886370">
                      <a:extLst>
                        <a:ext uri="{9D8B030D-6E8A-4147-A177-3AD203B41FA5}">
                          <a16:colId xmlns:a16="http://schemas.microsoft.com/office/drawing/2014/main" val="4027736969"/>
                        </a:ext>
                      </a:extLst>
                    </a:gridCol>
                  </a:tblGrid>
                  <a:tr h="365903">
                    <a:tc>
                      <a:txBody>
                        <a:bodyPr/>
                        <a:lstStyle/>
                        <a:p>
                          <a:pPr algn="ctr" fontAlgn="ctr"/>
                          <a:r>
                            <a:rPr lang="en-US" sz="1800" u="none" strike="noStrike" dirty="0" smtClean="0">
                              <a:effectLst/>
                            </a:rPr>
                            <a:t>CCR</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sz="1800" u="none" strike="noStrike" dirty="0" smtClean="0">
                              <a:effectLst/>
                            </a:rPr>
                            <a:t>#tasks</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sz="1800" u="none" strike="noStrike" dirty="0" smtClean="0">
                              <a:effectLst/>
                            </a:rPr>
                            <a:t>#processors</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endParaRPr lang="zh-TW"/>
                        </a:p>
                      </a:txBody>
                      <a:tcPr marL="4763" marR="4763" marT="4763" marB="0" anchor="ctr">
                        <a:blipFill>
                          <a:blip r:embed="rId4"/>
                          <a:stretch>
                            <a:fillRect l="-292903" t="-6667" r="-100323" b="-630000"/>
                          </a:stretch>
                        </a:blipFill>
                      </a:tcPr>
                    </a:tc>
                    <a:tc>
                      <a:txBody>
                        <a:bodyPr/>
                        <a:lstStyle/>
                        <a:p>
                          <a:endParaRPr lang="zh-TW"/>
                        </a:p>
                      </a:txBody>
                      <a:tcPr marL="4763" marR="4763" marT="4763" marB="0" anchor="ctr">
                        <a:blipFill>
                          <a:blip r:embed="rId4"/>
                          <a:stretch>
                            <a:fillRect l="-394175" t="-6667" r="-647" b="-630000"/>
                          </a:stretch>
                        </a:blipFill>
                      </a:tcPr>
                    </a:tc>
                    <a:extLst>
                      <a:ext uri="{0D108BD9-81ED-4DB2-BD59-A6C34878D82A}">
                        <a16:rowId xmlns:a16="http://schemas.microsoft.com/office/drawing/2014/main" val="80211782"/>
                      </a:ext>
                    </a:extLst>
                  </a:tr>
                  <a:tr h="365903">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smtClean="0">
                              <a:effectLst/>
                            </a:rPr>
                            <a:t>0.5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smtClean="0">
                              <a:effectLst/>
                            </a:rPr>
                            <a:t>0.125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4062470674"/>
                      </a:ext>
                    </a:extLst>
                  </a:tr>
                  <a:tr h="365903">
                    <a:tc>
                      <a:txBody>
                        <a:bodyPr/>
                        <a:lstStyle/>
                        <a:p>
                          <a:pPr algn="ctr" fontAlgn="ctr"/>
                          <a:r>
                            <a:rPr lang="en-US" altLang="zh-TW" sz="1800" u="none" strike="noStrike" dirty="0">
                              <a:effectLst/>
                            </a:rPr>
                            <a:t>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3</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smtClean="0">
                              <a:effectLst/>
                            </a:rPr>
                            <a:t>0.25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2266003104"/>
                      </a:ext>
                    </a:extLst>
                  </a:tr>
                  <a:tr h="365903">
                    <a:tc>
                      <a:txBody>
                        <a:bodyPr/>
                        <a:lstStyle/>
                        <a:p>
                          <a:pPr algn="ctr" fontAlgn="ctr"/>
                          <a:r>
                            <a:rPr lang="en-US" altLang="zh-TW" sz="1800" u="none" strike="noStrike" dirty="0">
                              <a:effectLst/>
                            </a:rPr>
                            <a:t>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40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2</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087051521"/>
                      </a:ext>
                    </a:extLst>
                  </a:tr>
                  <a:tr h="365903">
                    <a:tc>
                      <a:txBody>
                        <a:bodyPr/>
                        <a:lstStyle/>
                        <a:p>
                          <a:pPr algn="ctr" fontAlgn="ctr"/>
                          <a:r>
                            <a:rPr lang="en-US" altLang="zh-TW" sz="1800" u="none" strike="noStrike" dirty="0">
                              <a:effectLst/>
                            </a:rPr>
                            <a:t>0.5</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60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7</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2194936662"/>
                      </a:ext>
                    </a:extLst>
                  </a:tr>
                  <a:tr h="365903">
                    <a:tc>
                      <a:txBody>
                        <a:bodyPr/>
                        <a:lstStyle/>
                        <a:p>
                          <a:pPr algn="ctr" fontAlgn="ctr"/>
                          <a:r>
                            <a:rPr lang="en-US" altLang="zh-TW" sz="1800" u="none" strike="noStrike" dirty="0">
                              <a:effectLst/>
                            </a:rPr>
                            <a:t>0.1</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80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690093151"/>
                      </a:ext>
                    </a:extLst>
                  </a:tr>
                  <a:tr h="365903">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en-US" altLang="zh-TW" sz="1800" u="none" strike="noStrike" dirty="0">
                              <a:effectLst/>
                            </a:rPr>
                            <a:t>100</a:t>
                          </a:r>
                          <a:endParaRPr lang="en-US" altLang="zh-TW"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181856608"/>
                      </a:ext>
                    </a:extLst>
                  </a:tr>
                </a:tbl>
              </a:graphicData>
            </a:graphic>
          </p:graphicFrame>
        </mc:Fallback>
      </mc:AlternateContent>
      <p:sp>
        <p:nvSpPr>
          <p:cNvPr id="4" name="投影片編號版面配置區 3"/>
          <p:cNvSpPr>
            <a:spLocks noGrp="1"/>
          </p:cNvSpPr>
          <p:nvPr>
            <p:ph type="sldNum" sz="quarter" idx="12"/>
          </p:nvPr>
        </p:nvSpPr>
        <p:spPr/>
        <p:txBody>
          <a:bodyPr/>
          <a:lstStyle/>
          <a:p>
            <a:fld id="{A3CFDAA3-869A-4B1D-A13F-2E59F7E6A70F}" type="slidenum">
              <a:rPr lang="zh-TW" altLang="en-US" smtClean="0"/>
              <a:t>8</a:t>
            </a:fld>
            <a:endParaRPr lang="zh-TW" altLang="en-US"/>
          </a:p>
        </p:txBody>
      </p:sp>
      <p:sp>
        <p:nvSpPr>
          <p:cNvPr id="7" name="標題 1"/>
          <p:cNvSpPr txBox="1">
            <a:spLocks/>
          </p:cNvSpPr>
          <p:nvPr/>
        </p:nvSpPr>
        <p:spPr>
          <a:xfrm>
            <a:off x="838200" y="1409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TW" sz="3200" dirty="0">
                <a:latin typeface="Times New Roman" panose="02020603050405020304" pitchFamily="18" charset="0"/>
                <a:cs typeface="Times New Roman" panose="02020603050405020304" pitchFamily="18" charset="0"/>
              </a:rPr>
              <a:t>Datasets</a:t>
            </a:r>
            <a:endParaRPr lang="zh-TW" alt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78625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3CFDAA3-869A-4B1D-A13F-2E59F7E6A70F}" type="slidenum">
              <a:rPr lang="zh-TW" altLang="en-US" smtClean="0"/>
              <a:t>9</a:t>
            </a:fld>
            <a:endParaRPr lang="zh-TW" altLang="en-US"/>
          </a:p>
        </p:txBody>
      </p:sp>
      <p:sp>
        <p:nvSpPr>
          <p:cNvPr id="6" name="標題 1"/>
          <p:cNvSpPr txBox="1">
            <a:spLocks/>
          </p:cNvSpPr>
          <p:nvPr/>
        </p:nvSpPr>
        <p:spPr>
          <a:xfrm>
            <a:off x="838200" y="1409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TW" sz="3200" dirty="0">
                <a:latin typeface="Times New Roman" panose="02020603050405020304" pitchFamily="18" charset="0"/>
                <a:cs typeface="Times New Roman" panose="02020603050405020304" pitchFamily="18" charset="0"/>
              </a:rPr>
              <a:t>Experimental Results(1/2)</a:t>
            </a:r>
            <a:endParaRPr lang="zh-TW" altLang="en-US" sz="3200" dirty="0">
              <a:latin typeface="Times New Roman" panose="02020603050405020304" pitchFamily="18" charset="0"/>
              <a:cs typeface="Times New Roman" panose="02020603050405020304" pitchFamily="18" charset="0"/>
            </a:endParaRPr>
          </a:p>
        </p:txBody>
      </p:sp>
      <p:sp>
        <p:nvSpPr>
          <p:cNvPr id="8" name="文字方塊 7"/>
          <p:cNvSpPr txBox="1"/>
          <p:nvPr/>
        </p:nvSpPr>
        <p:spPr>
          <a:xfrm>
            <a:off x="2776642" y="1631880"/>
            <a:ext cx="2893807" cy="646331"/>
          </a:xfrm>
          <a:prstGeom prst="rect">
            <a:avLst/>
          </a:prstGeom>
          <a:noFill/>
        </p:spPr>
        <p:txBody>
          <a:bodyPr wrap="square" rtlCol="0">
            <a:spAutoFit/>
          </a:bodyPr>
          <a:lstStyle/>
          <a:p>
            <a:pPr lvl="0"/>
            <a:r>
              <a:rPr lang="en-US" altLang="zh-TW" dirty="0">
                <a:latin typeface="Times New Roman" panose="02020603050405020304" pitchFamily="18" charset="0"/>
                <a:ea typeface="標楷體" panose="03000509000000000000" pitchFamily="65" charset="-120"/>
                <a:cs typeface="Times New Roman" panose="02020603050405020304" pitchFamily="18" charset="0"/>
              </a:rPr>
              <a:t>(CCR, #task, #processor)=</a:t>
            </a:r>
          </a:p>
          <a:p>
            <a:endParaRPr lang="zh-TW" altLang="en-US" dirty="0"/>
          </a:p>
        </p:txBody>
      </p:sp>
      <p:graphicFrame>
        <p:nvGraphicFramePr>
          <p:cNvPr id="7" name="圖表 6"/>
          <p:cNvGraphicFramePr>
            <a:graphicFrameLocks/>
          </p:cNvGraphicFramePr>
          <p:nvPr>
            <p:extLst>
              <p:ext uri="{D42A27DB-BD31-4B8C-83A1-F6EECF244321}">
                <p14:modId xmlns:p14="http://schemas.microsoft.com/office/powerpoint/2010/main" val="2497730199"/>
              </p:ext>
            </p:extLst>
          </p:nvPr>
        </p:nvGraphicFramePr>
        <p:xfrm>
          <a:off x="360034" y="1645853"/>
          <a:ext cx="11471932" cy="5097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111351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25929</TotalTime>
  <Words>1311</Words>
  <Application>Microsoft Office PowerPoint</Application>
  <PresentationFormat>寬螢幕</PresentationFormat>
  <Paragraphs>600</Paragraphs>
  <Slides>13</Slides>
  <Notes>8</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13</vt:i4>
      </vt:variant>
    </vt:vector>
  </HeadingPairs>
  <TitlesOfParts>
    <vt:vector size="19" baseType="lpstr">
      <vt:lpstr>Arial</vt:lpstr>
      <vt:lpstr>Calibri</vt:lpstr>
      <vt:lpstr>Calibri Light</vt:lpstr>
      <vt:lpstr>Cambria Math</vt:lpstr>
      <vt:lpstr>Times New Roman</vt:lpstr>
      <vt:lpstr>Office 佈景主題</vt:lpstr>
      <vt:lpstr>Task Scheduling of Feasible Assignments with the Adaptive Branch and Bound Algorithm</vt:lpstr>
      <vt:lpstr>Task Scheduling Problem</vt:lpstr>
      <vt:lpstr>PowerPoint 簡報</vt:lpstr>
      <vt:lpstr>PowerPoint 簡報</vt:lpstr>
      <vt:lpstr>Our parameters</vt:lpstr>
      <vt:lpstr>        </vt:lpstr>
      <vt:lpstr>        </vt:lpstr>
      <vt:lpstr>PowerPoint 簡報</vt:lpstr>
      <vt:lpstr>PowerPoint 簡報</vt:lpstr>
      <vt:lpstr>PowerPoint 簡報</vt:lpstr>
      <vt:lpstr>PowerPoint 簡報</vt:lpstr>
      <vt:lpstr>Conclusion</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jj wu</dc:creator>
  <cp:lastModifiedBy>pplab</cp:lastModifiedBy>
  <cp:revision>156</cp:revision>
  <dcterms:created xsi:type="dcterms:W3CDTF">2022-03-27T08:42:52Z</dcterms:created>
  <dcterms:modified xsi:type="dcterms:W3CDTF">2023-05-09T12:43:18Z</dcterms:modified>
</cp:coreProperties>
</file>