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64" r:id="rId4"/>
    <p:sldId id="279" r:id="rId5"/>
    <p:sldId id="258" r:id="rId6"/>
    <p:sldId id="282" r:id="rId7"/>
    <p:sldId id="281" r:id="rId8"/>
    <p:sldId id="283" r:id="rId9"/>
    <p:sldId id="284" r:id="rId10"/>
    <p:sldId id="285" r:id="rId11"/>
    <p:sldId id="286" r:id="rId12"/>
    <p:sldId id="287" r:id="rId13"/>
    <p:sldId id="288" r:id="rId14"/>
    <p:sldId id="289" r:id="rId15"/>
    <p:sldId id="270" r:id="rId16"/>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預設章節" id="{FFFA43B8-FD04-4FCC-A9F6-69C7CB7CE5E8}">
          <p14:sldIdLst>
            <p14:sldId id="256"/>
            <p14:sldId id="257"/>
            <p14:sldId id="264"/>
            <p14:sldId id="279"/>
            <p14:sldId id="258"/>
            <p14:sldId id="282"/>
            <p14:sldId id="281"/>
            <p14:sldId id="283"/>
            <p14:sldId id="284"/>
            <p14:sldId id="285"/>
            <p14:sldId id="286"/>
            <p14:sldId id="287"/>
            <p14:sldId id="288"/>
            <p14:sldId id="289"/>
            <p14:sldId id="270"/>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沈之承" initials="沈之承" lastIdx="2" clrIdx="0">
    <p:extLst>
      <p:ext uri="{19B8F6BF-5375-455C-9EA6-DF929625EA0E}">
        <p15:presenceInfo xmlns:p15="http://schemas.microsoft.com/office/powerpoint/2012/main" userId="25d5769b3392efd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9F0AB6-1C48-4BDE-B684-EEF6A9FF355C}" v="12" dt="2023-04-09T10:18:43.856"/>
  </p1510:revLst>
</p1510:revInfo>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之承 沈" userId="25d5769b3392efdc" providerId="LiveId" clId="{589F0AB6-1C48-4BDE-B684-EEF6A9FF355C}"/>
    <pc:docChg chg="undo custSel addSld delSld modSld sldOrd modSection">
      <pc:chgData name="之承 沈" userId="25d5769b3392efdc" providerId="LiveId" clId="{589F0AB6-1C48-4BDE-B684-EEF6A9FF355C}" dt="2023-04-09T10:38:48.860" v="1617" actId="2711"/>
      <pc:docMkLst>
        <pc:docMk/>
      </pc:docMkLst>
      <pc:sldChg chg="modSp mod">
        <pc:chgData name="之承 沈" userId="25d5769b3392efdc" providerId="LiveId" clId="{589F0AB6-1C48-4BDE-B684-EEF6A9FF355C}" dt="2023-04-09T10:27:57.778" v="1329" actId="2711"/>
        <pc:sldMkLst>
          <pc:docMk/>
          <pc:sldMk cId="3512438627" sldId="256"/>
        </pc:sldMkLst>
        <pc:spChg chg="mod">
          <ac:chgData name="之承 沈" userId="25d5769b3392efdc" providerId="LiveId" clId="{589F0AB6-1C48-4BDE-B684-EEF6A9FF355C}" dt="2023-04-09T09:37:46.798" v="18" actId="27636"/>
          <ac:spMkLst>
            <pc:docMk/>
            <pc:sldMk cId="3512438627" sldId="256"/>
            <ac:spMk id="2" creationId="{00000000-0000-0000-0000-000000000000}"/>
          </ac:spMkLst>
        </pc:spChg>
        <pc:spChg chg="mod">
          <ac:chgData name="之承 沈" userId="25d5769b3392efdc" providerId="LiveId" clId="{589F0AB6-1C48-4BDE-B684-EEF6A9FF355C}" dt="2023-04-09T09:40:38.394" v="50" actId="20577"/>
          <ac:spMkLst>
            <pc:docMk/>
            <pc:sldMk cId="3512438627" sldId="256"/>
            <ac:spMk id="3" creationId="{00000000-0000-0000-0000-000000000000}"/>
          </ac:spMkLst>
        </pc:spChg>
        <pc:spChg chg="mod">
          <ac:chgData name="之承 沈" userId="25d5769b3392efdc" providerId="LiveId" clId="{589F0AB6-1C48-4BDE-B684-EEF6A9FF355C}" dt="2023-04-09T10:27:57.778" v="1329" actId="2711"/>
          <ac:spMkLst>
            <pc:docMk/>
            <pc:sldMk cId="3512438627" sldId="256"/>
            <ac:spMk id="5" creationId="{00000000-0000-0000-0000-000000000000}"/>
          </ac:spMkLst>
        </pc:spChg>
      </pc:sldChg>
      <pc:sldChg chg="modSp mod">
        <pc:chgData name="之承 沈" userId="25d5769b3392efdc" providerId="LiveId" clId="{589F0AB6-1C48-4BDE-B684-EEF6A9FF355C}" dt="2023-04-09T09:42:02.445" v="69" actId="20577"/>
        <pc:sldMkLst>
          <pc:docMk/>
          <pc:sldMk cId="1605372829" sldId="257"/>
        </pc:sldMkLst>
        <pc:spChg chg="mod">
          <ac:chgData name="之承 沈" userId="25d5769b3392efdc" providerId="LiveId" clId="{589F0AB6-1C48-4BDE-B684-EEF6A9FF355C}" dt="2023-04-09T09:42:02.445" v="69" actId="20577"/>
          <ac:spMkLst>
            <pc:docMk/>
            <pc:sldMk cId="1605372829" sldId="257"/>
            <ac:spMk id="3" creationId="{00000000-0000-0000-0000-000000000000}"/>
          </ac:spMkLst>
        </pc:spChg>
      </pc:sldChg>
      <pc:sldChg chg="addSp delSp modSp mod modClrScheme chgLayout">
        <pc:chgData name="之承 沈" userId="25d5769b3392efdc" providerId="LiveId" clId="{589F0AB6-1C48-4BDE-B684-EEF6A9FF355C}" dt="2023-04-09T09:46:43.920" v="250" actId="20577"/>
        <pc:sldMkLst>
          <pc:docMk/>
          <pc:sldMk cId="2912625084" sldId="258"/>
        </pc:sldMkLst>
        <pc:spChg chg="mod ord">
          <ac:chgData name="之承 沈" userId="25d5769b3392efdc" providerId="LiveId" clId="{589F0AB6-1C48-4BDE-B684-EEF6A9FF355C}" dt="2023-04-09T09:46:43.920" v="250" actId="20577"/>
          <ac:spMkLst>
            <pc:docMk/>
            <pc:sldMk cId="2912625084" sldId="258"/>
            <ac:spMk id="2" creationId="{00000000-0000-0000-0000-000000000000}"/>
          </ac:spMkLst>
        </pc:spChg>
        <pc:spChg chg="mod ord">
          <ac:chgData name="之承 沈" userId="25d5769b3392efdc" providerId="LiveId" clId="{589F0AB6-1C48-4BDE-B684-EEF6A9FF355C}" dt="2023-04-09T09:44:19.575" v="101" actId="700"/>
          <ac:spMkLst>
            <pc:docMk/>
            <pc:sldMk cId="2912625084" sldId="258"/>
            <ac:spMk id="3" creationId="{BF88251A-915D-E2AC-1555-7885C6E845C8}"/>
          </ac:spMkLst>
        </pc:spChg>
        <pc:spChg chg="del">
          <ac:chgData name="之承 沈" userId="25d5769b3392efdc" providerId="LiveId" clId="{589F0AB6-1C48-4BDE-B684-EEF6A9FF355C}" dt="2023-04-09T09:44:14.011" v="100" actId="21"/>
          <ac:spMkLst>
            <pc:docMk/>
            <pc:sldMk cId="2912625084" sldId="258"/>
            <ac:spMk id="5" creationId="{00000000-0000-0000-0000-000000000000}"/>
          </ac:spMkLst>
        </pc:spChg>
        <pc:spChg chg="add del mod ord">
          <ac:chgData name="之承 沈" userId="25d5769b3392efdc" providerId="LiveId" clId="{589F0AB6-1C48-4BDE-B684-EEF6A9FF355C}" dt="2023-04-09T09:44:08.635" v="99" actId="700"/>
          <ac:spMkLst>
            <pc:docMk/>
            <pc:sldMk cId="2912625084" sldId="258"/>
            <ac:spMk id="8" creationId="{4E3EC1DE-D025-3469-B0F6-39E98A39EB5E}"/>
          </ac:spMkLst>
        </pc:spChg>
        <pc:spChg chg="add del mod ord">
          <ac:chgData name="之承 沈" userId="25d5769b3392efdc" providerId="LiveId" clId="{589F0AB6-1C48-4BDE-B684-EEF6A9FF355C}" dt="2023-04-09T09:44:19.575" v="101" actId="700"/>
          <ac:spMkLst>
            <pc:docMk/>
            <pc:sldMk cId="2912625084" sldId="258"/>
            <ac:spMk id="9" creationId="{07EDAFBD-3BCA-E250-1678-0FB3882005F5}"/>
          </ac:spMkLst>
        </pc:spChg>
        <pc:spChg chg="add mod ord">
          <ac:chgData name="之承 沈" userId="25d5769b3392efdc" providerId="LiveId" clId="{589F0AB6-1C48-4BDE-B684-EEF6A9FF355C}" dt="2023-04-09T09:46:25.226" v="247" actId="20577"/>
          <ac:spMkLst>
            <pc:docMk/>
            <pc:sldMk cId="2912625084" sldId="258"/>
            <ac:spMk id="10" creationId="{CA02FA8E-9D01-91B8-83E5-5FED178A01F9}"/>
          </ac:spMkLst>
        </pc:spChg>
        <pc:picChg chg="del">
          <ac:chgData name="之承 沈" userId="25d5769b3392efdc" providerId="LiveId" clId="{589F0AB6-1C48-4BDE-B684-EEF6A9FF355C}" dt="2023-04-09T09:42:45.938" v="72" actId="21"/>
          <ac:picMkLst>
            <pc:docMk/>
            <pc:sldMk cId="2912625084" sldId="258"/>
            <ac:picMk id="4" creationId="{00000000-0000-0000-0000-000000000000}"/>
          </ac:picMkLst>
        </pc:picChg>
        <pc:picChg chg="add del mod">
          <ac:chgData name="之承 沈" userId="25d5769b3392efdc" providerId="LiveId" clId="{589F0AB6-1C48-4BDE-B684-EEF6A9FF355C}" dt="2023-04-09T09:42:44.166" v="71" actId="21"/>
          <ac:picMkLst>
            <pc:docMk/>
            <pc:sldMk cId="2912625084" sldId="258"/>
            <ac:picMk id="6" creationId="{74247CA6-1C8A-BAF2-3A3E-A66EE4FF42E2}"/>
          </ac:picMkLst>
        </pc:picChg>
      </pc:sldChg>
      <pc:sldChg chg="addSp delSp modSp mod chgLayout">
        <pc:chgData name="之承 沈" userId="25d5769b3392efdc" providerId="LiveId" clId="{589F0AB6-1C48-4BDE-B684-EEF6A9FF355C}" dt="2023-04-09T10:28:42.280" v="1333" actId="2711"/>
        <pc:sldMkLst>
          <pc:docMk/>
          <pc:sldMk cId="2792763757" sldId="260"/>
        </pc:sldMkLst>
        <pc:spChg chg="mod ord">
          <ac:chgData name="之承 沈" userId="25d5769b3392efdc" providerId="LiveId" clId="{589F0AB6-1C48-4BDE-B684-EEF6A9FF355C}" dt="2023-04-09T10:28:35.890" v="1332" actId="1076"/>
          <ac:spMkLst>
            <pc:docMk/>
            <pc:sldMk cId="2792763757" sldId="260"/>
            <ac:spMk id="2" creationId="{00000000-0000-0000-0000-000000000000}"/>
          </ac:spMkLst>
        </pc:spChg>
        <pc:spChg chg="mod ord">
          <ac:chgData name="之承 沈" userId="25d5769b3392efdc" providerId="LiveId" clId="{589F0AB6-1C48-4BDE-B684-EEF6A9FF355C}" dt="2023-04-09T09:53:39.287" v="423" actId="700"/>
          <ac:spMkLst>
            <pc:docMk/>
            <pc:sldMk cId="2792763757" sldId="260"/>
            <ac:spMk id="3" creationId="{A149A6C6-EEC3-9C43-49F0-583072161525}"/>
          </ac:spMkLst>
        </pc:spChg>
        <pc:spChg chg="add del mod">
          <ac:chgData name="之承 沈" userId="25d5769b3392efdc" providerId="LiveId" clId="{589F0AB6-1C48-4BDE-B684-EEF6A9FF355C}" dt="2023-04-09T09:53:39.287" v="423" actId="700"/>
          <ac:spMkLst>
            <pc:docMk/>
            <pc:sldMk cId="2792763757" sldId="260"/>
            <ac:spMk id="6" creationId="{EB4AB485-A294-74E2-5396-E68BC36FBA91}"/>
          </ac:spMkLst>
        </pc:spChg>
        <pc:spChg chg="del">
          <ac:chgData name="之承 沈" userId="25d5769b3392efdc" providerId="LiveId" clId="{589F0AB6-1C48-4BDE-B684-EEF6A9FF355C}" dt="2023-04-09T09:53:43.031" v="424" actId="21"/>
          <ac:spMkLst>
            <pc:docMk/>
            <pc:sldMk cId="2792763757" sldId="260"/>
            <ac:spMk id="7" creationId="{00000000-0000-0000-0000-000000000000}"/>
          </ac:spMkLst>
        </pc:spChg>
        <pc:spChg chg="add mod ord">
          <ac:chgData name="之承 沈" userId="25d5769b3392efdc" providerId="LiveId" clId="{589F0AB6-1C48-4BDE-B684-EEF6A9FF355C}" dt="2023-04-09T10:28:42.280" v="1333" actId="2711"/>
          <ac:spMkLst>
            <pc:docMk/>
            <pc:sldMk cId="2792763757" sldId="260"/>
            <ac:spMk id="8" creationId="{C827F5D3-66E4-4895-0806-F3AA1E773349}"/>
          </ac:spMkLst>
        </pc:spChg>
        <pc:picChg chg="del mod ord">
          <ac:chgData name="之承 沈" userId="25d5769b3392efdc" providerId="LiveId" clId="{589F0AB6-1C48-4BDE-B684-EEF6A9FF355C}" dt="2023-04-09T09:53:32.643" v="422" actId="478"/>
          <ac:picMkLst>
            <pc:docMk/>
            <pc:sldMk cId="2792763757" sldId="260"/>
            <ac:picMk id="5" creationId="{00000000-0000-0000-0000-000000000000}"/>
          </ac:picMkLst>
        </pc:picChg>
      </pc:sldChg>
      <pc:sldChg chg="addSp delSp modSp mod modClrScheme chgLayout">
        <pc:chgData name="之承 沈" userId="25d5769b3392efdc" providerId="LiveId" clId="{589F0AB6-1C48-4BDE-B684-EEF6A9FF355C}" dt="2023-04-09T10:28:30.909" v="1330" actId="2711"/>
        <pc:sldMkLst>
          <pc:docMk/>
          <pc:sldMk cId="2485500826" sldId="261"/>
        </pc:sldMkLst>
        <pc:spChg chg="del mod">
          <ac:chgData name="之承 沈" userId="25d5769b3392efdc" providerId="LiveId" clId="{589F0AB6-1C48-4BDE-B684-EEF6A9FF355C}" dt="2023-04-09T09:48:03.600" v="273" actId="700"/>
          <ac:spMkLst>
            <pc:docMk/>
            <pc:sldMk cId="2485500826" sldId="261"/>
            <ac:spMk id="2" creationId="{00000000-0000-0000-0000-000000000000}"/>
          </ac:spMkLst>
        </pc:spChg>
        <pc:spChg chg="del mod">
          <ac:chgData name="之承 沈" userId="25d5769b3392efdc" providerId="LiveId" clId="{589F0AB6-1C48-4BDE-B684-EEF6A9FF355C}" dt="2023-04-09T09:48:03.600" v="273" actId="700"/>
          <ac:spMkLst>
            <pc:docMk/>
            <pc:sldMk cId="2485500826" sldId="261"/>
            <ac:spMk id="3" creationId="{00000000-0000-0000-0000-000000000000}"/>
          </ac:spMkLst>
        </pc:spChg>
        <pc:spChg chg="del mod">
          <ac:chgData name="之承 沈" userId="25d5769b3392efdc" providerId="LiveId" clId="{589F0AB6-1C48-4BDE-B684-EEF6A9FF355C}" dt="2023-04-09T09:47:59.277" v="272"/>
          <ac:spMkLst>
            <pc:docMk/>
            <pc:sldMk cId="2485500826" sldId="261"/>
            <ac:spMk id="4" creationId="{00000000-0000-0000-0000-000000000000}"/>
          </ac:spMkLst>
        </pc:spChg>
        <pc:spChg chg="mod ord">
          <ac:chgData name="之承 沈" userId="25d5769b3392efdc" providerId="LiveId" clId="{589F0AB6-1C48-4BDE-B684-EEF6A9FF355C}" dt="2023-04-09T09:51:14.060" v="414" actId="700"/>
          <ac:spMkLst>
            <pc:docMk/>
            <pc:sldMk cId="2485500826" sldId="261"/>
            <ac:spMk id="5" creationId="{54A9DBD1-448A-653C-DE70-9F866DE44467}"/>
          </ac:spMkLst>
        </pc:spChg>
        <pc:spChg chg="add mod ord">
          <ac:chgData name="之承 沈" userId="25d5769b3392efdc" providerId="LiveId" clId="{589F0AB6-1C48-4BDE-B684-EEF6A9FF355C}" dt="2023-04-09T09:51:14.060" v="414" actId="700"/>
          <ac:spMkLst>
            <pc:docMk/>
            <pc:sldMk cId="2485500826" sldId="261"/>
            <ac:spMk id="6" creationId="{D3917CD5-93EF-1F03-09A3-B48376980E2A}"/>
          </ac:spMkLst>
        </pc:spChg>
        <pc:spChg chg="add mod ord">
          <ac:chgData name="之承 沈" userId="25d5769b3392efdc" providerId="LiveId" clId="{589F0AB6-1C48-4BDE-B684-EEF6A9FF355C}" dt="2023-04-09T10:28:30.909" v="1330" actId="2711"/>
          <ac:spMkLst>
            <pc:docMk/>
            <pc:sldMk cId="2485500826" sldId="261"/>
            <ac:spMk id="7" creationId="{8FC9F4A8-A684-3219-F051-5110825CB4DC}"/>
          </ac:spMkLst>
        </pc:spChg>
        <pc:spChg chg="add del mod ord">
          <ac:chgData name="之承 沈" userId="25d5769b3392efdc" providerId="LiveId" clId="{589F0AB6-1C48-4BDE-B684-EEF6A9FF355C}" dt="2023-04-09T09:52:21.409" v="415" actId="931"/>
          <ac:spMkLst>
            <pc:docMk/>
            <pc:sldMk cId="2485500826" sldId="261"/>
            <ac:spMk id="8" creationId="{89E39DA9-D55D-8239-7162-7EB5CFC91126}"/>
          </ac:spMkLst>
        </pc:spChg>
        <pc:picChg chg="add mod">
          <ac:chgData name="之承 沈" userId="25d5769b3392efdc" providerId="LiveId" clId="{589F0AB6-1C48-4BDE-B684-EEF6A9FF355C}" dt="2023-04-09T09:52:35.434" v="420" actId="14100"/>
          <ac:picMkLst>
            <pc:docMk/>
            <pc:sldMk cId="2485500826" sldId="261"/>
            <ac:picMk id="10" creationId="{0CA92268-BC9C-8F96-01C8-DB6BF7034F7C}"/>
          </ac:picMkLst>
        </pc:picChg>
      </pc:sldChg>
      <pc:sldChg chg="modSp del mod ord">
        <pc:chgData name="之承 沈" userId="25d5769b3392efdc" providerId="LiveId" clId="{589F0AB6-1C48-4BDE-B684-EEF6A9FF355C}" dt="2023-04-09T09:57:53.869" v="577" actId="2696"/>
        <pc:sldMkLst>
          <pc:docMk/>
          <pc:sldMk cId="1685615187" sldId="262"/>
        </pc:sldMkLst>
        <pc:spChg chg="mod">
          <ac:chgData name="之承 沈" userId="25d5769b3392efdc" providerId="LiveId" clId="{589F0AB6-1C48-4BDE-B684-EEF6A9FF355C}" dt="2023-04-09T09:57:01.098" v="533" actId="20577"/>
          <ac:spMkLst>
            <pc:docMk/>
            <pc:sldMk cId="1685615187" sldId="262"/>
            <ac:spMk id="3" creationId="{00000000-0000-0000-0000-000000000000}"/>
          </ac:spMkLst>
        </pc:spChg>
      </pc:sldChg>
      <pc:sldChg chg="addSp delSp modSp mod modClrScheme chgLayout">
        <pc:chgData name="之承 沈" userId="25d5769b3392efdc" providerId="LiveId" clId="{589F0AB6-1C48-4BDE-B684-EEF6A9FF355C}" dt="2023-04-09T10:29:30.497" v="1339" actId="2711"/>
        <pc:sldMkLst>
          <pc:docMk/>
          <pc:sldMk cId="1658856297" sldId="263"/>
        </pc:sldMkLst>
        <pc:spChg chg="mod ord">
          <ac:chgData name="之承 沈" userId="25d5769b3392efdc" providerId="LiveId" clId="{589F0AB6-1C48-4BDE-B684-EEF6A9FF355C}" dt="2023-04-09T10:00:17.090" v="654" actId="700"/>
          <ac:spMkLst>
            <pc:docMk/>
            <pc:sldMk cId="1658856297" sldId="263"/>
            <ac:spMk id="2" creationId="{00000000-0000-0000-0000-000000000000}"/>
          </ac:spMkLst>
        </pc:spChg>
        <pc:spChg chg="del mod ord">
          <ac:chgData name="之承 沈" userId="25d5769b3392efdc" providerId="LiveId" clId="{589F0AB6-1C48-4BDE-B684-EEF6A9FF355C}" dt="2023-04-09T10:00:17.090" v="654" actId="700"/>
          <ac:spMkLst>
            <pc:docMk/>
            <pc:sldMk cId="1658856297" sldId="263"/>
            <ac:spMk id="3" creationId="{00000000-0000-0000-0000-000000000000}"/>
          </ac:spMkLst>
        </pc:spChg>
        <pc:spChg chg="mod ord">
          <ac:chgData name="之承 沈" userId="25d5769b3392efdc" providerId="LiveId" clId="{589F0AB6-1C48-4BDE-B684-EEF6A9FF355C}" dt="2023-04-09T10:00:17.090" v="654" actId="700"/>
          <ac:spMkLst>
            <pc:docMk/>
            <pc:sldMk cId="1658856297" sldId="263"/>
            <ac:spMk id="4" creationId="{29B6BE74-9694-0D20-2FFA-027174B2BEDB}"/>
          </ac:spMkLst>
        </pc:spChg>
        <pc:spChg chg="add mod ord">
          <ac:chgData name="之承 沈" userId="25d5769b3392efdc" providerId="LiveId" clId="{589F0AB6-1C48-4BDE-B684-EEF6A9FF355C}" dt="2023-04-09T10:29:30.497" v="1339" actId="2711"/>
          <ac:spMkLst>
            <pc:docMk/>
            <pc:sldMk cId="1658856297" sldId="263"/>
            <ac:spMk id="5" creationId="{8BA263EA-B73D-1A47-F48D-072B914122A3}"/>
          </ac:spMkLst>
        </pc:spChg>
        <pc:spChg chg="add del mod ord">
          <ac:chgData name="之承 沈" userId="25d5769b3392efdc" providerId="LiveId" clId="{589F0AB6-1C48-4BDE-B684-EEF6A9FF355C}" dt="2023-04-09T10:02:18.622" v="724" actId="931"/>
          <ac:spMkLst>
            <pc:docMk/>
            <pc:sldMk cId="1658856297" sldId="263"/>
            <ac:spMk id="6" creationId="{6BE07C45-1955-E8FD-F2BE-6BA6AAD7F8A6}"/>
          </ac:spMkLst>
        </pc:spChg>
        <pc:picChg chg="add mod">
          <ac:chgData name="之承 沈" userId="25d5769b3392efdc" providerId="LiveId" clId="{589F0AB6-1C48-4BDE-B684-EEF6A9FF355C}" dt="2023-04-09T10:02:23.262" v="727" actId="14100"/>
          <ac:picMkLst>
            <pc:docMk/>
            <pc:sldMk cId="1658856297" sldId="263"/>
            <ac:picMk id="8" creationId="{F2F087E6-920C-091E-AA84-C15EDB3611E2}"/>
          </ac:picMkLst>
        </pc:picChg>
      </pc:sldChg>
      <pc:sldChg chg="modSp new mod">
        <pc:chgData name="之承 沈" userId="25d5769b3392efdc" providerId="LiveId" clId="{589F0AB6-1C48-4BDE-B684-EEF6A9FF355C}" dt="2023-04-09T09:47:36.485" v="257" actId="207"/>
        <pc:sldMkLst>
          <pc:docMk/>
          <pc:sldMk cId="1381471172" sldId="264"/>
        </pc:sldMkLst>
        <pc:spChg chg="mod">
          <ac:chgData name="之承 沈" userId="25d5769b3392efdc" providerId="LiveId" clId="{589F0AB6-1C48-4BDE-B684-EEF6A9FF355C}" dt="2023-04-09T09:46:48.569" v="251"/>
          <ac:spMkLst>
            <pc:docMk/>
            <pc:sldMk cId="1381471172" sldId="264"/>
            <ac:spMk id="2" creationId="{68FE7BF9-93F3-8278-68CF-5573FEF38F9A}"/>
          </ac:spMkLst>
        </pc:spChg>
        <pc:spChg chg="mod">
          <ac:chgData name="之承 沈" userId="25d5769b3392efdc" providerId="LiveId" clId="{589F0AB6-1C48-4BDE-B684-EEF6A9FF355C}" dt="2023-04-09T09:47:36.485" v="257" actId="207"/>
          <ac:spMkLst>
            <pc:docMk/>
            <pc:sldMk cId="1381471172" sldId="264"/>
            <ac:spMk id="3" creationId="{02EED883-79F8-D733-5ACD-C004CCB81197}"/>
          </ac:spMkLst>
        </pc:spChg>
      </pc:sldChg>
      <pc:sldChg chg="addSp delSp modSp new mod modClrScheme chgLayout">
        <pc:chgData name="之承 沈" userId="25d5769b3392efdc" providerId="LiveId" clId="{589F0AB6-1C48-4BDE-B684-EEF6A9FF355C}" dt="2023-04-09T10:29:45.326" v="1341" actId="2711"/>
        <pc:sldMkLst>
          <pc:docMk/>
          <pc:sldMk cId="1085537385" sldId="265"/>
        </pc:sldMkLst>
        <pc:spChg chg="del mod ord">
          <ac:chgData name="之承 沈" userId="25d5769b3392efdc" providerId="LiveId" clId="{589F0AB6-1C48-4BDE-B684-EEF6A9FF355C}" dt="2023-04-09T10:03:14.746" v="733" actId="700"/>
          <ac:spMkLst>
            <pc:docMk/>
            <pc:sldMk cId="1085537385" sldId="265"/>
            <ac:spMk id="2" creationId="{3EA84B7C-FA13-F796-1F77-ACEA74BBB186}"/>
          </ac:spMkLst>
        </pc:spChg>
        <pc:spChg chg="del mod ord">
          <ac:chgData name="之承 沈" userId="25d5769b3392efdc" providerId="LiveId" clId="{589F0AB6-1C48-4BDE-B684-EEF6A9FF355C}" dt="2023-04-09T10:03:14.746" v="733" actId="700"/>
          <ac:spMkLst>
            <pc:docMk/>
            <pc:sldMk cId="1085537385" sldId="265"/>
            <ac:spMk id="3" creationId="{1285256A-52A4-4B63-56DB-8502FEF0C926}"/>
          </ac:spMkLst>
        </pc:spChg>
        <pc:spChg chg="del">
          <ac:chgData name="之承 沈" userId="25d5769b3392efdc" providerId="LiveId" clId="{589F0AB6-1C48-4BDE-B684-EEF6A9FF355C}" dt="2023-04-09T10:03:14.746" v="733" actId="700"/>
          <ac:spMkLst>
            <pc:docMk/>
            <pc:sldMk cId="1085537385" sldId="265"/>
            <ac:spMk id="4" creationId="{E9D0F177-BE91-5B58-D86E-3E759AAFF9D2}"/>
          </ac:spMkLst>
        </pc:spChg>
        <pc:spChg chg="mod ord">
          <ac:chgData name="之承 沈" userId="25d5769b3392efdc" providerId="LiveId" clId="{589F0AB6-1C48-4BDE-B684-EEF6A9FF355C}" dt="2023-04-09T10:03:14.746" v="733" actId="700"/>
          <ac:spMkLst>
            <pc:docMk/>
            <pc:sldMk cId="1085537385" sldId="265"/>
            <ac:spMk id="5" creationId="{F5043C9B-8625-F166-A4D7-DF84C70C57D3}"/>
          </ac:spMkLst>
        </pc:spChg>
        <pc:spChg chg="add mod ord">
          <ac:chgData name="之承 沈" userId="25d5769b3392efdc" providerId="LiveId" clId="{589F0AB6-1C48-4BDE-B684-EEF6A9FF355C}" dt="2023-04-09T10:03:29.027" v="750" actId="20577"/>
          <ac:spMkLst>
            <pc:docMk/>
            <pc:sldMk cId="1085537385" sldId="265"/>
            <ac:spMk id="6" creationId="{7F2F0DC4-B714-0DEB-92A1-D3BA63B6FD3D}"/>
          </ac:spMkLst>
        </pc:spChg>
        <pc:spChg chg="add mod ord">
          <ac:chgData name="之承 沈" userId="25d5769b3392efdc" providerId="LiveId" clId="{589F0AB6-1C48-4BDE-B684-EEF6A9FF355C}" dt="2023-04-09T10:29:45.326" v="1341" actId="2711"/>
          <ac:spMkLst>
            <pc:docMk/>
            <pc:sldMk cId="1085537385" sldId="265"/>
            <ac:spMk id="7" creationId="{FC435CBA-5D56-D55A-7028-81BD8DA6A0F3}"/>
          </ac:spMkLst>
        </pc:spChg>
      </pc:sldChg>
      <pc:sldChg chg="addSp delSp modSp new mod modClrScheme chgLayout">
        <pc:chgData name="之承 沈" userId="25d5769b3392efdc" providerId="LiveId" clId="{589F0AB6-1C48-4BDE-B684-EEF6A9FF355C}" dt="2023-04-09T10:30:04.270" v="1343" actId="2711"/>
        <pc:sldMkLst>
          <pc:docMk/>
          <pc:sldMk cId="3188520808" sldId="266"/>
        </pc:sldMkLst>
        <pc:spChg chg="mod ord">
          <ac:chgData name="之承 沈" userId="25d5769b3392efdc" providerId="LiveId" clId="{589F0AB6-1C48-4BDE-B684-EEF6A9FF355C}" dt="2023-04-09T10:18:16.752" v="1127" actId="700"/>
          <ac:spMkLst>
            <pc:docMk/>
            <pc:sldMk cId="3188520808" sldId="266"/>
            <ac:spMk id="2" creationId="{D9244957-E392-096E-7E22-B396F3D24E3A}"/>
          </ac:spMkLst>
        </pc:spChg>
        <pc:spChg chg="del mod ord">
          <ac:chgData name="之承 沈" userId="25d5769b3392efdc" providerId="LiveId" clId="{589F0AB6-1C48-4BDE-B684-EEF6A9FF355C}" dt="2023-04-09T10:04:35.611" v="793" actId="700"/>
          <ac:spMkLst>
            <pc:docMk/>
            <pc:sldMk cId="3188520808" sldId="266"/>
            <ac:spMk id="3" creationId="{2A4A546B-47CB-A63D-24F9-00114D8750AC}"/>
          </ac:spMkLst>
        </pc:spChg>
        <pc:spChg chg="mod ord">
          <ac:chgData name="之承 沈" userId="25d5769b3392efdc" providerId="LiveId" clId="{589F0AB6-1C48-4BDE-B684-EEF6A9FF355C}" dt="2023-04-09T10:18:16.752" v="1127" actId="700"/>
          <ac:spMkLst>
            <pc:docMk/>
            <pc:sldMk cId="3188520808" sldId="266"/>
            <ac:spMk id="4" creationId="{D82FF576-74CA-B709-A6D3-CBC587D4D728}"/>
          </ac:spMkLst>
        </pc:spChg>
        <pc:spChg chg="add mod ord">
          <ac:chgData name="之承 沈" userId="25d5769b3392efdc" providerId="LiveId" clId="{589F0AB6-1C48-4BDE-B684-EEF6A9FF355C}" dt="2023-04-09T10:30:04.270" v="1343" actId="2711"/>
          <ac:spMkLst>
            <pc:docMk/>
            <pc:sldMk cId="3188520808" sldId="266"/>
            <ac:spMk id="5" creationId="{84AA154F-8A21-0EE9-1C1B-7A716A16B440}"/>
          </ac:spMkLst>
        </pc:spChg>
        <pc:spChg chg="add del mod ord">
          <ac:chgData name="之承 沈" userId="25d5769b3392efdc" providerId="LiveId" clId="{589F0AB6-1C48-4BDE-B684-EEF6A9FF355C}" dt="2023-04-09T10:05:34.277" v="796" actId="931"/>
          <ac:spMkLst>
            <pc:docMk/>
            <pc:sldMk cId="3188520808" sldId="266"/>
            <ac:spMk id="6" creationId="{651C4EDD-8EDA-41EA-FF66-35AB8F9DD640}"/>
          </ac:spMkLst>
        </pc:spChg>
        <pc:spChg chg="add del mod">
          <ac:chgData name="之承 沈" userId="25d5769b3392efdc" providerId="LiveId" clId="{589F0AB6-1C48-4BDE-B684-EEF6A9FF355C}" dt="2023-04-09T10:18:16.752" v="1127" actId="700"/>
          <ac:spMkLst>
            <pc:docMk/>
            <pc:sldMk cId="3188520808" sldId="266"/>
            <ac:spMk id="10" creationId="{DA927EAF-4945-DD56-B9D2-AA30BE77B2AC}"/>
          </ac:spMkLst>
        </pc:spChg>
        <pc:picChg chg="add del mod">
          <ac:chgData name="之承 沈" userId="25d5769b3392efdc" providerId="LiveId" clId="{589F0AB6-1C48-4BDE-B684-EEF6A9FF355C}" dt="2023-04-09T10:18:12.707" v="1126" actId="21"/>
          <ac:picMkLst>
            <pc:docMk/>
            <pc:sldMk cId="3188520808" sldId="266"/>
            <ac:picMk id="8" creationId="{0E48A770-8710-82E0-B391-93027C4EC8B4}"/>
          </ac:picMkLst>
        </pc:picChg>
      </pc:sldChg>
      <pc:sldChg chg="modSp new mod">
        <pc:chgData name="之承 沈" userId="25d5769b3392efdc" providerId="LiveId" clId="{589F0AB6-1C48-4BDE-B684-EEF6A9FF355C}" dt="2023-04-09T10:38:48.860" v="1617" actId="2711"/>
        <pc:sldMkLst>
          <pc:docMk/>
          <pc:sldMk cId="3821251681" sldId="267"/>
        </pc:sldMkLst>
        <pc:spChg chg="mod">
          <ac:chgData name="之承 沈" userId="25d5769b3392efdc" providerId="LiveId" clId="{589F0AB6-1C48-4BDE-B684-EEF6A9FF355C}" dt="2023-04-09T10:08:11.297" v="875"/>
          <ac:spMkLst>
            <pc:docMk/>
            <pc:sldMk cId="3821251681" sldId="267"/>
            <ac:spMk id="2" creationId="{37FDEC3E-729B-1821-1A52-69D53C73D17E}"/>
          </ac:spMkLst>
        </pc:spChg>
        <pc:spChg chg="mod">
          <ac:chgData name="之承 沈" userId="25d5769b3392efdc" providerId="LiveId" clId="{589F0AB6-1C48-4BDE-B684-EEF6A9FF355C}" dt="2023-04-09T10:38:48.860" v="1617" actId="2711"/>
          <ac:spMkLst>
            <pc:docMk/>
            <pc:sldMk cId="3821251681" sldId="267"/>
            <ac:spMk id="3" creationId="{A5C31549-B20F-3290-8255-3B3526020C34}"/>
          </ac:spMkLst>
        </pc:spChg>
      </pc:sldChg>
      <pc:sldChg chg="new del">
        <pc:chgData name="之承 沈" userId="25d5769b3392efdc" providerId="LiveId" clId="{589F0AB6-1C48-4BDE-B684-EEF6A9FF355C}" dt="2023-04-09T10:06:10.110" v="803" actId="2696"/>
        <pc:sldMkLst>
          <pc:docMk/>
          <pc:sldMk cId="4029865779" sldId="267"/>
        </pc:sldMkLst>
      </pc:sldChg>
      <pc:sldChg chg="addSp delSp modSp new mod modClrScheme chgLayout">
        <pc:chgData name="之承 沈" userId="25d5769b3392efdc" providerId="LiveId" clId="{589F0AB6-1C48-4BDE-B684-EEF6A9FF355C}" dt="2023-04-09T10:38:33.506" v="1616" actId="2711"/>
        <pc:sldMkLst>
          <pc:docMk/>
          <pc:sldMk cId="3931793295" sldId="268"/>
        </pc:sldMkLst>
        <pc:spChg chg="del mod ord">
          <ac:chgData name="之承 沈" userId="25d5769b3392efdc" providerId="LiveId" clId="{589F0AB6-1C48-4BDE-B684-EEF6A9FF355C}" dt="2023-04-09T10:11:48.150" v="982" actId="700"/>
          <ac:spMkLst>
            <pc:docMk/>
            <pc:sldMk cId="3931793295" sldId="268"/>
            <ac:spMk id="2" creationId="{D0D005AD-FD57-6B9E-A633-EFD2450C72F6}"/>
          </ac:spMkLst>
        </pc:spChg>
        <pc:spChg chg="del mod ord">
          <ac:chgData name="之承 沈" userId="25d5769b3392efdc" providerId="LiveId" clId="{589F0AB6-1C48-4BDE-B684-EEF6A9FF355C}" dt="2023-04-09T10:11:48.150" v="982" actId="700"/>
          <ac:spMkLst>
            <pc:docMk/>
            <pc:sldMk cId="3931793295" sldId="268"/>
            <ac:spMk id="3" creationId="{215F49E4-58EA-A8B8-153A-EC4FD57562A8}"/>
          </ac:spMkLst>
        </pc:spChg>
        <pc:spChg chg="del">
          <ac:chgData name="之承 沈" userId="25d5769b3392efdc" providerId="LiveId" clId="{589F0AB6-1C48-4BDE-B684-EEF6A9FF355C}" dt="2023-04-09T10:11:48.150" v="982" actId="700"/>
          <ac:spMkLst>
            <pc:docMk/>
            <pc:sldMk cId="3931793295" sldId="268"/>
            <ac:spMk id="4" creationId="{3275CEC3-90D7-82BF-1D66-CD69950E2EC5}"/>
          </ac:spMkLst>
        </pc:spChg>
        <pc:spChg chg="mod ord">
          <ac:chgData name="之承 沈" userId="25d5769b3392efdc" providerId="LiveId" clId="{589F0AB6-1C48-4BDE-B684-EEF6A9FF355C}" dt="2023-04-09T10:11:48.150" v="982" actId="700"/>
          <ac:spMkLst>
            <pc:docMk/>
            <pc:sldMk cId="3931793295" sldId="268"/>
            <ac:spMk id="5" creationId="{E3D96E6E-6B25-0D6C-1B76-11535059E08C}"/>
          </ac:spMkLst>
        </pc:spChg>
        <pc:spChg chg="add mod ord">
          <ac:chgData name="之承 沈" userId="25d5769b3392efdc" providerId="LiveId" clId="{589F0AB6-1C48-4BDE-B684-EEF6A9FF355C}" dt="2023-04-09T10:12:14.515" v="999" actId="20577"/>
          <ac:spMkLst>
            <pc:docMk/>
            <pc:sldMk cId="3931793295" sldId="268"/>
            <ac:spMk id="6" creationId="{BEAD591D-7B73-6D78-0209-A7072317E4C2}"/>
          </ac:spMkLst>
        </pc:spChg>
        <pc:spChg chg="add mod ord">
          <ac:chgData name="之承 沈" userId="25d5769b3392efdc" providerId="LiveId" clId="{589F0AB6-1C48-4BDE-B684-EEF6A9FF355C}" dt="2023-04-09T10:38:33.506" v="1616" actId="2711"/>
          <ac:spMkLst>
            <pc:docMk/>
            <pc:sldMk cId="3931793295" sldId="268"/>
            <ac:spMk id="7" creationId="{7EDE0136-36A1-B65C-488A-63E8F5E946BE}"/>
          </ac:spMkLst>
        </pc:spChg>
      </pc:sldChg>
      <pc:sldChg chg="addSp delSp modSp new mod modClrScheme chgLayout">
        <pc:chgData name="之承 沈" userId="25d5769b3392efdc" providerId="LiveId" clId="{589F0AB6-1C48-4BDE-B684-EEF6A9FF355C}" dt="2023-04-09T10:37:45.555" v="1615" actId="20577"/>
        <pc:sldMkLst>
          <pc:docMk/>
          <pc:sldMk cId="1583654892" sldId="269"/>
        </pc:sldMkLst>
        <pc:spChg chg="mod ord">
          <ac:chgData name="之承 沈" userId="25d5769b3392efdc" providerId="LiveId" clId="{589F0AB6-1C48-4BDE-B684-EEF6A9FF355C}" dt="2023-04-09T10:18:38.475" v="1131" actId="700"/>
          <ac:spMkLst>
            <pc:docMk/>
            <pc:sldMk cId="1583654892" sldId="269"/>
            <ac:spMk id="2" creationId="{D1AC734D-8FAA-BF6C-2DC4-417DE482FC7A}"/>
          </ac:spMkLst>
        </pc:spChg>
        <pc:spChg chg="del mod ord">
          <ac:chgData name="之承 沈" userId="25d5769b3392efdc" providerId="LiveId" clId="{589F0AB6-1C48-4BDE-B684-EEF6A9FF355C}" dt="2023-04-09T10:18:38.475" v="1131" actId="700"/>
          <ac:spMkLst>
            <pc:docMk/>
            <pc:sldMk cId="1583654892" sldId="269"/>
            <ac:spMk id="3" creationId="{8823D94E-EACE-7FA4-894B-3C62E44B4964}"/>
          </ac:spMkLst>
        </pc:spChg>
        <pc:spChg chg="mod ord">
          <ac:chgData name="之承 沈" userId="25d5769b3392efdc" providerId="LiveId" clId="{589F0AB6-1C48-4BDE-B684-EEF6A9FF355C}" dt="2023-04-09T10:18:38.475" v="1131" actId="700"/>
          <ac:spMkLst>
            <pc:docMk/>
            <pc:sldMk cId="1583654892" sldId="269"/>
            <ac:spMk id="4" creationId="{CEC09D99-D7B0-DAA7-08C4-3BAD075E8CD9}"/>
          </ac:spMkLst>
        </pc:spChg>
        <pc:spChg chg="add mod ord">
          <ac:chgData name="之承 沈" userId="25d5769b3392efdc" providerId="LiveId" clId="{589F0AB6-1C48-4BDE-B684-EEF6A9FF355C}" dt="2023-04-09T10:37:45.555" v="1615" actId="20577"/>
          <ac:spMkLst>
            <pc:docMk/>
            <pc:sldMk cId="1583654892" sldId="269"/>
            <ac:spMk id="5" creationId="{A6B7F4BE-C838-AD1F-33F6-BEB9A7021804}"/>
          </ac:spMkLst>
        </pc:spChg>
        <pc:spChg chg="add del mod ord">
          <ac:chgData name="之承 沈" userId="25d5769b3392efdc" providerId="LiveId" clId="{589F0AB6-1C48-4BDE-B684-EEF6A9FF355C}" dt="2023-04-09T10:18:43.856" v="1132" actId="931"/>
          <ac:spMkLst>
            <pc:docMk/>
            <pc:sldMk cId="1583654892" sldId="269"/>
            <ac:spMk id="6" creationId="{5839B7D7-BDD6-432A-859B-51EDBE245ADE}"/>
          </ac:spMkLst>
        </pc:spChg>
        <pc:picChg chg="add mod">
          <ac:chgData name="之承 沈" userId="25d5769b3392efdc" providerId="LiveId" clId="{589F0AB6-1C48-4BDE-B684-EEF6A9FF355C}" dt="2023-04-09T10:18:54.858" v="1137" actId="14100"/>
          <ac:picMkLst>
            <pc:docMk/>
            <pc:sldMk cId="1583654892" sldId="269"/>
            <ac:picMk id="8" creationId="{919B6526-7DA3-7137-0A19-DF32DBD87832}"/>
          </ac:picMkLst>
        </pc:picChg>
      </pc:sldChg>
      <pc:sldChg chg="addSp delSp modSp new mod modClrScheme chgLayout">
        <pc:chgData name="之承 沈" userId="25d5769b3392efdc" providerId="LiveId" clId="{589F0AB6-1C48-4BDE-B684-EEF6A9FF355C}" dt="2023-04-09T10:30:18.857" v="1345" actId="2711"/>
        <pc:sldMkLst>
          <pc:docMk/>
          <pc:sldMk cId="3334228006" sldId="270"/>
        </pc:sldMkLst>
        <pc:spChg chg="del mod ord">
          <ac:chgData name="之承 沈" userId="25d5769b3392efdc" providerId="LiveId" clId="{589F0AB6-1C48-4BDE-B684-EEF6A9FF355C}" dt="2023-04-09T10:21:49.567" v="1147" actId="700"/>
          <ac:spMkLst>
            <pc:docMk/>
            <pc:sldMk cId="3334228006" sldId="270"/>
            <ac:spMk id="2" creationId="{96ADE525-49EC-5A17-5E36-5E8F5299C89F}"/>
          </ac:spMkLst>
        </pc:spChg>
        <pc:spChg chg="del mod ord">
          <ac:chgData name="之承 沈" userId="25d5769b3392efdc" providerId="LiveId" clId="{589F0AB6-1C48-4BDE-B684-EEF6A9FF355C}" dt="2023-04-09T10:21:49.567" v="1147" actId="700"/>
          <ac:spMkLst>
            <pc:docMk/>
            <pc:sldMk cId="3334228006" sldId="270"/>
            <ac:spMk id="3" creationId="{25DB6086-1B0B-D642-13C7-DFAD8B6619DA}"/>
          </ac:spMkLst>
        </pc:spChg>
        <pc:spChg chg="del">
          <ac:chgData name="之承 沈" userId="25d5769b3392efdc" providerId="LiveId" clId="{589F0AB6-1C48-4BDE-B684-EEF6A9FF355C}" dt="2023-04-09T10:21:49.567" v="1147" actId="700"/>
          <ac:spMkLst>
            <pc:docMk/>
            <pc:sldMk cId="3334228006" sldId="270"/>
            <ac:spMk id="4" creationId="{9FDE0E1F-21E8-0CC2-3C14-C2FB6B89FC99}"/>
          </ac:spMkLst>
        </pc:spChg>
        <pc:spChg chg="mod ord">
          <ac:chgData name="之承 沈" userId="25d5769b3392efdc" providerId="LiveId" clId="{589F0AB6-1C48-4BDE-B684-EEF6A9FF355C}" dt="2023-04-09T10:21:49.567" v="1147" actId="700"/>
          <ac:spMkLst>
            <pc:docMk/>
            <pc:sldMk cId="3334228006" sldId="270"/>
            <ac:spMk id="5" creationId="{9213F358-0A60-7297-9FA9-EAA8D3D869E8}"/>
          </ac:spMkLst>
        </pc:spChg>
        <pc:spChg chg="add mod ord">
          <ac:chgData name="之承 沈" userId="25d5769b3392efdc" providerId="LiveId" clId="{589F0AB6-1C48-4BDE-B684-EEF6A9FF355C}" dt="2023-04-09T10:30:18.857" v="1345" actId="2711"/>
          <ac:spMkLst>
            <pc:docMk/>
            <pc:sldMk cId="3334228006" sldId="270"/>
            <ac:spMk id="6" creationId="{B13900E8-C1DB-1602-9427-3DC6EC129266}"/>
          </ac:spMkLst>
        </pc:spChg>
        <pc:spChg chg="add mod ord">
          <ac:chgData name="之承 沈" userId="25d5769b3392efdc" providerId="LiveId" clId="{589F0AB6-1C48-4BDE-B684-EEF6A9FF355C}" dt="2023-04-09T10:22:00.832" v="1163" actId="5793"/>
          <ac:spMkLst>
            <pc:docMk/>
            <pc:sldMk cId="3334228006" sldId="270"/>
            <ac:spMk id="7" creationId="{993354DE-5A28-A2DC-F419-09443396316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EA3975-176E-4B66-BF68-D39383FEE0CD}" type="datetimeFigureOut">
              <a:rPr lang="zh-TW" altLang="en-US" smtClean="0"/>
              <a:t>2023/6/13</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EA774E-7286-49E7-9222-44A0C947EE01}" type="slidenum">
              <a:rPr lang="zh-TW" altLang="en-US" smtClean="0"/>
              <a:t>‹#›</a:t>
            </a:fld>
            <a:endParaRPr lang="zh-TW" altLang="en-US"/>
          </a:p>
        </p:txBody>
      </p:sp>
    </p:spTree>
    <p:extLst>
      <p:ext uri="{BB962C8B-B14F-4D97-AF65-F5344CB8AC3E}">
        <p14:creationId xmlns:p14="http://schemas.microsoft.com/office/powerpoint/2010/main" val="2618339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371F1EC9-AAAC-47AF-A269-4996676D2364}" type="datetime1">
              <a:rPr lang="zh-TW" altLang="en-US" smtClean="0"/>
              <a:t>2023/6/13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41405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007F62DE-3ADF-44AC-92E9-37AE854E0474}" type="datetime1">
              <a:rPr lang="zh-TW" altLang="en-US" smtClean="0"/>
              <a:t>2023/6/13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3591398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070738F7-1F20-4913-9A49-9E1DDEFB906E}" type="datetime1">
              <a:rPr lang="zh-TW" altLang="en-US" smtClean="0"/>
              <a:t>2023/6/13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2857240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036C651C-9FA2-4571-9452-2BE0AB97197A}" type="datetime1">
              <a:rPr lang="zh-TW" altLang="en-US" smtClean="0"/>
              <a:t>2023/6/13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4161361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fld id="{DC7E8D05-7482-4E99-B8CE-EE33F4A29F3D}" type="datetime1">
              <a:rPr lang="zh-TW" altLang="en-US" smtClean="0"/>
              <a:t>2023/6/13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2943087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B382CFA7-86F6-4CD0-9E10-528996B7EEFC}" type="datetime1">
              <a:rPr lang="zh-TW" altLang="en-US" smtClean="0"/>
              <a:t>2023/6/13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2347867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6FA17897-B5D3-4272-A111-9B67B2004AE3}" type="datetime1">
              <a:rPr lang="zh-TW" altLang="en-US" smtClean="0"/>
              <a:t>2023/6/13</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1110717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BCD675D5-D81D-4E76-8635-CACEBFB0A4E2}" type="datetime1">
              <a:rPr lang="zh-TW" altLang="en-US" smtClean="0"/>
              <a:t>2023/6/13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1527598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0F31696-61E9-4315-9D82-A1103AA15E6B}" type="datetime1">
              <a:rPr lang="zh-TW" altLang="en-US" smtClean="0"/>
              <a:t>2023/6/13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581316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90F09A86-719E-4BEB-B2E5-670E55BCE468}" type="datetime1">
              <a:rPr lang="zh-TW" altLang="en-US" smtClean="0"/>
              <a:t>2023/6/13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1623659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762194D2-5330-480E-932A-F100762F2B18}" type="datetime1">
              <a:rPr lang="zh-TW" altLang="en-US" smtClean="0"/>
              <a:t>2023/6/13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3886892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B724B6-616C-4F91-8481-3827A741704A}" type="datetime1">
              <a:rPr lang="zh-TW" altLang="en-US" smtClean="0"/>
              <a:t>2023/6/13</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608300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fontScale="90000"/>
          </a:bodyPr>
          <a:lstStyle/>
          <a:p>
            <a:r>
              <a:rPr lang="en-US" altLang="zh-TW" dirty="0">
                <a:latin typeface="Times New Roman" panose="02020603050405020304" pitchFamily="18" charset="0"/>
                <a:cs typeface="Times New Roman" panose="02020603050405020304" pitchFamily="18" charset="0"/>
              </a:rPr>
              <a:t>Space-Efficient Algorithms for Longest Increasing Subsequence</a:t>
            </a:r>
          </a:p>
        </p:txBody>
      </p:sp>
      <p:sp>
        <p:nvSpPr>
          <p:cNvPr id="3" name="副標題 2"/>
          <p:cNvSpPr>
            <a:spLocks noGrp="1"/>
          </p:cNvSpPr>
          <p:nvPr>
            <p:ph type="subTitle" idx="1"/>
          </p:nvPr>
        </p:nvSpPr>
        <p:spPr/>
        <p:txBody>
          <a:bodyPr>
            <a:normAutofit/>
          </a:bodyPr>
          <a:lstStyle/>
          <a:p>
            <a:r>
              <a:rPr lang="en-US" altLang="zh-TW" dirty="0">
                <a:latin typeface="Times New Roman" panose="02020603050405020304" pitchFamily="18" charset="0"/>
                <a:cs typeface="Times New Roman" panose="02020603050405020304" pitchFamily="18" charset="0"/>
              </a:rPr>
              <a:t>Masashi </a:t>
            </a:r>
            <a:r>
              <a:rPr lang="en-US" altLang="zh-TW" dirty="0" err="1">
                <a:latin typeface="Times New Roman" panose="02020603050405020304" pitchFamily="18" charset="0"/>
                <a:cs typeface="Times New Roman" panose="02020603050405020304" pitchFamily="18" charset="0"/>
              </a:rPr>
              <a:t>Kiyomi</a:t>
            </a:r>
            <a:r>
              <a:rPr lang="en-US" altLang="zh-TW" dirty="0">
                <a:latin typeface="Times New Roman" panose="02020603050405020304" pitchFamily="18" charset="0"/>
                <a:cs typeface="Times New Roman" panose="02020603050405020304" pitchFamily="18" charset="0"/>
              </a:rPr>
              <a:t>, </a:t>
            </a:r>
            <a:r>
              <a:rPr lang="en-US" altLang="zh-TW" dirty="0" err="1">
                <a:latin typeface="Times New Roman" panose="02020603050405020304" pitchFamily="18" charset="0"/>
                <a:cs typeface="Times New Roman" panose="02020603050405020304" pitchFamily="18" charset="0"/>
              </a:rPr>
              <a:t>Hirotaka</a:t>
            </a:r>
            <a:r>
              <a:rPr lang="en-US" altLang="zh-TW" dirty="0">
                <a:latin typeface="Times New Roman" panose="02020603050405020304" pitchFamily="18" charset="0"/>
                <a:cs typeface="Times New Roman" panose="02020603050405020304" pitchFamily="18" charset="0"/>
              </a:rPr>
              <a:t> Ono, </a:t>
            </a:r>
            <a:r>
              <a:rPr lang="en-US" altLang="zh-TW" dirty="0" err="1">
                <a:latin typeface="Times New Roman" panose="02020603050405020304" pitchFamily="18" charset="0"/>
                <a:cs typeface="Times New Roman" panose="02020603050405020304" pitchFamily="18" charset="0"/>
              </a:rPr>
              <a:t>Yota</a:t>
            </a:r>
            <a:r>
              <a:rPr lang="en-US" altLang="zh-TW" dirty="0">
                <a:latin typeface="Times New Roman" panose="02020603050405020304" pitchFamily="18" charset="0"/>
                <a:cs typeface="Times New Roman" panose="02020603050405020304" pitchFamily="18" charset="0"/>
              </a:rPr>
              <a:t> </a:t>
            </a:r>
            <a:r>
              <a:rPr lang="en-US" altLang="zh-TW" dirty="0" err="1">
                <a:latin typeface="Times New Roman" panose="02020603050405020304" pitchFamily="18" charset="0"/>
                <a:cs typeface="Times New Roman" panose="02020603050405020304" pitchFamily="18" charset="0"/>
              </a:rPr>
              <a:t>Otachi</a:t>
            </a:r>
            <a:r>
              <a:rPr lang="en-US" altLang="zh-TW" dirty="0">
                <a:latin typeface="Times New Roman" panose="02020603050405020304" pitchFamily="18" charset="0"/>
                <a:cs typeface="Times New Roman" panose="02020603050405020304" pitchFamily="18" charset="0"/>
              </a:rPr>
              <a:t>, Pascal Schweitzer, Jun </a:t>
            </a:r>
            <a:r>
              <a:rPr lang="en-US" altLang="zh-TW" dirty="0" err="1">
                <a:latin typeface="Times New Roman" panose="02020603050405020304" pitchFamily="18" charset="0"/>
                <a:cs typeface="Times New Roman" panose="02020603050405020304" pitchFamily="18" charset="0"/>
              </a:rPr>
              <a:t>Tarui</a:t>
            </a:r>
            <a:endParaRPr lang="en-US" altLang="zh-TW" dirty="0">
              <a:latin typeface="Times New Roman" panose="02020603050405020304" pitchFamily="18" charset="0"/>
              <a:cs typeface="Times New Roman" panose="02020603050405020304" pitchFamily="18" charset="0"/>
            </a:endParaRPr>
          </a:p>
          <a:p>
            <a:r>
              <a:rPr lang="en-US" altLang="zh-TW" dirty="0">
                <a:latin typeface="Times New Roman" panose="02020603050405020304" pitchFamily="18" charset="0"/>
                <a:cs typeface="Times New Roman" panose="02020603050405020304" pitchFamily="18" charset="0"/>
              </a:rPr>
              <a:t>Theory of Computing Systems 64, pp.522-541, 2020</a:t>
            </a:r>
          </a:p>
        </p:txBody>
      </p:sp>
      <p:sp>
        <p:nvSpPr>
          <p:cNvPr id="5" name="文字方塊 4"/>
          <p:cNvSpPr txBox="1"/>
          <p:nvPr/>
        </p:nvSpPr>
        <p:spPr>
          <a:xfrm>
            <a:off x="8539842" y="5349875"/>
            <a:ext cx="3575958" cy="1107996"/>
          </a:xfrm>
          <a:prstGeom prst="rect">
            <a:avLst/>
          </a:prstGeom>
          <a:noFill/>
        </p:spPr>
        <p:txBody>
          <a:bodyPr wrap="square" rtlCol="0">
            <a:spAutoFit/>
          </a:bodyPr>
          <a:lstStyle/>
          <a:p>
            <a:r>
              <a:rPr lang="en-US" altLang="zh-TW" sz="2400" dirty="0">
                <a:latin typeface="Times New Roman" panose="02020603050405020304" pitchFamily="18" charset="0"/>
                <a:cs typeface="Times New Roman" panose="02020603050405020304" pitchFamily="18" charset="0"/>
              </a:rPr>
              <a:t>Presenter: </a:t>
            </a:r>
            <a:r>
              <a:rPr lang="en-US" altLang="zh-TW" sz="2400" dirty="0" err="1">
                <a:latin typeface="Times New Roman" panose="02020603050405020304" pitchFamily="18" charset="0"/>
                <a:cs typeface="Times New Roman" panose="02020603050405020304" pitchFamily="18" charset="0"/>
              </a:rPr>
              <a:t>Zhi</a:t>
            </a:r>
            <a:r>
              <a:rPr lang="en-US" altLang="zh-TW" sz="2400" dirty="0">
                <a:latin typeface="Times New Roman" panose="02020603050405020304" pitchFamily="18" charset="0"/>
                <a:cs typeface="Times New Roman" panose="02020603050405020304" pitchFamily="18" charset="0"/>
              </a:rPr>
              <a:t>-Cheng</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Shen</a:t>
            </a:r>
          </a:p>
          <a:p>
            <a:r>
              <a:rPr lang="en-US" altLang="zh-TW" sz="2400" dirty="0">
                <a:latin typeface="Times New Roman" panose="02020603050405020304" pitchFamily="18" charset="0"/>
                <a:cs typeface="Times New Roman" panose="02020603050405020304" pitchFamily="18" charset="0"/>
              </a:rPr>
              <a:t>Date: June.13, 2023</a:t>
            </a:r>
          </a:p>
          <a:p>
            <a:endParaRPr lang="zh-TW" altLang="en-US" dirty="0"/>
          </a:p>
        </p:txBody>
      </p:sp>
      <p:sp>
        <p:nvSpPr>
          <p:cNvPr id="4" name="投影片編號版面配置區 3">
            <a:extLst>
              <a:ext uri="{FF2B5EF4-FFF2-40B4-BE49-F238E27FC236}">
                <a16:creationId xmlns:a16="http://schemas.microsoft.com/office/drawing/2014/main" id="{25684D1F-1D53-AA32-37B0-EFB5646267C3}"/>
              </a:ext>
            </a:extLst>
          </p:cNvPr>
          <p:cNvSpPr>
            <a:spLocks noGrp="1"/>
          </p:cNvSpPr>
          <p:nvPr>
            <p:ph type="sldNum" sz="quarter" idx="12"/>
          </p:nvPr>
        </p:nvSpPr>
        <p:spPr/>
        <p:txBody>
          <a:bodyPr/>
          <a:lstStyle/>
          <a:p>
            <a:fld id="{FFC34EEA-53D1-4661-9D8A-77EED7BBB355}" type="slidenum">
              <a:rPr lang="zh-TW" altLang="en-US" smtClean="0"/>
              <a:t>1</a:t>
            </a:fld>
            <a:endParaRPr lang="zh-TW" altLang="en-US"/>
          </a:p>
        </p:txBody>
      </p:sp>
    </p:spTree>
    <p:extLst>
      <p:ext uri="{BB962C8B-B14F-4D97-AF65-F5344CB8AC3E}">
        <p14:creationId xmlns:p14="http://schemas.microsoft.com/office/powerpoint/2010/main" val="3512438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Main Algorithm</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p:txBody>
          <a:bodyPr>
            <a:normAutofit lnSpcReduction="10000"/>
          </a:bodyPr>
          <a:lstStyle/>
          <a:p>
            <a:pPr marL="0" indent="0">
              <a:buNone/>
            </a:pPr>
            <a:r>
              <a:rPr lang="en-US" altLang="zh-TW" dirty="0">
                <a:latin typeface="Times New Roman" panose="02020603050405020304" pitchFamily="18" charset="0"/>
                <a:cs typeface="Times New Roman" panose="02020603050405020304" pitchFamily="18" charset="0"/>
              </a:rPr>
              <a:t>Given an integer s satisfying  n</a:t>
            </a:r>
            <a:r>
              <a:rPr lang="en-US" altLang="zh-TW" baseline="30000" dirty="0">
                <a:latin typeface="Times New Roman" panose="02020603050405020304" pitchFamily="18" charset="0"/>
                <a:cs typeface="Times New Roman" panose="02020603050405020304" pitchFamily="18" charset="0"/>
              </a:rPr>
              <a:t>1/2</a:t>
            </a:r>
            <a:r>
              <a:rPr lang="en-US" altLang="zh-TW" dirty="0">
                <a:latin typeface="Times New Roman" panose="02020603050405020304" pitchFamily="18" charset="0"/>
                <a:cs typeface="Times New Roman" panose="02020603050405020304" pitchFamily="18" charset="0"/>
              </a:rPr>
              <a:t> &lt;= s &lt;= n</a:t>
            </a:r>
          </a:p>
          <a:p>
            <a:pPr marL="0" indent="0">
              <a:buNone/>
            </a:pPr>
            <a:endParaRPr lang="en-US" altLang="zh-TW" dirty="0">
              <a:latin typeface="Times New Roman" panose="02020603050405020304" pitchFamily="18" charset="0"/>
              <a:cs typeface="Times New Roman" panose="02020603050405020304" pitchFamily="18" charset="0"/>
            </a:endParaRPr>
          </a:p>
          <a:p>
            <a:pPr marL="0" indent="0">
              <a:buNone/>
            </a:pPr>
            <a:r>
              <a:rPr lang="en-US" altLang="zh-TW" dirty="0">
                <a:latin typeface="Times New Roman" panose="02020603050405020304" pitchFamily="18" charset="0"/>
                <a:cs typeface="Times New Roman" panose="02020603050405020304" pitchFamily="18" charset="0"/>
              </a:rPr>
              <a:t>It scans over the input O(n/s) times</a:t>
            </a:r>
          </a:p>
          <a:p>
            <a:pPr marL="0" indent="0">
              <a:buNone/>
            </a:pPr>
            <a:endParaRPr lang="en-US" altLang="zh-TW" dirty="0">
              <a:latin typeface="Times New Roman" panose="02020603050405020304" pitchFamily="18" charset="0"/>
              <a:cs typeface="Times New Roman" panose="02020603050405020304" pitchFamily="18" charset="0"/>
            </a:endParaRPr>
          </a:p>
          <a:p>
            <a:pPr marL="0" indent="0">
              <a:buNone/>
            </a:pPr>
            <a:r>
              <a:rPr lang="en-US" altLang="zh-TW" dirty="0">
                <a:latin typeface="Times New Roman" panose="02020603050405020304" pitchFamily="18" charset="0"/>
                <a:cs typeface="Times New Roman" panose="02020603050405020304" pitchFamily="18" charset="0"/>
              </a:rPr>
              <a:t>In each pass, it assumes that a pile P</a:t>
            </a:r>
            <a:r>
              <a:rPr lang="en-US" altLang="zh-TW" baseline="-25000" dirty="0">
                <a:latin typeface="Times New Roman" panose="02020603050405020304" pitchFamily="18" charset="0"/>
                <a:cs typeface="Times New Roman" panose="02020603050405020304" pitchFamily="18" charset="0"/>
              </a:rPr>
              <a:t>i</a:t>
            </a:r>
            <a:r>
              <a:rPr lang="en-US" altLang="zh-TW" dirty="0">
                <a:latin typeface="Times New Roman" panose="02020603050405020304" pitchFamily="18" charset="0"/>
                <a:cs typeface="Times New Roman" panose="02020603050405020304" pitchFamily="18" charset="0"/>
              </a:rPr>
              <a:t> with at most s elements is given, which has been computed in the previous pass. Using this pile P</a:t>
            </a:r>
            <a:r>
              <a:rPr lang="en-US" altLang="zh-TW" baseline="-25000" dirty="0">
                <a:latin typeface="Times New Roman" panose="02020603050405020304" pitchFamily="18" charset="0"/>
                <a:cs typeface="Times New Roman" panose="02020603050405020304" pitchFamily="18" charset="0"/>
              </a:rPr>
              <a:t>i</a:t>
            </a:r>
            <a:r>
              <a:rPr lang="en-US" altLang="zh-TW" dirty="0">
                <a:latin typeface="Times New Roman" panose="02020603050405020304" pitchFamily="18" charset="0"/>
                <a:cs typeface="Times New Roman" panose="02020603050405020304" pitchFamily="18" charset="0"/>
              </a:rPr>
              <a:t>, it filters out the elements in the previous piles P</a:t>
            </a:r>
            <a:r>
              <a:rPr lang="en-US" altLang="zh-TW" baseline="-25000" dirty="0">
                <a:latin typeface="Times New Roman" panose="02020603050405020304" pitchFamily="18" charset="0"/>
                <a:cs typeface="Times New Roman" panose="02020603050405020304" pitchFamily="18" charset="0"/>
              </a:rPr>
              <a:t>1</a:t>
            </a:r>
            <a:r>
              <a:rPr lang="en-US" altLang="zh-TW" dirty="0">
                <a:latin typeface="Times New Roman" panose="02020603050405020304" pitchFamily="18" charset="0"/>
                <a:cs typeface="Times New Roman" panose="02020603050405020304" pitchFamily="18" charset="0"/>
              </a:rPr>
              <a:t>, . . . , P</a:t>
            </a:r>
            <a:r>
              <a:rPr lang="en-US" altLang="zh-TW" baseline="-25000" dirty="0">
                <a:latin typeface="Times New Roman" panose="02020603050405020304" pitchFamily="18" charset="0"/>
                <a:cs typeface="Times New Roman" panose="02020603050405020304" pitchFamily="18" charset="0"/>
              </a:rPr>
              <a:t>i-1</a:t>
            </a:r>
            <a:r>
              <a:rPr lang="en-US" altLang="zh-TW" dirty="0">
                <a:latin typeface="Times New Roman" panose="02020603050405020304" pitchFamily="18" charset="0"/>
                <a:cs typeface="Times New Roman" panose="02020603050405020304" pitchFamily="18" charset="0"/>
              </a:rPr>
              <a:t>.</a:t>
            </a:r>
          </a:p>
          <a:p>
            <a:pPr marL="0" indent="0">
              <a:buNone/>
            </a:pPr>
            <a:endParaRPr lang="en-US" altLang="zh-TW" dirty="0">
              <a:latin typeface="Times New Roman" panose="02020603050405020304" pitchFamily="18" charset="0"/>
              <a:cs typeface="Times New Roman" panose="02020603050405020304" pitchFamily="18" charset="0"/>
            </a:endParaRPr>
          </a:p>
          <a:p>
            <a:pPr marL="0" indent="0">
              <a:buNone/>
            </a:pPr>
            <a:r>
              <a:rPr lang="en-US" altLang="zh-TW" dirty="0">
                <a:latin typeface="Times New Roman" panose="02020603050405020304" pitchFamily="18" charset="0"/>
                <a:cs typeface="Times New Roman" panose="02020603050405020304" pitchFamily="18" charset="0"/>
              </a:rPr>
              <a:t>As a result of the pass, it computes a new pile </a:t>
            </a:r>
            <a:r>
              <a:rPr lang="en-US" altLang="zh-TW" dirty="0" err="1">
                <a:latin typeface="Times New Roman" panose="02020603050405020304" pitchFamily="18" charset="0"/>
                <a:cs typeface="Times New Roman" panose="02020603050405020304" pitchFamily="18" charset="0"/>
              </a:rPr>
              <a:t>P</a:t>
            </a:r>
            <a:r>
              <a:rPr lang="en-US" altLang="zh-TW" baseline="-25000" dirty="0" err="1">
                <a:latin typeface="Times New Roman" panose="02020603050405020304" pitchFamily="18" charset="0"/>
                <a:cs typeface="Times New Roman" panose="02020603050405020304" pitchFamily="18" charset="0"/>
              </a:rPr>
              <a:t>j</a:t>
            </a:r>
            <a:r>
              <a:rPr lang="en-US" altLang="zh-TW" dirty="0">
                <a:latin typeface="Times New Roman" panose="02020603050405020304" pitchFamily="18" charset="0"/>
                <a:cs typeface="Times New Roman" panose="02020603050405020304" pitchFamily="18" charset="0"/>
              </a:rPr>
              <a:t> with at most s elements such that j ≥ </a:t>
            </a:r>
            <a:r>
              <a:rPr lang="en-US" altLang="zh-TW" dirty="0" err="1">
                <a:latin typeface="Times New Roman" panose="02020603050405020304" pitchFamily="18" charset="0"/>
                <a:cs typeface="Times New Roman" panose="02020603050405020304" pitchFamily="18" charset="0"/>
              </a:rPr>
              <a:t>i</a:t>
            </a:r>
            <a:r>
              <a:rPr lang="en-US" altLang="zh-TW" dirty="0">
                <a:latin typeface="Times New Roman" panose="02020603050405020304" pitchFamily="18" charset="0"/>
                <a:cs typeface="Times New Roman" panose="02020603050405020304" pitchFamily="18" charset="0"/>
              </a:rPr>
              <a:t> + s.</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FFC34EEA-53D1-4661-9D8A-77EED7BBB355}" type="slidenum">
              <a:rPr lang="zh-TW" altLang="en-US" smtClean="0"/>
              <a:t>10</a:t>
            </a:fld>
            <a:endParaRPr lang="zh-TW" altLang="en-US"/>
          </a:p>
        </p:txBody>
      </p:sp>
    </p:spTree>
    <p:extLst>
      <p:ext uri="{BB962C8B-B14F-4D97-AF65-F5344CB8AC3E}">
        <p14:creationId xmlns:p14="http://schemas.microsoft.com/office/powerpoint/2010/main" val="805080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Main Algorithm</a:t>
            </a:r>
            <a:endParaRPr lang="zh-TW" altLang="en-US" dirty="0">
              <a:latin typeface="Times New Roman" panose="02020603050405020304" pitchFamily="18" charset="0"/>
              <a:cs typeface="Times New Roman" panose="02020603050405020304" pitchFamily="18" charset="0"/>
            </a:endParaRPr>
          </a:p>
        </p:txBody>
      </p:sp>
      <p:pic>
        <p:nvPicPr>
          <p:cNvPr id="5" name="內容版面配置區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38200" y="1825625"/>
            <a:ext cx="5169166" cy="4351338"/>
          </a:xfrm>
        </p:spPr>
      </p:pic>
      <p:sp>
        <p:nvSpPr>
          <p:cNvPr id="4" name="投影片編號版面配置區 3"/>
          <p:cNvSpPr>
            <a:spLocks noGrp="1"/>
          </p:cNvSpPr>
          <p:nvPr>
            <p:ph type="sldNum" sz="quarter" idx="12"/>
          </p:nvPr>
        </p:nvSpPr>
        <p:spPr/>
        <p:txBody>
          <a:bodyPr/>
          <a:lstStyle/>
          <a:p>
            <a:fld id="{FFC34EEA-53D1-4661-9D8A-77EED7BBB355}" type="slidenum">
              <a:rPr lang="zh-TW" altLang="en-US" smtClean="0"/>
              <a:t>11</a:t>
            </a:fld>
            <a:endParaRPr lang="zh-TW" altLang="en-US"/>
          </a:p>
        </p:txBody>
      </p:sp>
      <p:pic>
        <p:nvPicPr>
          <p:cNvPr id="11" name="內容版面配置區 10"/>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78284" y="2828266"/>
            <a:ext cx="5175516" cy="2346056"/>
          </a:xfrm>
        </p:spPr>
      </p:pic>
    </p:spTree>
    <p:extLst>
      <p:ext uri="{BB962C8B-B14F-4D97-AF65-F5344CB8AC3E}">
        <p14:creationId xmlns:p14="http://schemas.microsoft.com/office/powerpoint/2010/main" val="1858542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a:xfrm>
            <a:off x="838200" y="365125"/>
            <a:ext cx="10515600" cy="231223"/>
          </a:xfrm>
        </p:spPr>
        <p:txBody>
          <a:bodyPr>
            <a:normAutofit fontScale="90000"/>
          </a:bodyPr>
          <a:lstStyle/>
          <a:p>
            <a:endParaRPr lang="zh-TW" altLang="en-US" dirty="0"/>
          </a:p>
        </p:txBody>
      </p:sp>
      <p:sp>
        <p:nvSpPr>
          <p:cNvPr id="7" name="內容版面配置區 6"/>
          <p:cNvSpPr>
            <a:spLocks noGrp="1"/>
          </p:cNvSpPr>
          <p:nvPr>
            <p:ph idx="1"/>
          </p:nvPr>
        </p:nvSpPr>
        <p:spPr>
          <a:xfrm>
            <a:off x="838200" y="842838"/>
            <a:ext cx="10515600" cy="5334125"/>
          </a:xfrm>
        </p:spPr>
        <p:txBody>
          <a:bodyPr/>
          <a:lstStyle/>
          <a:p>
            <a:pPr marL="0" indent="0">
              <a:buNone/>
            </a:pPr>
            <a:r>
              <a:rPr lang="en-US" altLang="zh-TW" dirty="0">
                <a:latin typeface="Times New Roman" panose="02020603050405020304" pitchFamily="18" charset="0"/>
                <a:cs typeface="Times New Roman" panose="02020603050405020304" pitchFamily="18" charset="0"/>
              </a:rPr>
              <a:t>S</a:t>
            </a:r>
            <a:r>
              <a:rPr lang="en-US" altLang="zh-TW" baseline="-25000" dirty="0">
                <a:latin typeface="Times New Roman" panose="02020603050405020304" pitchFamily="18" charset="0"/>
                <a:cs typeface="Times New Roman" panose="02020603050405020304" pitchFamily="18" charset="0"/>
              </a:rPr>
              <a:t>1</a:t>
            </a:r>
            <a:r>
              <a:rPr lang="en-US" altLang="zh-TW" dirty="0">
                <a:latin typeface="Times New Roman" panose="02020603050405020304" pitchFamily="18" charset="0"/>
                <a:cs typeface="Times New Roman" panose="02020603050405020304" pitchFamily="18" charset="0"/>
              </a:rPr>
              <a:t> = &lt;2,6,4,7,5,1,8,9,3,10,11,12,13,14,7&gt;</a:t>
            </a:r>
          </a:p>
          <a:p>
            <a:pPr marL="0" indent="0">
              <a:buNone/>
            </a:pPr>
            <a:r>
              <a:rPr lang="en-US" altLang="zh-TW" dirty="0">
                <a:latin typeface="Times New Roman" panose="02020603050405020304" pitchFamily="18" charset="0"/>
                <a:cs typeface="Times New Roman" panose="02020603050405020304" pitchFamily="18" charset="0"/>
              </a:rPr>
              <a:t>LIS = &lt;2,4,5,8,9,10,11,12,13,14&gt;</a:t>
            </a:r>
          </a:p>
          <a:p>
            <a:pPr marL="0" indent="0">
              <a:buNone/>
            </a:pPr>
            <a:r>
              <a:rPr lang="en-US" altLang="zh-TW" dirty="0">
                <a:latin typeface="Times New Roman" panose="02020603050405020304" pitchFamily="18" charset="0"/>
                <a:cs typeface="Times New Roman" panose="02020603050405020304" pitchFamily="18" charset="0"/>
              </a:rPr>
              <a:t>LIS(S</a:t>
            </a:r>
            <a:r>
              <a:rPr lang="en-US" altLang="zh-TW" baseline="-25000" dirty="0">
                <a:latin typeface="Times New Roman" panose="02020603050405020304" pitchFamily="18" charset="0"/>
                <a:cs typeface="Times New Roman" panose="02020603050405020304" pitchFamily="18" charset="0"/>
              </a:rPr>
              <a:t>1</a:t>
            </a:r>
            <a:r>
              <a:rPr lang="en-US" altLang="zh-TW" dirty="0">
                <a:latin typeface="Times New Roman" panose="02020603050405020304" pitchFamily="18" charset="0"/>
                <a:cs typeface="Times New Roman" panose="02020603050405020304" pitchFamily="18" charset="0"/>
              </a:rPr>
              <a:t>) = 10</a:t>
            </a:r>
          </a:p>
          <a:p>
            <a:pPr marL="0" indent="0">
              <a:buNone/>
            </a:pPr>
            <a:r>
              <a:rPr lang="en-US" altLang="zh-TW" dirty="0">
                <a:latin typeface="Times New Roman" panose="02020603050405020304" pitchFamily="18" charset="0"/>
                <a:cs typeface="Times New Roman" panose="02020603050405020304" pitchFamily="18" charset="0"/>
              </a:rPr>
              <a:t>Let n </a:t>
            </a:r>
            <a:r>
              <a:rPr lang="en-US" altLang="zh-TW">
                <a:latin typeface="Times New Roman" panose="02020603050405020304" pitchFamily="18" charset="0"/>
                <a:cs typeface="Times New Roman" panose="02020603050405020304" pitchFamily="18" charset="0"/>
              </a:rPr>
              <a:t>= 15, </a:t>
            </a:r>
            <a:r>
              <a:rPr lang="en-US" altLang="zh-TW" dirty="0" err="1">
                <a:latin typeface="Times New Roman" panose="02020603050405020304" pitchFamily="18" charset="0"/>
                <a:cs typeface="Times New Roman" panose="02020603050405020304" pitchFamily="18" charset="0"/>
              </a:rPr>
              <a:t>i</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 1, s = 4</a:t>
            </a:r>
          </a:p>
          <a:p>
            <a:pPr marL="0" indent="0">
              <a:buNone/>
            </a:pPr>
            <a:r>
              <a:rPr lang="en-US" altLang="zh-TW" dirty="0">
                <a:latin typeface="Times New Roman" panose="02020603050405020304" pitchFamily="18" charset="0"/>
                <a:cs typeface="Times New Roman" panose="02020603050405020304" pitchFamily="18" charset="0"/>
              </a:rPr>
              <a:t>P</a:t>
            </a:r>
            <a:r>
              <a:rPr lang="en-US" altLang="zh-TW" baseline="-25000" dirty="0">
                <a:latin typeface="Times New Roman" panose="02020603050405020304" pitchFamily="18" charset="0"/>
                <a:cs typeface="Times New Roman" panose="02020603050405020304" pitchFamily="18" charset="0"/>
              </a:rPr>
              <a:t>1</a:t>
            </a:r>
            <a:r>
              <a:rPr lang="en-US" altLang="zh-TW" dirty="0">
                <a:latin typeface="Times New Roman" panose="02020603050405020304" pitchFamily="18" charset="0"/>
                <a:cs typeface="Times New Roman" panose="02020603050405020304" pitchFamily="18" charset="0"/>
              </a:rPr>
              <a:t> = (2,1)</a:t>
            </a:r>
          </a:p>
          <a:p>
            <a:pPr marL="0" indent="0">
              <a:buNone/>
            </a:pPr>
            <a:endParaRPr lang="en-US" altLang="zh-TW" dirty="0">
              <a:latin typeface="Times New Roman" panose="02020603050405020304" pitchFamily="18" charset="0"/>
              <a:cs typeface="Times New Roman" panose="02020603050405020304" pitchFamily="18" charset="0"/>
            </a:endParaRPr>
          </a:p>
          <a:p>
            <a:pPr marL="0" indent="0">
              <a:buNone/>
            </a:pPr>
            <a:r>
              <a:rPr lang="en-US" altLang="zh-TW" dirty="0">
                <a:latin typeface="Times New Roman" panose="02020603050405020304" pitchFamily="18" charset="0"/>
                <a:cs typeface="Times New Roman" panose="02020603050405020304" pitchFamily="18" charset="0"/>
              </a:rPr>
              <a:t>S</a:t>
            </a:r>
            <a:r>
              <a:rPr lang="en-US" altLang="zh-TW" baseline="-25000" dirty="0">
                <a:latin typeface="Times New Roman" panose="02020603050405020304" pitchFamily="18" charset="0"/>
                <a:cs typeface="Times New Roman" panose="02020603050405020304" pitchFamily="18" charset="0"/>
              </a:rPr>
              <a:t>2</a:t>
            </a:r>
            <a:r>
              <a:rPr lang="en-US" altLang="zh-TW" dirty="0">
                <a:latin typeface="Times New Roman" panose="02020603050405020304" pitchFamily="18" charset="0"/>
                <a:cs typeface="Times New Roman" panose="02020603050405020304" pitchFamily="18" charset="0"/>
              </a:rPr>
              <a:t> = &lt;6,4,7,5,8,9,3,10,11,12,13,14,7&gt;</a:t>
            </a:r>
          </a:p>
          <a:p>
            <a:pPr marL="0" indent="0">
              <a:buNone/>
            </a:pPr>
            <a:endParaRPr lang="en-US" altLang="zh-TW" dirty="0"/>
          </a:p>
        </p:txBody>
      </p:sp>
      <p:sp>
        <p:nvSpPr>
          <p:cNvPr id="5" name="投影片編號版面配置區 4"/>
          <p:cNvSpPr>
            <a:spLocks noGrp="1"/>
          </p:cNvSpPr>
          <p:nvPr>
            <p:ph type="sldNum" sz="quarter" idx="12"/>
          </p:nvPr>
        </p:nvSpPr>
        <p:spPr/>
        <p:txBody>
          <a:bodyPr/>
          <a:lstStyle/>
          <a:p>
            <a:fld id="{FFC34EEA-53D1-4661-9D8A-77EED7BBB355}" type="slidenum">
              <a:rPr lang="zh-TW" altLang="en-US" smtClean="0"/>
              <a:t>12</a:t>
            </a:fld>
            <a:endParaRPr lang="zh-TW" altLang="en-US"/>
          </a:p>
        </p:txBody>
      </p:sp>
      <p:pic>
        <p:nvPicPr>
          <p:cNvPr id="8" name="圖片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14531" y="2723558"/>
            <a:ext cx="1970806" cy="2502849"/>
          </a:xfrm>
          <a:prstGeom prst="rect">
            <a:avLst/>
          </a:prstGeom>
        </p:spPr>
      </p:pic>
      <p:pic>
        <p:nvPicPr>
          <p:cNvPr id="9" name="圖片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047" y="4510248"/>
            <a:ext cx="6267202" cy="1432318"/>
          </a:xfrm>
          <a:prstGeom prst="rect">
            <a:avLst/>
          </a:prstGeom>
        </p:spPr>
      </p:pic>
    </p:spTree>
    <p:extLst>
      <p:ext uri="{BB962C8B-B14F-4D97-AF65-F5344CB8AC3E}">
        <p14:creationId xmlns:p14="http://schemas.microsoft.com/office/powerpoint/2010/main" val="2377783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6"/>
            <a:ext cx="10515600" cy="223272"/>
          </a:xfrm>
        </p:spPr>
        <p:txBody>
          <a:bodyPr>
            <a:normAutofit fontScale="90000"/>
          </a:bodyPr>
          <a:lstStyle/>
          <a:p>
            <a:endParaRPr lang="zh-TW" altLang="en-US" dirty="0"/>
          </a:p>
        </p:txBody>
      </p:sp>
      <p:sp>
        <p:nvSpPr>
          <p:cNvPr id="4" name="投影片編號版面配置區 3"/>
          <p:cNvSpPr>
            <a:spLocks noGrp="1"/>
          </p:cNvSpPr>
          <p:nvPr>
            <p:ph type="sldNum" sz="quarter" idx="12"/>
          </p:nvPr>
        </p:nvSpPr>
        <p:spPr/>
        <p:txBody>
          <a:bodyPr/>
          <a:lstStyle/>
          <a:p>
            <a:fld id="{FFC34EEA-53D1-4661-9D8A-77EED7BBB355}" type="slidenum">
              <a:rPr lang="zh-TW" altLang="en-US" smtClean="0"/>
              <a:t>13</a:t>
            </a:fld>
            <a:endParaRPr lang="zh-TW" altLang="en-US"/>
          </a:p>
        </p:txBody>
      </p:sp>
      <p:sp>
        <p:nvSpPr>
          <p:cNvPr id="8" name="內容版面配置區 7"/>
          <p:cNvSpPr>
            <a:spLocks noGrp="1"/>
          </p:cNvSpPr>
          <p:nvPr>
            <p:ph idx="1"/>
          </p:nvPr>
        </p:nvSpPr>
        <p:spPr>
          <a:xfrm>
            <a:off x="838200" y="850790"/>
            <a:ext cx="10515600" cy="5326173"/>
          </a:xfrm>
        </p:spPr>
        <p:txBody>
          <a:bodyPr/>
          <a:lstStyle/>
          <a:p>
            <a:pPr marL="0" indent="0">
              <a:buNone/>
            </a:pPr>
            <a:endParaRPr lang="en-US" altLang="zh-TW" dirty="0"/>
          </a:p>
          <a:p>
            <a:pPr marL="0" indent="0">
              <a:buNone/>
            </a:pPr>
            <a:endParaRPr lang="en-US" altLang="zh-TW" dirty="0"/>
          </a:p>
          <a:p>
            <a:pPr marL="0" indent="0">
              <a:buNone/>
            </a:pPr>
            <a:endParaRPr lang="en-US" altLang="zh-TW" dirty="0"/>
          </a:p>
          <a:p>
            <a:pPr marL="0" indent="0">
              <a:buNone/>
            </a:pPr>
            <a:endParaRPr lang="en-US" altLang="zh-TW" dirty="0"/>
          </a:p>
          <a:p>
            <a:pPr marL="0" indent="0">
              <a:buNone/>
            </a:pPr>
            <a:r>
              <a:rPr lang="en-US" altLang="zh-TW" dirty="0">
                <a:latin typeface="Times New Roman" panose="02020603050405020304" pitchFamily="18" charset="0"/>
                <a:cs typeface="Times New Roman" panose="02020603050405020304" pitchFamily="18" charset="0"/>
              </a:rPr>
              <a:t>P</a:t>
            </a:r>
            <a:r>
              <a:rPr lang="en-US" altLang="zh-TW" baseline="-25000" dirty="0">
                <a:latin typeface="Times New Roman" panose="02020603050405020304" pitchFamily="18" charset="0"/>
                <a:cs typeface="Times New Roman" panose="02020603050405020304" pitchFamily="18" charset="0"/>
              </a:rPr>
              <a:t>9</a:t>
            </a:r>
            <a:r>
              <a:rPr lang="en-US" altLang="zh-TW" dirty="0">
                <a:latin typeface="Times New Roman" panose="02020603050405020304" pitchFamily="18" charset="0"/>
                <a:cs typeface="Times New Roman" panose="02020603050405020304" pitchFamily="18" charset="0"/>
              </a:rPr>
              <a:t> = (13)</a:t>
            </a:r>
          </a:p>
          <a:p>
            <a:pPr marL="0" indent="0">
              <a:buNone/>
            </a:pPr>
            <a:r>
              <a:rPr lang="en-US" altLang="zh-TW" dirty="0">
                <a:latin typeface="Times New Roman" panose="02020603050405020304" pitchFamily="18" charset="0"/>
                <a:cs typeface="Times New Roman" panose="02020603050405020304" pitchFamily="18" charset="0"/>
              </a:rPr>
              <a:t>T</a:t>
            </a:r>
            <a:r>
              <a:rPr lang="en-US" altLang="zh-TW" baseline="-25000" dirty="0">
                <a:latin typeface="Times New Roman" panose="02020603050405020304" pitchFamily="18" charset="0"/>
                <a:cs typeface="Times New Roman" panose="02020603050405020304" pitchFamily="18" charset="0"/>
              </a:rPr>
              <a:t>3</a:t>
            </a:r>
            <a:r>
              <a:rPr lang="en-US" altLang="zh-TW" dirty="0">
                <a:latin typeface="Times New Roman" panose="02020603050405020304" pitchFamily="18" charset="0"/>
                <a:cs typeface="Times New Roman" panose="02020603050405020304" pitchFamily="18" charset="0"/>
              </a:rPr>
              <a:t> = &lt;14&gt; </a:t>
            </a:r>
          </a:p>
          <a:p>
            <a:pPr marL="0" indent="0">
              <a:buNone/>
            </a:pPr>
            <a:endParaRPr lang="en-US" altLang="zh-TW" dirty="0"/>
          </a:p>
        </p:txBody>
      </p:sp>
      <p:pic>
        <p:nvPicPr>
          <p:cNvPr id="9" name="圖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850790"/>
            <a:ext cx="3699344" cy="1452596"/>
          </a:xfrm>
          <a:prstGeom prst="rect">
            <a:avLst/>
          </a:prstGeom>
        </p:spPr>
      </p:pic>
      <p:pic>
        <p:nvPicPr>
          <p:cNvPr id="10" name="圖片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3979794"/>
            <a:ext cx="3906244" cy="1226598"/>
          </a:xfrm>
          <a:prstGeom prst="rect">
            <a:avLst/>
          </a:prstGeom>
        </p:spPr>
      </p:pic>
    </p:spTree>
    <p:extLst>
      <p:ext uri="{BB962C8B-B14F-4D97-AF65-F5344CB8AC3E}">
        <p14:creationId xmlns:p14="http://schemas.microsoft.com/office/powerpoint/2010/main" val="1597359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Time &amp; Space Complexity</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p:txBody>
          <a:bodyPr/>
          <a:lstStyle/>
          <a:p>
            <a:pPr marL="0" indent="0">
              <a:buNone/>
            </a:pPr>
            <a:r>
              <a:rPr lang="en-US" altLang="zh-TW" dirty="0">
                <a:latin typeface="Times New Roman" panose="02020603050405020304" pitchFamily="18" charset="0"/>
                <a:cs typeface="Times New Roman" panose="02020603050405020304" pitchFamily="18" charset="0"/>
              </a:rPr>
              <a:t>Time:</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each iteration need O(</a:t>
            </a:r>
            <a:r>
              <a:rPr lang="en-US" altLang="zh-TW" dirty="0" err="1">
                <a:latin typeface="Times New Roman" panose="02020603050405020304" pitchFamily="18" charset="0"/>
                <a:cs typeface="Times New Roman" panose="02020603050405020304" pitchFamily="18" charset="0"/>
              </a:rPr>
              <a:t>nlogn</a:t>
            </a:r>
            <a:r>
              <a:rPr lang="en-US" altLang="zh-TW" dirty="0">
                <a:latin typeface="Times New Roman" panose="02020603050405020304" pitchFamily="18" charset="0"/>
                <a:cs typeface="Times New Roman" panose="02020603050405020304" pitchFamily="18" charset="0"/>
              </a:rPr>
              <a:t>), it scans input (n/s) time,</a:t>
            </a:r>
          </a:p>
          <a:p>
            <a:pPr marL="0" indent="0">
              <a:buNone/>
            </a:pPr>
            <a:r>
              <a:rPr lang="en-US" altLang="zh-TW" dirty="0">
                <a:latin typeface="Times New Roman" panose="02020603050405020304" pitchFamily="18" charset="0"/>
                <a:cs typeface="Times New Roman" panose="02020603050405020304" pitchFamily="18" charset="0"/>
              </a:rPr>
              <a:t>           so O(</a:t>
            </a:r>
            <a:r>
              <a:rPr lang="en-US" altLang="zh-TW" dirty="0" err="1">
                <a:latin typeface="Times New Roman" panose="02020603050405020304" pitchFamily="18" charset="0"/>
                <a:cs typeface="Times New Roman" panose="02020603050405020304" pitchFamily="18" charset="0"/>
              </a:rPr>
              <a:t>nlogn</a:t>
            </a:r>
            <a:r>
              <a:rPr lang="en-US" altLang="zh-TW" dirty="0">
                <a:latin typeface="Times New Roman" panose="02020603050405020304" pitchFamily="18" charset="0"/>
                <a:cs typeface="Times New Roman" panose="02020603050405020304" pitchFamily="18" charset="0"/>
              </a:rPr>
              <a:t>) * (n/s) = O(1/s * n</a:t>
            </a:r>
            <a:r>
              <a:rPr lang="en-US" altLang="zh-TW" baseline="30000" dirty="0">
                <a:latin typeface="Times New Roman" panose="02020603050405020304" pitchFamily="18" charset="0"/>
                <a:cs typeface="Times New Roman" panose="02020603050405020304" pitchFamily="18" charset="0"/>
              </a:rPr>
              <a:t>2</a:t>
            </a:r>
            <a:r>
              <a:rPr lang="en-US" altLang="zh-TW" dirty="0">
                <a:latin typeface="Times New Roman" panose="02020603050405020304" pitchFamily="18" charset="0"/>
                <a:cs typeface="Times New Roman" panose="02020603050405020304" pitchFamily="18" charset="0"/>
              </a:rPr>
              <a:t>logn)</a:t>
            </a:r>
          </a:p>
          <a:p>
            <a:pPr marL="0" indent="0">
              <a:buNone/>
            </a:pPr>
            <a:endParaRPr lang="en-US" altLang="zh-TW" dirty="0">
              <a:latin typeface="Times New Roman" panose="02020603050405020304" pitchFamily="18" charset="0"/>
              <a:cs typeface="Times New Roman" panose="02020603050405020304" pitchFamily="18" charset="0"/>
            </a:endParaRPr>
          </a:p>
          <a:p>
            <a:pPr marL="0" indent="0">
              <a:buNone/>
            </a:pPr>
            <a:r>
              <a:rPr lang="en-US" altLang="zh-TW" dirty="0">
                <a:latin typeface="Times New Roman" panose="02020603050405020304" pitchFamily="18" charset="0"/>
                <a:cs typeface="Times New Roman" panose="02020603050405020304" pitchFamily="18" charset="0"/>
              </a:rPr>
              <a:t>Space: O(</a:t>
            </a:r>
            <a:r>
              <a:rPr lang="en-US" altLang="zh-TW" dirty="0" err="1">
                <a:latin typeface="Times New Roman" panose="02020603050405020304" pitchFamily="18" charset="0"/>
                <a:cs typeface="Times New Roman" panose="02020603050405020304" pitchFamily="18" charset="0"/>
              </a:rPr>
              <a:t>slogn</a:t>
            </a:r>
            <a:r>
              <a:rPr lang="en-US" altLang="zh-TW" dirty="0">
                <a:latin typeface="Times New Roman" panose="02020603050405020304" pitchFamily="18" charset="0"/>
                <a:cs typeface="Times New Roman" panose="02020603050405020304" pitchFamily="18" charset="0"/>
              </a:rPr>
              <a:t>) bits for working space, because (i+2s) – (i+1) = O(s)</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FFC34EEA-53D1-4661-9D8A-77EED7BBB355}" type="slidenum">
              <a:rPr lang="zh-TW" altLang="en-US" smtClean="0"/>
              <a:t>14</a:t>
            </a:fld>
            <a:endParaRPr lang="zh-TW" altLang="en-US"/>
          </a:p>
        </p:txBody>
      </p:sp>
    </p:spTree>
    <p:extLst>
      <p:ext uri="{BB962C8B-B14F-4D97-AF65-F5344CB8AC3E}">
        <p14:creationId xmlns:p14="http://schemas.microsoft.com/office/powerpoint/2010/main" val="776874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B13900E8-C1DB-1602-9427-3DC6EC129266}"/>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Thanks~</a:t>
            </a:r>
            <a:endParaRPr lang="zh-TW" altLang="en-US" dirty="0">
              <a:latin typeface="Times New Roman" panose="02020603050405020304" pitchFamily="18" charset="0"/>
              <a:cs typeface="Times New Roman" panose="02020603050405020304" pitchFamily="18" charset="0"/>
            </a:endParaRPr>
          </a:p>
        </p:txBody>
      </p:sp>
      <p:sp>
        <p:nvSpPr>
          <p:cNvPr id="7" name="內容版面配置區 6">
            <a:extLst>
              <a:ext uri="{FF2B5EF4-FFF2-40B4-BE49-F238E27FC236}">
                <a16:creationId xmlns:a16="http://schemas.microsoft.com/office/drawing/2014/main" id="{993354DE-5A28-A2DC-F419-094433963161}"/>
              </a:ext>
            </a:extLst>
          </p:cNvPr>
          <p:cNvSpPr>
            <a:spLocks noGrp="1"/>
          </p:cNvSpPr>
          <p:nvPr>
            <p:ph idx="1"/>
          </p:nvPr>
        </p:nvSpPr>
        <p:spPr/>
        <p:txBody>
          <a:bodyPr/>
          <a:lstStyle/>
          <a:p>
            <a:pPr marL="0" indent="0">
              <a:buNone/>
            </a:pPr>
            <a:endParaRPr lang="zh-TW" altLang="en-US" dirty="0"/>
          </a:p>
        </p:txBody>
      </p:sp>
      <p:sp>
        <p:nvSpPr>
          <p:cNvPr id="5" name="投影片編號版面配置區 4">
            <a:extLst>
              <a:ext uri="{FF2B5EF4-FFF2-40B4-BE49-F238E27FC236}">
                <a16:creationId xmlns:a16="http://schemas.microsoft.com/office/drawing/2014/main" id="{9213F358-0A60-7297-9FA9-EAA8D3D869E8}"/>
              </a:ext>
            </a:extLst>
          </p:cNvPr>
          <p:cNvSpPr>
            <a:spLocks noGrp="1"/>
          </p:cNvSpPr>
          <p:nvPr>
            <p:ph type="sldNum" sz="quarter" idx="12"/>
          </p:nvPr>
        </p:nvSpPr>
        <p:spPr/>
        <p:txBody>
          <a:bodyPr/>
          <a:lstStyle/>
          <a:p>
            <a:fld id="{FFC34EEA-53D1-4661-9D8A-77EED7BBB355}" type="slidenum">
              <a:rPr lang="zh-TW" altLang="en-US" smtClean="0"/>
              <a:t>15</a:t>
            </a:fld>
            <a:endParaRPr lang="zh-TW" altLang="en-US"/>
          </a:p>
        </p:txBody>
      </p:sp>
    </p:spTree>
    <p:extLst>
      <p:ext uri="{BB962C8B-B14F-4D97-AF65-F5344CB8AC3E}">
        <p14:creationId xmlns:p14="http://schemas.microsoft.com/office/powerpoint/2010/main" val="3334228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Abstract</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838200" y="1690687"/>
            <a:ext cx="10515600" cy="4486275"/>
          </a:xfrm>
        </p:spPr>
        <p:txBody>
          <a:bodyPr>
            <a:noAutofit/>
          </a:bodyPr>
          <a:lstStyle/>
          <a:p>
            <a:pPr marL="0" indent="0">
              <a:buNone/>
            </a:pPr>
            <a:r>
              <a:rPr lang="en-US" altLang="zh-TW" dirty="0">
                <a:latin typeface="Times New Roman" panose="02020603050405020304" pitchFamily="18" charset="0"/>
                <a:cs typeface="Times New Roman" panose="02020603050405020304" pitchFamily="18" charset="0"/>
              </a:rPr>
              <a:t>Given a sequence of integers, we want to find a longest increasing subsequence of the sequence. It is known that this problem can be solved in O(n log n) time and space. Our goal in this paper is to reduce the space consumption while keeping the time complexity small. For √ n ≤ s ≤ n, we present algorithms that use O(s log n) bits and </a:t>
            </a:r>
          </a:p>
          <a:p>
            <a:pPr marL="0" indent="0">
              <a:buNone/>
            </a:pPr>
            <a:r>
              <a:rPr lang="en-US" altLang="zh-TW" dirty="0">
                <a:latin typeface="Times New Roman" panose="02020603050405020304" pitchFamily="18" charset="0"/>
                <a:cs typeface="Times New Roman" panose="02020603050405020304" pitchFamily="18" charset="0"/>
              </a:rPr>
              <a:t>O( 1/s · n</a:t>
            </a:r>
            <a:r>
              <a:rPr lang="en-US" altLang="zh-TW" baseline="30000" dirty="0">
                <a:latin typeface="Times New Roman" panose="02020603050405020304" pitchFamily="18" charset="0"/>
                <a:cs typeface="Times New Roman" panose="02020603050405020304" pitchFamily="18" charset="0"/>
              </a:rPr>
              <a:t>2</a:t>
            </a:r>
            <a:r>
              <a:rPr lang="en-US" altLang="zh-TW" dirty="0">
                <a:latin typeface="Times New Roman" panose="02020603050405020304" pitchFamily="18" charset="0"/>
                <a:cs typeface="Times New Roman" panose="02020603050405020304" pitchFamily="18" charset="0"/>
              </a:rPr>
              <a:t> · </a:t>
            </a:r>
            <a:r>
              <a:rPr lang="en-US" altLang="zh-TW" dirty="0" err="1">
                <a:latin typeface="Times New Roman" panose="02020603050405020304" pitchFamily="18" charset="0"/>
                <a:cs typeface="Times New Roman" panose="02020603050405020304" pitchFamily="18" charset="0"/>
              </a:rPr>
              <a:t>logn</a:t>
            </a:r>
            <a:r>
              <a:rPr lang="en-US" altLang="zh-TW" dirty="0">
                <a:latin typeface="Times New Roman" panose="02020603050405020304" pitchFamily="18" charset="0"/>
                <a:cs typeface="Times New Roman" panose="02020603050405020304" pitchFamily="18" charset="0"/>
              </a:rPr>
              <a:t>) time for computing the length of a longest increasing subsequence, and O( 1/s · n</a:t>
            </a:r>
            <a:r>
              <a:rPr lang="en-US" altLang="zh-TW" baseline="30000" dirty="0">
                <a:latin typeface="Times New Roman" panose="02020603050405020304" pitchFamily="18" charset="0"/>
                <a:cs typeface="Times New Roman" panose="02020603050405020304" pitchFamily="18" charset="0"/>
              </a:rPr>
              <a:t>2</a:t>
            </a:r>
            <a:r>
              <a:rPr lang="en-US" altLang="zh-TW" dirty="0">
                <a:latin typeface="Times New Roman" panose="02020603050405020304" pitchFamily="18" charset="0"/>
                <a:cs typeface="Times New Roman" panose="02020603050405020304" pitchFamily="18" charset="0"/>
              </a:rPr>
              <a:t> · log</a:t>
            </a:r>
            <a:r>
              <a:rPr lang="en-US" altLang="zh-TW" baseline="30000" dirty="0">
                <a:latin typeface="Times New Roman" panose="02020603050405020304" pitchFamily="18" charset="0"/>
                <a:cs typeface="Times New Roman" panose="02020603050405020304" pitchFamily="18" charset="0"/>
              </a:rPr>
              <a:t>2</a:t>
            </a:r>
            <a:r>
              <a:rPr lang="en-US" altLang="zh-TW" dirty="0">
                <a:latin typeface="Times New Roman" panose="02020603050405020304" pitchFamily="18" charset="0"/>
                <a:cs typeface="Times New Roman" panose="02020603050405020304" pitchFamily="18" charset="0"/>
              </a:rPr>
              <a:t>n) time for finding an actual subsequence. We also show that the time complexity of our algorithms is optimal up to </a:t>
            </a:r>
            <a:r>
              <a:rPr lang="en-US" altLang="zh-TW" dirty="0" err="1">
                <a:latin typeface="Times New Roman" panose="02020603050405020304" pitchFamily="18" charset="0"/>
                <a:cs typeface="Times New Roman" panose="02020603050405020304" pitchFamily="18" charset="0"/>
              </a:rPr>
              <a:t>polylogarithmic</a:t>
            </a:r>
            <a:r>
              <a:rPr lang="en-US" altLang="zh-TW" dirty="0">
                <a:latin typeface="Times New Roman" panose="02020603050405020304" pitchFamily="18" charset="0"/>
                <a:cs typeface="Times New Roman" panose="02020603050405020304" pitchFamily="18" charset="0"/>
              </a:rPr>
              <a:t> factors in the framework of sequential access algorithms with the prescribed amount of space.</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091D7D98-1D13-99BC-E0FA-EA6F5E51EEE2}"/>
              </a:ext>
            </a:extLst>
          </p:cNvPr>
          <p:cNvSpPr>
            <a:spLocks noGrp="1"/>
          </p:cNvSpPr>
          <p:nvPr>
            <p:ph type="sldNum" sz="quarter" idx="12"/>
          </p:nvPr>
        </p:nvSpPr>
        <p:spPr/>
        <p:txBody>
          <a:bodyPr/>
          <a:lstStyle/>
          <a:p>
            <a:fld id="{FFC34EEA-53D1-4661-9D8A-77EED7BBB355}" type="slidenum">
              <a:rPr lang="zh-TW" altLang="en-US" smtClean="0"/>
              <a:t>2</a:t>
            </a:fld>
            <a:endParaRPr lang="zh-TW" altLang="en-US"/>
          </a:p>
        </p:txBody>
      </p:sp>
    </p:spTree>
    <p:extLst>
      <p:ext uri="{BB962C8B-B14F-4D97-AF65-F5344CB8AC3E}">
        <p14:creationId xmlns:p14="http://schemas.microsoft.com/office/powerpoint/2010/main" val="1605372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8FE7BF9-93F3-8278-68CF-5573FEF38F9A}"/>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Patience Sorting</a:t>
            </a:r>
            <a:endParaRPr lang="zh-TW" altLang="en-US" dirty="0">
              <a:latin typeface="Times New Roman" panose="02020603050405020304" pitchFamily="18" charset="0"/>
              <a:cs typeface="Times New Roman" panose="02020603050405020304" pitchFamily="18" charset="0"/>
            </a:endParaRPr>
          </a:p>
        </p:txBody>
      </p:sp>
      <p:sp>
        <p:nvSpPr>
          <p:cNvPr id="7" name="內容版面配置區 6"/>
          <p:cNvSpPr>
            <a:spLocks noGrp="1"/>
          </p:cNvSpPr>
          <p:nvPr>
            <p:ph idx="1"/>
          </p:nvPr>
        </p:nvSpPr>
        <p:spPr/>
        <p:txBody>
          <a:bodyPr/>
          <a:lstStyle/>
          <a:p>
            <a:pPr marL="0" indent="0">
              <a:buNone/>
            </a:pPr>
            <a:r>
              <a:rPr lang="en-US" altLang="zh-TW" dirty="0">
                <a:latin typeface="Times New Roman" panose="02020603050405020304" pitchFamily="18" charset="0"/>
                <a:cs typeface="Times New Roman" panose="02020603050405020304" pitchFamily="18" charset="0"/>
              </a:rPr>
              <a:t>S</a:t>
            </a:r>
            <a:r>
              <a:rPr lang="en-US" altLang="zh-TW" baseline="-25000" dirty="0">
                <a:latin typeface="Times New Roman" panose="02020603050405020304" pitchFamily="18" charset="0"/>
                <a:cs typeface="Times New Roman" panose="02020603050405020304" pitchFamily="18" charset="0"/>
              </a:rPr>
              <a:t>1</a:t>
            </a:r>
            <a:r>
              <a:rPr lang="en-US" altLang="zh-TW" dirty="0">
                <a:latin typeface="Times New Roman" panose="02020603050405020304" pitchFamily="18" charset="0"/>
                <a:cs typeface="Times New Roman" panose="02020603050405020304" pitchFamily="18" charset="0"/>
              </a:rPr>
              <a:t> = </a:t>
            </a:r>
            <a:r>
              <a:rPr lang="pt-BR" altLang="zh-TW" dirty="0">
                <a:latin typeface="Times New Roman" panose="02020603050405020304" pitchFamily="18" charset="0"/>
                <a:cs typeface="Times New Roman" panose="02020603050405020304" pitchFamily="18" charset="0"/>
              </a:rPr>
              <a:t>&lt;2, 8, 4, 9, 5, 1, 7, 6, 3&gt;</a:t>
            </a:r>
          </a:p>
          <a:p>
            <a:pPr marL="0" indent="0">
              <a:buNone/>
            </a:pPr>
            <a:r>
              <a:rPr lang="pt-BR" altLang="zh-TW" dirty="0">
                <a:latin typeface="Times New Roman" panose="02020603050405020304" pitchFamily="18" charset="0"/>
                <a:cs typeface="Times New Roman" panose="02020603050405020304" pitchFamily="18" charset="0"/>
              </a:rPr>
              <a:t>Lis(S</a:t>
            </a:r>
            <a:r>
              <a:rPr lang="pt-BR" altLang="zh-TW" baseline="-25000" dirty="0">
                <a:latin typeface="Times New Roman" panose="02020603050405020304" pitchFamily="18" charset="0"/>
                <a:cs typeface="Times New Roman" panose="02020603050405020304" pitchFamily="18" charset="0"/>
              </a:rPr>
              <a:t>1</a:t>
            </a:r>
            <a:r>
              <a:rPr lang="pt-BR" altLang="zh-TW" dirty="0">
                <a:latin typeface="Times New Roman" panose="02020603050405020304" pitchFamily="18" charset="0"/>
                <a:cs typeface="Times New Roman" panose="02020603050405020304" pitchFamily="18" charset="0"/>
              </a:rPr>
              <a:t>) = 4</a:t>
            </a:r>
          </a:p>
          <a:p>
            <a:pPr marL="0" indent="0">
              <a:buNone/>
            </a:pPr>
            <a:endParaRPr lang="pt-BR" altLang="zh-TW" dirty="0">
              <a:latin typeface="Times New Roman" panose="02020603050405020304" pitchFamily="18" charset="0"/>
              <a:cs typeface="Times New Roman" panose="02020603050405020304" pitchFamily="18" charset="0"/>
            </a:endParaRPr>
          </a:p>
          <a:p>
            <a:pPr marL="0" indent="0">
              <a:buNone/>
            </a:pPr>
            <a:endParaRPr lang="pt-BR" altLang="zh-TW" dirty="0">
              <a:latin typeface="Times New Roman" panose="02020603050405020304" pitchFamily="18" charset="0"/>
              <a:cs typeface="Times New Roman" panose="02020603050405020304" pitchFamily="18" charset="0"/>
            </a:endParaRPr>
          </a:p>
          <a:p>
            <a:pPr marL="0" indent="0">
              <a:buNone/>
            </a:pP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2758C07E-EFB8-FE64-D8BF-8E419AD2A3BE}"/>
              </a:ext>
            </a:extLst>
          </p:cNvPr>
          <p:cNvSpPr>
            <a:spLocks noGrp="1"/>
          </p:cNvSpPr>
          <p:nvPr>
            <p:ph type="sldNum" sz="quarter" idx="12"/>
          </p:nvPr>
        </p:nvSpPr>
        <p:spPr/>
        <p:txBody>
          <a:bodyPr/>
          <a:lstStyle/>
          <a:p>
            <a:fld id="{FFC34EEA-53D1-4661-9D8A-77EED7BBB355}" type="slidenum">
              <a:rPr lang="zh-TW" altLang="en-US" smtClean="0"/>
              <a:t>3</a:t>
            </a:fld>
            <a:endParaRPr lang="zh-TW" altLang="en-US"/>
          </a:p>
        </p:txBody>
      </p:sp>
      <p:pic>
        <p:nvPicPr>
          <p:cNvPr id="3" name="圖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070232"/>
            <a:ext cx="9603698" cy="2130950"/>
          </a:xfrm>
          <a:prstGeom prst="rect">
            <a:avLst/>
          </a:prstGeom>
        </p:spPr>
      </p:pic>
    </p:spTree>
    <p:extLst>
      <p:ext uri="{BB962C8B-B14F-4D97-AF65-F5344CB8AC3E}">
        <p14:creationId xmlns:p14="http://schemas.microsoft.com/office/powerpoint/2010/main" val="1381471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Time &amp;</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Space Complexity</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p:txBody>
          <a:bodyPr/>
          <a:lstStyle/>
          <a:p>
            <a:pPr marL="0" indent="0">
              <a:buNone/>
            </a:pPr>
            <a:r>
              <a:rPr lang="en-US" altLang="zh-TW" dirty="0">
                <a:latin typeface="Times New Roman" panose="02020603050405020304" pitchFamily="18" charset="0"/>
                <a:cs typeface="Times New Roman" panose="02020603050405020304" pitchFamily="18" charset="0"/>
              </a:rPr>
              <a:t>Time: O(</a:t>
            </a:r>
            <a:r>
              <a:rPr lang="en-US" altLang="zh-TW" dirty="0" err="1">
                <a:latin typeface="Times New Roman" panose="02020603050405020304" pitchFamily="18" charset="0"/>
                <a:cs typeface="Times New Roman" panose="02020603050405020304" pitchFamily="18" charset="0"/>
              </a:rPr>
              <a:t>nlogn</a:t>
            </a:r>
            <a:r>
              <a:rPr lang="en-US" altLang="zh-TW" dirty="0">
                <a:latin typeface="Times New Roman" panose="02020603050405020304" pitchFamily="18" charset="0"/>
                <a:cs typeface="Times New Roman" panose="02020603050405020304" pitchFamily="18" charset="0"/>
              </a:rPr>
              <a:t>)</a:t>
            </a:r>
          </a:p>
          <a:p>
            <a:pPr marL="0" indent="0">
              <a:buNone/>
            </a:pPr>
            <a:r>
              <a:rPr lang="en-US" altLang="zh-TW" dirty="0">
                <a:latin typeface="Times New Roman" panose="02020603050405020304" pitchFamily="18" charset="0"/>
                <a:cs typeface="Times New Roman" panose="02020603050405020304" pitchFamily="18" charset="0"/>
              </a:rPr>
              <a:t>Space: O(</a:t>
            </a:r>
            <a:r>
              <a:rPr lang="en-US" altLang="zh-TW" dirty="0" err="1">
                <a:latin typeface="Times New Roman" panose="02020603050405020304" pitchFamily="18" charset="0"/>
                <a:cs typeface="Times New Roman" panose="02020603050405020304" pitchFamily="18" charset="0"/>
              </a:rPr>
              <a:t>nlogn</a:t>
            </a:r>
            <a:r>
              <a:rPr lang="en-US" altLang="zh-TW" dirty="0">
                <a:latin typeface="Times New Roman" panose="02020603050405020304" pitchFamily="18" charset="0"/>
                <a:cs typeface="Times New Roman" panose="02020603050405020304" pitchFamily="18" charset="0"/>
              </a:rPr>
              <a:t>) bits of working space</a:t>
            </a:r>
          </a:p>
        </p:txBody>
      </p:sp>
      <p:sp>
        <p:nvSpPr>
          <p:cNvPr id="4" name="投影片編號版面配置區 3"/>
          <p:cNvSpPr>
            <a:spLocks noGrp="1"/>
          </p:cNvSpPr>
          <p:nvPr>
            <p:ph type="sldNum" sz="quarter" idx="12"/>
          </p:nvPr>
        </p:nvSpPr>
        <p:spPr/>
        <p:txBody>
          <a:bodyPr/>
          <a:lstStyle/>
          <a:p>
            <a:fld id="{FFC34EEA-53D1-4661-9D8A-77EED7BBB355}" type="slidenum">
              <a:rPr lang="zh-TW" altLang="en-US" smtClean="0"/>
              <a:t>4</a:t>
            </a:fld>
            <a:endParaRPr lang="zh-TW" altLang="en-US"/>
          </a:p>
        </p:txBody>
      </p:sp>
    </p:spTree>
    <p:extLst>
      <p:ext uri="{BB962C8B-B14F-4D97-AF65-F5344CB8AC3E}">
        <p14:creationId xmlns:p14="http://schemas.microsoft.com/office/powerpoint/2010/main" val="4294582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Correctness of Patience Sorting</a:t>
            </a:r>
            <a:endParaRPr lang="zh-TW" altLang="en-US" dirty="0">
              <a:latin typeface="Times New Roman" panose="02020603050405020304" pitchFamily="18" charset="0"/>
              <a:cs typeface="Times New Roman" panose="02020603050405020304" pitchFamily="18" charset="0"/>
            </a:endParaRPr>
          </a:p>
        </p:txBody>
      </p:sp>
      <p:pic>
        <p:nvPicPr>
          <p:cNvPr id="9" name="內容版面配置區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2325950"/>
            <a:ext cx="10210528" cy="3144547"/>
          </a:xfrm>
        </p:spPr>
      </p:pic>
      <p:sp>
        <p:nvSpPr>
          <p:cNvPr id="3" name="投影片編號版面配置區 2">
            <a:extLst>
              <a:ext uri="{FF2B5EF4-FFF2-40B4-BE49-F238E27FC236}">
                <a16:creationId xmlns:a16="http://schemas.microsoft.com/office/drawing/2014/main" id="{BF88251A-915D-E2AC-1555-7885C6E845C8}"/>
              </a:ext>
            </a:extLst>
          </p:cNvPr>
          <p:cNvSpPr>
            <a:spLocks noGrp="1"/>
          </p:cNvSpPr>
          <p:nvPr>
            <p:ph type="sldNum" sz="quarter" idx="12"/>
          </p:nvPr>
        </p:nvSpPr>
        <p:spPr/>
        <p:txBody>
          <a:bodyPr/>
          <a:lstStyle/>
          <a:p>
            <a:fld id="{FFC34EEA-53D1-4661-9D8A-77EED7BBB355}" type="slidenum">
              <a:rPr lang="zh-TW" altLang="en-US" smtClean="0"/>
              <a:t>5</a:t>
            </a:fld>
            <a:endParaRPr lang="zh-TW" altLang="en-US"/>
          </a:p>
        </p:txBody>
      </p:sp>
    </p:spTree>
    <p:extLst>
      <p:ext uri="{BB962C8B-B14F-4D97-AF65-F5344CB8AC3E}">
        <p14:creationId xmlns:p14="http://schemas.microsoft.com/office/powerpoint/2010/main" val="2912625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marL="0" indent="0"/>
            <a:r>
              <a:rPr lang="en-US" altLang="zh-TW" dirty="0">
                <a:latin typeface="Times New Roman" panose="02020603050405020304" pitchFamily="18" charset="0"/>
                <a:cs typeface="Times New Roman" panose="02020603050405020304" pitchFamily="18" charset="0"/>
              </a:rPr>
              <a:t>S</a:t>
            </a:r>
            <a:r>
              <a:rPr lang="en-US" altLang="zh-TW" baseline="-25000" dirty="0">
                <a:latin typeface="Times New Roman" panose="02020603050405020304" pitchFamily="18" charset="0"/>
                <a:cs typeface="Times New Roman" panose="02020603050405020304" pitchFamily="18" charset="0"/>
              </a:rPr>
              <a:t>1</a:t>
            </a:r>
            <a:r>
              <a:rPr lang="en-US" altLang="zh-TW" dirty="0">
                <a:latin typeface="Times New Roman" panose="02020603050405020304" pitchFamily="18" charset="0"/>
                <a:cs typeface="Times New Roman" panose="02020603050405020304" pitchFamily="18" charset="0"/>
              </a:rPr>
              <a:t> = </a:t>
            </a:r>
            <a:r>
              <a:rPr lang="pt-BR" altLang="zh-TW" dirty="0">
                <a:latin typeface="Times New Roman" panose="02020603050405020304" pitchFamily="18" charset="0"/>
                <a:cs typeface="Times New Roman" panose="02020603050405020304" pitchFamily="18" charset="0"/>
              </a:rPr>
              <a:t>&lt;2, 8, 4, 9, 5, 1, 7, 6, 3&gt;</a:t>
            </a:r>
            <a:br>
              <a:rPr lang="pt-BR" altLang="zh-TW" dirty="0">
                <a:latin typeface="Times New Roman" panose="02020603050405020304" pitchFamily="18" charset="0"/>
                <a:cs typeface="Times New Roman" panose="02020603050405020304" pitchFamily="18" charset="0"/>
              </a:rPr>
            </a:br>
            <a:r>
              <a:rPr lang="pt-BR" altLang="zh-TW" dirty="0">
                <a:latin typeface="Times New Roman" panose="02020603050405020304" pitchFamily="18" charset="0"/>
                <a:cs typeface="Times New Roman" panose="02020603050405020304" pitchFamily="18" charset="0"/>
              </a:rPr>
              <a:t>Lis(S</a:t>
            </a:r>
            <a:r>
              <a:rPr lang="pt-BR" altLang="zh-TW" baseline="-25000" dirty="0">
                <a:latin typeface="Times New Roman" panose="02020603050405020304" pitchFamily="18" charset="0"/>
                <a:cs typeface="Times New Roman" panose="02020603050405020304" pitchFamily="18" charset="0"/>
              </a:rPr>
              <a:t>1</a:t>
            </a:r>
            <a:r>
              <a:rPr lang="pt-BR" altLang="zh-TW" dirty="0">
                <a:latin typeface="Times New Roman" panose="02020603050405020304" pitchFamily="18" charset="0"/>
                <a:cs typeface="Times New Roman" panose="02020603050405020304" pitchFamily="18" charset="0"/>
              </a:rPr>
              <a:t>) = 4</a:t>
            </a:r>
            <a:br>
              <a:rPr lang="pt-BR" altLang="zh-TW" dirty="0">
                <a:latin typeface="Times New Roman" panose="02020603050405020304" pitchFamily="18" charset="0"/>
                <a:cs typeface="Times New Roman" panose="02020603050405020304" pitchFamily="18" charset="0"/>
              </a:rPr>
            </a:br>
            <a:endParaRPr lang="zh-TW" altLang="en-US" dirty="0">
              <a:latin typeface="Times New Roman" panose="02020603050405020304" pitchFamily="18" charset="0"/>
              <a:cs typeface="Times New Roman" panose="02020603050405020304" pitchFamily="18" charset="0"/>
            </a:endParaRPr>
          </a:p>
        </p:txBody>
      </p:sp>
      <p:pic>
        <p:nvPicPr>
          <p:cNvPr id="5" name="內容版面配置區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850084"/>
            <a:ext cx="10515600" cy="4302419"/>
          </a:xfrm>
        </p:spPr>
      </p:pic>
      <p:sp>
        <p:nvSpPr>
          <p:cNvPr id="4" name="投影片編號版面配置區 3"/>
          <p:cNvSpPr>
            <a:spLocks noGrp="1"/>
          </p:cNvSpPr>
          <p:nvPr>
            <p:ph type="sldNum" sz="quarter" idx="12"/>
          </p:nvPr>
        </p:nvSpPr>
        <p:spPr/>
        <p:txBody>
          <a:bodyPr/>
          <a:lstStyle/>
          <a:p>
            <a:fld id="{FFC34EEA-53D1-4661-9D8A-77EED7BBB355}" type="slidenum">
              <a:rPr lang="zh-TW" altLang="en-US" smtClean="0"/>
              <a:t>6</a:t>
            </a:fld>
            <a:endParaRPr lang="zh-TW" altLang="en-US"/>
          </a:p>
        </p:txBody>
      </p:sp>
    </p:spTree>
    <p:extLst>
      <p:ext uri="{BB962C8B-B14F-4D97-AF65-F5344CB8AC3E}">
        <p14:creationId xmlns:p14="http://schemas.microsoft.com/office/powerpoint/2010/main" val="1378587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Time &amp; Space complexity</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p:txBody>
          <a:bodyPr/>
          <a:lstStyle/>
          <a:p>
            <a:pPr marL="0" indent="0">
              <a:buNone/>
            </a:pPr>
            <a:r>
              <a:rPr lang="en-US" altLang="zh-TW" dirty="0">
                <a:latin typeface="Times New Roman" panose="02020603050405020304" pitchFamily="18" charset="0"/>
                <a:cs typeface="Times New Roman" panose="02020603050405020304" pitchFamily="18" charset="0"/>
              </a:rPr>
              <a:t>Time: O(n</a:t>
            </a:r>
            <a:r>
              <a:rPr lang="en-US" altLang="zh-TW" baseline="30000" dirty="0">
                <a:latin typeface="Times New Roman" panose="02020603050405020304" pitchFamily="18" charset="0"/>
                <a:cs typeface="Times New Roman" panose="02020603050405020304" pitchFamily="18" charset="0"/>
              </a:rPr>
              <a:t>2</a:t>
            </a:r>
            <a:r>
              <a:rPr lang="en-US" altLang="zh-TW" dirty="0">
                <a:latin typeface="Times New Roman" panose="02020603050405020304" pitchFamily="18" charset="0"/>
                <a:cs typeface="Times New Roman" panose="02020603050405020304" pitchFamily="18" charset="0"/>
              </a:rPr>
              <a:t>)</a:t>
            </a:r>
          </a:p>
          <a:p>
            <a:pPr marL="0" indent="0">
              <a:buNone/>
            </a:pPr>
            <a:r>
              <a:rPr lang="en-US" altLang="zh-TW" dirty="0">
                <a:latin typeface="Times New Roman" panose="02020603050405020304" pitchFamily="18" charset="0"/>
                <a:ea typeface="標楷體" panose="03000509000000000000" pitchFamily="65" charset="-120"/>
                <a:cs typeface="Times New Roman" panose="02020603050405020304" pitchFamily="18" charset="0"/>
              </a:rPr>
              <a:t>Space: O(</a:t>
            </a:r>
            <a:r>
              <a:rPr lang="en-US" altLang="zh-TW" dirty="0" err="1">
                <a:latin typeface="Times New Roman" panose="02020603050405020304" pitchFamily="18" charset="0"/>
                <a:ea typeface="標楷體" panose="03000509000000000000" pitchFamily="65" charset="-120"/>
                <a:cs typeface="Times New Roman" panose="02020603050405020304" pitchFamily="18" charset="0"/>
              </a:rPr>
              <a:t>nlogn</a:t>
            </a:r>
            <a:r>
              <a:rPr lang="en-US" altLang="zh-TW" dirty="0">
                <a:latin typeface="Times New Roman" panose="02020603050405020304" pitchFamily="18" charset="0"/>
                <a:ea typeface="標楷體" panose="03000509000000000000" pitchFamily="65" charset="-120"/>
                <a:cs typeface="Times New Roman" panose="02020603050405020304" pitchFamily="18" charset="0"/>
              </a:rPr>
              <a:t>) bits for working space</a:t>
            </a:r>
            <a:endParaRPr lang="zh-TW" altLang="en-US"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12"/>
          </p:nvPr>
        </p:nvSpPr>
        <p:spPr/>
        <p:txBody>
          <a:bodyPr/>
          <a:lstStyle/>
          <a:p>
            <a:fld id="{FFC34EEA-53D1-4661-9D8A-77EED7BBB355}" type="slidenum">
              <a:rPr lang="zh-TW" altLang="en-US" smtClean="0"/>
              <a:t>7</a:t>
            </a:fld>
            <a:endParaRPr lang="zh-TW" altLang="en-US"/>
          </a:p>
        </p:txBody>
      </p:sp>
    </p:spTree>
    <p:extLst>
      <p:ext uri="{BB962C8B-B14F-4D97-AF65-F5344CB8AC3E}">
        <p14:creationId xmlns:p14="http://schemas.microsoft.com/office/powerpoint/2010/main" val="2127601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 Simple O(n) Bits Algorithm </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838200" y="1300839"/>
            <a:ext cx="11271637" cy="5290792"/>
          </a:xfrm>
        </p:spPr>
        <p:txBody>
          <a:bodyPr>
            <a:normAutofit lnSpcReduction="10000"/>
          </a:bodyPr>
          <a:lstStyle/>
          <a:p>
            <a:pPr marL="0" indent="0">
              <a:buNone/>
            </a:pPr>
            <a:r>
              <a:rPr lang="en-US" altLang="zh-TW" dirty="0">
                <a:latin typeface="Times New Roman" panose="02020603050405020304" pitchFamily="18" charset="0"/>
                <a:cs typeface="Times New Roman" panose="02020603050405020304" pitchFamily="18" charset="0"/>
              </a:rPr>
              <a:t>S</a:t>
            </a:r>
            <a:r>
              <a:rPr lang="en-US" altLang="zh-TW" baseline="-25000" dirty="0">
                <a:latin typeface="Times New Roman" panose="02020603050405020304" pitchFamily="18" charset="0"/>
                <a:cs typeface="Times New Roman" panose="02020603050405020304" pitchFamily="18" charset="0"/>
              </a:rPr>
              <a:t>1</a:t>
            </a:r>
            <a:r>
              <a:rPr lang="en-US" altLang="zh-TW" dirty="0">
                <a:latin typeface="Times New Roman" panose="02020603050405020304" pitchFamily="18" charset="0"/>
                <a:cs typeface="Times New Roman" panose="02020603050405020304" pitchFamily="18" charset="0"/>
              </a:rPr>
              <a:t> = &lt;2,6,4,7,5,1,8,9,3,10,11,12,13,14,7&gt;         S</a:t>
            </a:r>
            <a:r>
              <a:rPr lang="en-US" altLang="zh-TW" baseline="-25000" dirty="0">
                <a:latin typeface="Times New Roman" panose="02020603050405020304" pitchFamily="18" charset="0"/>
                <a:cs typeface="Times New Roman" panose="02020603050405020304" pitchFamily="18" charset="0"/>
              </a:rPr>
              <a:t>6</a:t>
            </a:r>
            <a:r>
              <a:rPr lang="en-US" altLang="zh-TW" dirty="0">
                <a:latin typeface="Times New Roman" panose="02020603050405020304" pitchFamily="18" charset="0"/>
                <a:cs typeface="Times New Roman" panose="02020603050405020304" pitchFamily="18" charset="0"/>
              </a:rPr>
              <a:t> = &lt;10,11,12,13,14&gt;</a:t>
            </a:r>
          </a:p>
          <a:p>
            <a:pPr marL="0" indent="0">
              <a:buNone/>
            </a:pPr>
            <a:r>
              <a:rPr lang="en-US" altLang="zh-TW" dirty="0">
                <a:latin typeface="Times New Roman" panose="02020603050405020304" pitchFamily="18" charset="0"/>
                <a:cs typeface="Times New Roman" panose="02020603050405020304" pitchFamily="18" charset="0"/>
              </a:rPr>
              <a:t>P</a:t>
            </a:r>
            <a:r>
              <a:rPr lang="en-US" altLang="zh-TW" baseline="-25000" dirty="0">
                <a:latin typeface="Times New Roman" panose="02020603050405020304" pitchFamily="18" charset="0"/>
                <a:cs typeface="Times New Roman" panose="02020603050405020304" pitchFamily="18" charset="0"/>
              </a:rPr>
              <a:t>1</a:t>
            </a:r>
            <a:r>
              <a:rPr lang="en-US" altLang="zh-TW" dirty="0">
                <a:latin typeface="Times New Roman" panose="02020603050405020304" pitchFamily="18" charset="0"/>
                <a:cs typeface="Times New Roman" panose="02020603050405020304" pitchFamily="18" charset="0"/>
              </a:rPr>
              <a:t> = 2,1                                                              P</a:t>
            </a:r>
            <a:r>
              <a:rPr lang="en-US" altLang="zh-TW" baseline="-25000" dirty="0">
                <a:latin typeface="Times New Roman" panose="02020603050405020304" pitchFamily="18" charset="0"/>
                <a:cs typeface="Times New Roman" panose="02020603050405020304" pitchFamily="18" charset="0"/>
              </a:rPr>
              <a:t>6</a:t>
            </a:r>
            <a:r>
              <a:rPr lang="en-US" altLang="zh-TW" dirty="0">
                <a:latin typeface="Times New Roman" panose="02020603050405020304" pitchFamily="18" charset="0"/>
                <a:cs typeface="Times New Roman" panose="02020603050405020304" pitchFamily="18" charset="0"/>
              </a:rPr>
              <a:t> = 10</a:t>
            </a:r>
          </a:p>
          <a:p>
            <a:pPr marL="0" indent="0">
              <a:buNone/>
            </a:pPr>
            <a:r>
              <a:rPr lang="en-US" altLang="zh-TW" dirty="0">
                <a:latin typeface="Times New Roman" panose="02020603050405020304" pitchFamily="18" charset="0"/>
                <a:cs typeface="Times New Roman" panose="02020603050405020304" pitchFamily="18" charset="0"/>
              </a:rPr>
              <a:t>S</a:t>
            </a:r>
            <a:r>
              <a:rPr lang="en-US" altLang="zh-TW" baseline="-25000" dirty="0">
                <a:latin typeface="Times New Roman" panose="02020603050405020304" pitchFamily="18" charset="0"/>
                <a:cs typeface="Times New Roman" panose="02020603050405020304" pitchFamily="18" charset="0"/>
              </a:rPr>
              <a:t>2</a:t>
            </a:r>
            <a:r>
              <a:rPr lang="en-US" altLang="zh-TW" dirty="0">
                <a:latin typeface="Times New Roman" panose="02020603050405020304" pitchFamily="18" charset="0"/>
                <a:cs typeface="Times New Roman" panose="02020603050405020304" pitchFamily="18" charset="0"/>
              </a:rPr>
              <a:t> = &lt;6,4,7,5,8,9,3,10,11,12,13,14,7&gt;               S</a:t>
            </a:r>
            <a:r>
              <a:rPr lang="en-US" altLang="zh-TW" baseline="-25000" dirty="0">
                <a:latin typeface="Times New Roman" panose="02020603050405020304" pitchFamily="18" charset="0"/>
                <a:cs typeface="Times New Roman" panose="02020603050405020304" pitchFamily="18" charset="0"/>
              </a:rPr>
              <a:t>7</a:t>
            </a:r>
            <a:r>
              <a:rPr lang="en-US" altLang="zh-TW" dirty="0">
                <a:latin typeface="Times New Roman" panose="02020603050405020304" pitchFamily="18" charset="0"/>
                <a:cs typeface="Times New Roman" panose="02020603050405020304" pitchFamily="18" charset="0"/>
              </a:rPr>
              <a:t> = &lt;11,12,13,14&gt;</a:t>
            </a:r>
          </a:p>
          <a:p>
            <a:pPr marL="0" indent="0">
              <a:buNone/>
            </a:pPr>
            <a:r>
              <a:rPr lang="en-US" altLang="zh-TW" dirty="0">
                <a:latin typeface="Times New Roman" panose="02020603050405020304" pitchFamily="18" charset="0"/>
                <a:cs typeface="Times New Roman" panose="02020603050405020304" pitchFamily="18" charset="0"/>
              </a:rPr>
              <a:t>P</a:t>
            </a:r>
            <a:r>
              <a:rPr lang="en-US" altLang="zh-TW" baseline="-25000" dirty="0">
                <a:latin typeface="Times New Roman" panose="02020603050405020304" pitchFamily="18" charset="0"/>
                <a:cs typeface="Times New Roman" panose="02020603050405020304" pitchFamily="18" charset="0"/>
              </a:rPr>
              <a:t>2</a:t>
            </a:r>
            <a:r>
              <a:rPr lang="en-US" altLang="zh-TW" dirty="0">
                <a:latin typeface="Times New Roman" panose="02020603050405020304" pitchFamily="18" charset="0"/>
                <a:cs typeface="Times New Roman" panose="02020603050405020304" pitchFamily="18" charset="0"/>
              </a:rPr>
              <a:t> = 6,4,3                                                           P</a:t>
            </a:r>
            <a:r>
              <a:rPr lang="en-US" altLang="zh-TW" baseline="-25000" dirty="0">
                <a:latin typeface="Times New Roman" panose="02020603050405020304" pitchFamily="18" charset="0"/>
                <a:cs typeface="Times New Roman" panose="02020603050405020304" pitchFamily="18" charset="0"/>
              </a:rPr>
              <a:t>7</a:t>
            </a:r>
            <a:r>
              <a:rPr lang="en-US" altLang="zh-TW" dirty="0">
                <a:latin typeface="Times New Roman" panose="02020603050405020304" pitchFamily="18" charset="0"/>
                <a:cs typeface="Times New Roman" panose="02020603050405020304" pitchFamily="18" charset="0"/>
              </a:rPr>
              <a:t> = 11</a:t>
            </a:r>
          </a:p>
          <a:p>
            <a:pPr marL="0" indent="0">
              <a:buNone/>
            </a:pPr>
            <a:r>
              <a:rPr lang="en-US" altLang="zh-TW" dirty="0">
                <a:latin typeface="Times New Roman" panose="02020603050405020304" pitchFamily="18" charset="0"/>
                <a:cs typeface="Times New Roman" panose="02020603050405020304" pitchFamily="18" charset="0"/>
              </a:rPr>
              <a:t>S</a:t>
            </a:r>
            <a:r>
              <a:rPr lang="en-US" altLang="zh-TW" baseline="-25000" dirty="0">
                <a:latin typeface="Times New Roman" panose="02020603050405020304" pitchFamily="18" charset="0"/>
                <a:cs typeface="Times New Roman" panose="02020603050405020304" pitchFamily="18" charset="0"/>
              </a:rPr>
              <a:t>3</a:t>
            </a:r>
            <a:r>
              <a:rPr lang="en-US" altLang="zh-TW" dirty="0">
                <a:latin typeface="Times New Roman" panose="02020603050405020304" pitchFamily="18" charset="0"/>
                <a:cs typeface="Times New Roman" panose="02020603050405020304" pitchFamily="18" charset="0"/>
              </a:rPr>
              <a:t> = &lt;7,5,8,9,10,11,12,13,14,7&gt;                         S</a:t>
            </a:r>
            <a:r>
              <a:rPr lang="en-US" altLang="zh-TW" baseline="-25000" dirty="0">
                <a:latin typeface="Times New Roman" panose="02020603050405020304" pitchFamily="18" charset="0"/>
                <a:cs typeface="Times New Roman" panose="02020603050405020304" pitchFamily="18" charset="0"/>
              </a:rPr>
              <a:t>8</a:t>
            </a:r>
            <a:r>
              <a:rPr lang="en-US" altLang="zh-TW" dirty="0">
                <a:latin typeface="Times New Roman" panose="02020603050405020304" pitchFamily="18" charset="0"/>
                <a:cs typeface="Times New Roman" panose="02020603050405020304" pitchFamily="18" charset="0"/>
              </a:rPr>
              <a:t> = &lt;12,13,14&gt;</a:t>
            </a:r>
          </a:p>
          <a:p>
            <a:pPr marL="0" indent="0">
              <a:buNone/>
            </a:pPr>
            <a:r>
              <a:rPr lang="en-US" altLang="zh-TW" dirty="0">
                <a:latin typeface="Times New Roman" panose="02020603050405020304" pitchFamily="18" charset="0"/>
                <a:cs typeface="Times New Roman" panose="02020603050405020304" pitchFamily="18" charset="0"/>
              </a:rPr>
              <a:t>P</a:t>
            </a:r>
            <a:r>
              <a:rPr lang="en-US" altLang="zh-TW" baseline="-25000" dirty="0">
                <a:latin typeface="Times New Roman" panose="02020603050405020304" pitchFamily="18" charset="0"/>
                <a:cs typeface="Times New Roman" panose="02020603050405020304" pitchFamily="18" charset="0"/>
              </a:rPr>
              <a:t>3</a:t>
            </a:r>
            <a:r>
              <a:rPr lang="en-US" altLang="zh-TW" dirty="0">
                <a:latin typeface="Times New Roman" panose="02020603050405020304" pitchFamily="18" charset="0"/>
                <a:cs typeface="Times New Roman" panose="02020603050405020304" pitchFamily="18" charset="0"/>
              </a:rPr>
              <a:t> = 7,5                                                               P</a:t>
            </a:r>
            <a:r>
              <a:rPr lang="en-US" altLang="zh-TW" baseline="-25000" dirty="0">
                <a:latin typeface="Times New Roman" panose="02020603050405020304" pitchFamily="18" charset="0"/>
                <a:cs typeface="Times New Roman" panose="02020603050405020304" pitchFamily="18" charset="0"/>
              </a:rPr>
              <a:t>8</a:t>
            </a:r>
            <a:r>
              <a:rPr lang="en-US" altLang="zh-TW" dirty="0">
                <a:latin typeface="Times New Roman" panose="02020603050405020304" pitchFamily="18" charset="0"/>
                <a:cs typeface="Times New Roman" panose="02020603050405020304" pitchFamily="18" charset="0"/>
              </a:rPr>
              <a:t> = 12</a:t>
            </a:r>
          </a:p>
          <a:p>
            <a:pPr marL="0" indent="0">
              <a:buNone/>
            </a:pPr>
            <a:r>
              <a:rPr lang="en-US" altLang="zh-TW" dirty="0">
                <a:latin typeface="Times New Roman" panose="02020603050405020304" pitchFamily="18" charset="0"/>
                <a:cs typeface="Times New Roman" panose="02020603050405020304" pitchFamily="18" charset="0"/>
              </a:rPr>
              <a:t>S</a:t>
            </a:r>
            <a:r>
              <a:rPr lang="en-US" altLang="zh-TW" baseline="-25000" dirty="0">
                <a:latin typeface="Times New Roman" panose="02020603050405020304" pitchFamily="18" charset="0"/>
                <a:cs typeface="Times New Roman" panose="02020603050405020304" pitchFamily="18" charset="0"/>
              </a:rPr>
              <a:t>4</a:t>
            </a:r>
            <a:r>
              <a:rPr lang="en-US" altLang="zh-TW" dirty="0">
                <a:latin typeface="Times New Roman" panose="02020603050405020304" pitchFamily="18" charset="0"/>
                <a:cs typeface="Times New Roman" panose="02020603050405020304" pitchFamily="18" charset="0"/>
              </a:rPr>
              <a:t> = &lt;8,9,10,11,12,13,14,7&gt;                               S</a:t>
            </a:r>
            <a:r>
              <a:rPr lang="en-US" altLang="zh-TW" baseline="-25000" dirty="0">
                <a:latin typeface="Times New Roman" panose="02020603050405020304" pitchFamily="18" charset="0"/>
                <a:cs typeface="Times New Roman" panose="02020603050405020304" pitchFamily="18" charset="0"/>
              </a:rPr>
              <a:t>9</a:t>
            </a:r>
            <a:r>
              <a:rPr lang="en-US" altLang="zh-TW" dirty="0">
                <a:latin typeface="Times New Roman" panose="02020603050405020304" pitchFamily="18" charset="0"/>
                <a:cs typeface="Times New Roman" panose="02020603050405020304" pitchFamily="18" charset="0"/>
              </a:rPr>
              <a:t> = &lt;13,14&gt;</a:t>
            </a:r>
          </a:p>
          <a:p>
            <a:pPr marL="0" indent="0">
              <a:buNone/>
            </a:pPr>
            <a:r>
              <a:rPr lang="en-US" altLang="zh-TW" dirty="0">
                <a:latin typeface="Times New Roman" panose="02020603050405020304" pitchFamily="18" charset="0"/>
                <a:cs typeface="Times New Roman" panose="02020603050405020304" pitchFamily="18" charset="0"/>
              </a:rPr>
              <a:t>P</a:t>
            </a:r>
            <a:r>
              <a:rPr lang="en-US" altLang="zh-TW" baseline="-25000" dirty="0">
                <a:latin typeface="Times New Roman" panose="02020603050405020304" pitchFamily="18" charset="0"/>
                <a:cs typeface="Times New Roman" panose="02020603050405020304" pitchFamily="18" charset="0"/>
              </a:rPr>
              <a:t>4</a:t>
            </a:r>
            <a:r>
              <a:rPr lang="en-US" altLang="zh-TW" dirty="0">
                <a:latin typeface="Times New Roman" panose="02020603050405020304" pitchFamily="18" charset="0"/>
                <a:cs typeface="Times New Roman" panose="02020603050405020304" pitchFamily="18" charset="0"/>
              </a:rPr>
              <a:t> = 8,7                                                               P</a:t>
            </a:r>
            <a:r>
              <a:rPr lang="en-US" altLang="zh-TW" baseline="-25000" dirty="0">
                <a:latin typeface="Times New Roman" panose="02020603050405020304" pitchFamily="18" charset="0"/>
                <a:cs typeface="Times New Roman" panose="02020603050405020304" pitchFamily="18" charset="0"/>
              </a:rPr>
              <a:t>9</a:t>
            </a:r>
            <a:r>
              <a:rPr lang="en-US" altLang="zh-TW" dirty="0">
                <a:latin typeface="Times New Roman" panose="02020603050405020304" pitchFamily="18" charset="0"/>
                <a:cs typeface="Times New Roman" panose="02020603050405020304" pitchFamily="18" charset="0"/>
              </a:rPr>
              <a:t>  = 13</a:t>
            </a:r>
          </a:p>
          <a:p>
            <a:pPr marL="0" indent="0">
              <a:buNone/>
            </a:pPr>
            <a:r>
              <a:rPr lang="en-US" altLang="zh-TW" dirty="0">
                <a:latin typeface="Times New Roman" panose="02020603050405020304" pitchFamily="18" charset="0"/>
                <a:cs typeface="Times New Roman" panose="02020603050405020304" pitchFamily="18" charset="0"/>
              </a:rPr>
              <a:t>S</a:t>
            </a:r>
            <a:r>
              <a:rPr lang="en-US" altLang="zh-TW" baseline="-25000" dirty="0">
                <a:latin typeface="Times New Roman" panose="02020603050405020304" pitchFamily="18" charset="0"/>
                <a:cs typeface="Times New Roman" panose="02020603050405020304" pitchFamily="18" charset="0"/>
              </a:rPr>
              <a:t>5</a:t>
            </a:r>
            <a:r>
              <a:rPr lang="en-US" altLang="zh-TW" dirty="0">
                <a:latin typeface="Times New Roman" panose="02020603050405020304" pitchFamily="18" charset="0"/>
                <a:cs typeface="Times New Roman" panose="02020603050405020304" pitchFamily="18" charset="0"/>
              </a:rPr>
              <a:t> = &lt;9,10,11,12,13,14&gt;                                      S</a:t>
            </a:r>
            <a:r>
              <a:rPr lang="en-US" altLang="zh-TW" baseline="-25000" dirty="0">
                <a:latin typeface="Times New Roman" panose="02020603050405020304" pitchFamily="18" charset="0"/>
                <a:cs typeface="Times New Roman" panose="02020603050405020304" pitchFamily="18" charset="0"/>
              </a:rPr>
              <a:t>10 </a:t>
            </a:r>
            <a:r>
              <a:rPr lang="en-US" altLang="zh-TW" dirty="0">
                <a:latin typeface="Times New Roman" panose="02020603050405020304" pitchFamily="18" charset="0"/>
                <a:cs typeface="Times New Roman" panose="02020603050405020304" pitchFamily="18" charset="0"/>
              </a:rPr>
              <a:t> = &lt;14&gt;</a:t>
            </a:r>
          </a:p>
          <a:p>
            <a:pPr marL="0" indent="0">
              <a:buNone/>
            </a:pPr>
            <a:r>
              <a:rPr lang="en-US" altLang="zh-TW" dirty="0">
                <a:latin typeface="Times New Roman" panose="02020603050405020304" pitchFamily="18" charset="0"/>
                <a:cs typeface="Times New Roman" panose="02020603050405020304" pitchFamily="18" charset="0"/>
              </a:rPr>
              <a:t>P</a:t>
            </a:r>
            <a:r>
              <a:rPr lang="en-US" altLang="zh-TW" baseline="-25000" dirty="0">
                <a:latin typeface="Times New Roman" panose="02020603050405020304" pitchFamily="18" charset="0"/>
                <a:cs typeface="Times New Roman" panose="02020603050405020304" pitchFamily="18" charset="0"/>
              </a:rPr>
              <a:t>5</a:t>
            </a:r>
            <a:r>
              <a:rPr lang="en-US" altLang="zh-TW" dirty="0">
                <a:latin typeface="Times New Roman" panose="02020603050405020304" pitchFamily="18" charset="0"/>
                <a:cs typeface="Times New Roman" panose="02020603050405020304" pitchFamily="18" charset="0"/>
              </a:rPr>
              <a:t> = 9                                                                   P</a:t>
            </a:r>
            <a:r>
              <a:rPr lang="en-US" altLang="zh-TW" baseline="-25000" dirty="0">
                <a:latin typeface="Times New Roman" panose="02020603050405020304" pitchFamily="18" charset="0"/>
                <a:cs typeface="Times New Roman" panose="02020603050405020304" pitchFamily="18" charset="0"/>
              </a:rPr>
              <a:t>10</a:t>
            </a:r>
            <a:r>
              <a:rPr lang="en-US" altLang="zh-TW" dirty="0">
                <a:latin typeface="Times New Roman" panose="02020603050405020304" pitchFamily="18" charset="0"/>
                <a:cs typeface="Times New Roman" panose="02020603050405020304" pitchFamily="18" charset="0"/>
              </a:rPr>
              <a:t> = 14</a:t>
            </a:r>
          </a:p>
          <a:p>
            <a:pPr marL="0" indent="0">
              <a:buNone/>
            </a:pPr>
            <a:r>
              <a:rPr lang="en-US" altLang="zh-TW" dirty="0">
                <a:latin typeface="Times New Roman" panose="02020603050405020304" pitchFamily="18" charset="0"/>
                <a:cs typeface="Times New Roman" panose="02020603050405020304" pitchFamily="18" charset="0"/>
              </a:rPr>
              <a:t>					            </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FFC34EEA-53D1-4661-9D8A-77EED7BBB355}" type="slidenum">
              <a:rPr lang="zh-TW" altLang="en-US" smtClean="0"/>
              <a:t>8</a:t>
            </a:fld>
            <a:endParaRPr lang="zh-TW" altLang="en-US"/>
          </a:p>
        </p:txBody>
      </p:sp>
    </p:spTree>
    <p:extLst>
      <p:ext uri="{BB962C8B-B14F-4D97-AF65-F5344CB8AC3E}">
        <p14:creationId xmlns:p14="http://schemas.microsoft.com/office/powerpoint/2010/main" val="1334653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0" indent="0">
              <a:buNone/>
            </a:pPr>
            <a:r>
              <a:rPr lang="en-US" altLang="zh-TW" dirty="0">
                <a:latin typeface="Times New Roman" panose="02020603050405020304" pitchFamily="18" charset="0"/>
                <a:cs typeface="Times New Roman" panose="02020603050405020304" pitchFamily="18" charset="0"/>
              </a:rPr>
              <a:t>S</a:t>
            </a:r>
            <a:r>
              <a:rPr lang="en-US" altLang="zh-TW" baseline="-25000" dirty="0">
                <a:latin typeface="Times New Roman" panose="02020603050405020304" pitchFamily="18" charset="0"/>
                <a:cs typeface="Times New Roman" panose="02020603050405020304" pitchFamily="18" charset="0"/>
              </a:rPr>
              <a:t>1</a:t>
            </a:r>
            <a:r>
              <a:rPr lang="en-US" altLang="zh-TW" dirty="0">
                <a:latin typeface="Times New Roman" panose="02020603050405020304" pitchFamily="18" charset="0"/>
                <a:cs typeface="Times New Roman" panose="02020603050405020304" pitchFamily="18" charset="0"/>
              </a:rPr>
              <a:t> = </a:t>
            </a:r>
            <a:r>
              <a:rPr lang="pt-BR" altLang="zh-TW" dirty="0">
                <a:latin typeface="Times New Roman" panose="02020603050405020304" pitchFamily="18" charset="0"/>
                <a:cs typeface="Times New Roman" panose="02020603050405020304" pitchFamily="18" charset="0"/>
              </a:rPr>
              <a:t>&lt;2, 8, 4, 9, 5, 1, 7, 6, 3&gt;</a:t>
            </a:r>
            <a:br>
              <a:rPr lang="pt-BR" altLang="zh-TW" dirty="0">
                <a:latin typeface="Times New Roman" panose="02020603050405020304" pitchFamily="18" charset="0"/>
                <a:cs typeface="Times New Roman" panose="02020603050405020304" pitchFamily="18" charset="0"/>
              </a:rPr>
            </a:br>
            <a:r>
              <a:rPr lang="pt-BR" altLang="zh-TW" dirty="0">
                <a:latin typeface="Times New Roman" panose="02020603050405020304" pitchFamily="18" charset="0"/>
                <a:cs typeface="Times New Roman" panose="02020603050405020304" pitchFamily="18" charset="0"/>
              </a:rPr>
              <a:t>P</a:t>
            </a:r>
            <a:r>
              <a:rPr lang="pt-BR" altLang="zh-TW" baseline="-25000" dirty="0">
                <a:latin typeface="Times New Roman" panose="02020603050405020304" pitchFamily="18" charset="0"/>
                <a:cs typeface="Times New Roman" panose="02020603050405020304" pitchFamily="18" charset="0"/>
              </a:rPr>
              <a:t>1</a:t>
            </a:r>
            <a:r>
              <a:rPr lang="pt-BR" altLang="zh-TW" dirty="0">
                <a:latin typeface="Times New Roman" panose="02020603050405020304" pitchFamily="18" charset="0"/>
                <a:cs typeface="Times New Roman" panose="02020603050405020304" pitchFamily="18" charset="0"/>
              </a:rPr>
              <a:t> = 2,1</a:t>
            </a:r>
          </a:p>
          <a:p>
            <a:pPr marL="0" indent="0">
              <a:buNone/>
            </a:pPr>
            <a:r>
              <a:rPr lang="pt-BR" altLang="zh-TW" dirty="0">
                <a:latin typeface="Times New Roman" panose="02020603050405020304" pitchFamily="18" charset="0"/>
                <a:cs typeface="Times New Roman" panose="02020603050405020304" pitchFamily="18" charset="0"/>
              </a:rPr>
              <a:t>S</a:t>
            </a:r>
            <a:r>
              <a:rPr lang="pt-BR" altLang="zh-TW" baseline="-25000" dirty="0">
                <a:latin typeface="Times New Roman" panose="02020603050405020304" pitchFamily="18" charset="0"/>
                <a:cs typeface="Times New Roman" panose="02020603050405020304" pitchFamily="18" charset="0"/>
              </a:rPr>
              <a:t>2</a:t>
            </a:r>
            <a:r>
              <a:rPr lang="pt-BR" altLang="zh-TW" dirty="0">
                <a:latin typeface="Times New Roman" panose="02020603050405020304" pitchFamily="18" charset="0"/>
                <a:cs typeface="Times New Roman" panose="02020603050405020304" pitchFamily="18" charset="0"/>
              </a:rPr>
              <a:t> = &lt;8,4,9,5,7,6,3&gt;</a:t>
            </a:r>
          </a:p>
          <a:p>
            <a:pPr marL="0" indent="0">
              <a:buNone/>
            </a:pPr>
            <a:r>
              <a:rPr lang="pt-BR" altLang="zh-TW" dirty="0">
                <a:latin typeface="Times New Roman" panose="02020603050405020304" pitchFamily="18" charset="0"/>
                <a:cs typeface="Times New Roman" panose="02020603050405020304" pitchFamily="18" charset="0"/>
              </a:rPr>
              <a:t>P</a:t>
            </a:r>
            <a:r>
              <a:rPr lang="pt-BR" altLang="zh-TW" baseline="-25000" dirty="0">
                <a:latin typeface="Times New Roman" panose="02020603050405020304" pitchFamily="18" charset="0"/>
                <a:cs typeface="Times New Roman" panose="02020603050405020304" pitchFamily="18" charset="0"/>
              </a:rPr>
              <a:t>2</a:t>
            </a:r>
            <a:r>
              <a:rPr lang="pt-BR" altLang="zh-TW" dirty="0">
                <a:latin typeface="Times New Roman" panose="02020603050405020304" pitchFamily="18" charset="0"/>
                <a:cs typeface="Times New Roman" panose="02020603050405020304" pitchFamily="18" charset="0"/>
              </a:rPr>
              <a:t> = 8,4,3</a:t>
            </a:r>
          </a:p>
          <a:p>
            <a:pPr marL="0" indent="0">
              <a:buNone/>
            </a:pPr>
            <a:r>
              <a:rPr lang="pt-BR" altLang="zh-TW" dirty="0">
                <a:latin typeface="Times New Roman" panose="02020603050405020304" pitchFamily="18" charset="0"/>
                <a:cs typeface="Times New Roman" panose="02020603050405020304" pitchFamily="18" charset="0"/>
              </a:rPr>
              <a:t>S</a:t>
            </a:r>
            <a:r>
              <a:rPr lang="pt-BR" altLang="zh-TW" baseline="-25000" dirty="0">
                <a:latin typeface="Times New Roman" panose="02020603050405020304" pitchFamily="18" charset="0"/>
                <a:cs typeface="Times New Roman" panose="02020603050405020304" pitchFamily="18" charset="0"/>
              </a:rPr>
              <a:t>3</a:t>
            </a:r>
            <a:r>
              <a:rPr lang="pt-BR" altLang="zh-TW" dirty="0">
                <a:latin typeface="Times New Roman" panose="02020603050405020304" pitchFamily="18" charset="0"/>
                <a:cs typeface="Times New Roman" panose="02020603050405020304" pitchFamily="18" charset="0"/>
              </a:rPr>
              <a:t> = &lt;9,5,7,6&gt;</a:t>
            </a:r>
          </a:p>
          <a:p>
            <a:pPr marL="0" indent="0">
              <a:buNone/>
            </a:pPr>
            <a:r>
              <a:rPr lang="pt-BR" altLang="zh-TW" dirty="0">
                <a:latin typeface="Times New Roman" panose="02020603050405020304" pitchFamily="18" charset="0"/>
                <a:cs typeface="Times New Roman" panose="02020603050405020304" pitchFamily="18" charset="0"/>
              </a:rPr>
              <a:t>P</a:t>
            </a:r>
            <a:r>
              <a:rPr lang="pt-BR" altLang="zh-TW" baseline="-25000" dirty="0">
                <a:latin typeface="Times New Roman" panose="02020603050405020304" pitchFamily="18" charset="0"/>
                <a:cs typeface="Times New Roman" panose="02020603050405020304" pitchFamily="18" charset="0"/>
              </a:rPr>
              <a:t>3</a:t>
            </a:r>
            <a:r>
              <a:rPr lang="pt-BR" altLang="zh-TW" dirty="0">
                <a:latin typeface="Times New Roman" panose="02020603050405020304" pitchFamily="18" charset="0"/>
                <a:cs typeface="Times New Roman" panose="02020603050405020304" pitchFamily="18" charset="0"/>
              </a:rPr>
              <a:t> = 9,5</a:t>
            </a:r>
          </a:p>
          <a:p>
            <a:pPr marL="0" indent="0">
              <a:buNone/>
            </a:pPr>
            <a:r>
              <a:rPr lang="pt-BR" altLang="zh-TW" dirty="0">
                <a:latin typeface="Times New Roman" panose="02020603050405020304" pitchFamily="18" charset="0"/>
                <a:cs typeface="Times New Roman" panose="02020603050405020304" pitchFamily="18" charset="0"/>
              </a:rPr>
              <a:t>S</a:t>
            </a:r>
            <a:r>
              <a:rPr lang="pt-BR" altLang="zh-TW" baseline="-25000" dirty="0">
                <a:latin typeface="Times New Roman" panose="02020603050405020304" pitchFamily="18" charset="0"/>
                <a:cs typeface="Times New Roman" panose="02020603050405020304" pitchFamily="18" charset="0"/>
              </a:rPr>
              <a:t>4</a:t>
            </a:r>
            <a:r>
              <a:rPr lang="pt-BR" altLang="zh-TW" dirty="0">
                <a:latin typeface="Times New Roman" panose="02020603050405020304" pitchFamily="18" charset="0"/>
                <a:cs typeface="Times New Roman" panose="02020603050405020304" pitchFamily="18" charset="0"/>
              </a:rPr>
              <a:t> = &lt;7,6&gt;</a:t>
            </a:r>
          </a:p>
          <a:p>
            <a:pPr marL="0" indent="0">
              <a:buNone/>
            </a:pPr>
            <a:r>
              <a:rPr lang="pt-BR" altLang="zh-TW" dirty="0">
                <a:latin typeface="Times New Roman" panose="02020603050405020304" pitchFamily="18" charset="0"/>
                <a:cs typeface="Times New Roman" panose="02020603050405020304" pitchFamily="18" charset="0"/>
              </a:rPr>
              <a:t>P</a:t>
            </a:r>
            <a:r>
              <a:rPr lang="pt-BR" altLang="zh-TW" baseline="-25000" dirty="0">
                <a:latin typeface="Times New Roman" panose="02020603050405020304" pitchFamily="18" charset="0"/>
                <a:cs typeface="Times New Roman" panose="02020603050405020304" pitchFamily="18" charset="0"/>
              </a:rPr>
              <a:t>4</a:t>
            </a:r>
            <a:r>
              <a:rPr lang="pt-BR" altLang="zh-TW" dirty="0">
                <a:latin typeface="Times New Roman" panose="02020603050405020304" pitchFamily="18" charset="0"/>
                <a:cs typeface="Times New Roman" panose="02020603050405020304" pitchFamily="18" charset="0"/>
              </a:rPr>
              <a:t> = 7,6</a:t>
            </a:r>
            <a:endParaRPr lang="zh-TW" altLang="en-US" dirty="0"/>
          </a:p>
        </p:txBody>
      </p:sp>
      <p:sp>
        <p:nvSpPr>
          <p:cNvPr id="4" name="投影片編號版面配置區 3"/>
          <p:cNvSpPr>
            <a:spLocks noGrp="1"/>
          </p:cNvSpPr>
          <p:nvPr>
            <p:ph type="sldNum" sz="quarter" idx="12"/>
          </p:nvPr>
        </p:nvSpPr>
        <p:spPr/>
        <p:txBody>
          <a:bodyPr/>
          <a:lstStyle/>
          <a:p>
            <a:fld id="{FFC34EEA-53D1-4661-9D8A-77EED7BBB355}" type="slidenum">
              <a:rPr lang="zh-TW" altLang="en-US" smtClean="0"/>
              <a:t>9</a:t>
            </a:fld>
            <a:endParaRPr lang="zh-TW" altLang="en-US"/>
          </a:p>
        </p:txBody>
      </p:sp>
      <p:pic>
        <p:nvPicPr>
          <p:cNvPr id="6" name="圖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9034" y="2444316"/>
            <a:ext cx="2288862" cy="2477851"/>
          </a:xfrm>
          <a:prstGeom prst="rect">
            <a:avLst/>
          </a:prstGeom>
        </p:spPr>
      </p:pic>
    </p:spTree>
    <p:extLst>
      <p:ext uri="{BB962C8B-B14F-4D97-AF65-F5344CB8AC3E}">
        <p14:creationId xmlns:p14="http://schemas.microsoft.com/office/powerpoint/2010/main" val="3897885013"/>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891</TotalTime>
  <Words>672</Words>
  <Application>Microsoft Office PowerPoint</Application>
  <PresentationFormat>寬螢幕</PresentationFormat>
  <Paragraphs>82</Paragraphs>
  <Slides>15</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15</vt:i4>
      </vt:variant>
    </vt:vector>
  </HeadingPairs>
  <TitlesOfParts>
    <vt:vector size="21" baseType="lpstr">
      <vt:lpstr>標楷體</vt:lpstr>
      <vt:lpstr>Arial</vt:lpstr>
      <vt:lpstr>Calibri</vt:lpstr>
      <vt:lpstr>Calibri Light</vt:lpstr>
      <vt:lpstr>Times New Roman</vt:lpstr>
      <vt:lpstr>Office 佈景主題</vt:lpstr>
      <vt:lpstr>Space-Efficient Algorithms for Longest Increasing Subsequence</vt:lpstr>
      <vt:lpstr>Abstract</vt:lpstr>
      <vt:lpstr>Patience Sorting</vt:lpstr>
      <vt:lpstr>Time &amp; Space Complexity</vt:lpstr>
      <vt:lpstr>Correctness of Patience Sorting</vt:lpstr>
      <vt:lpstr>S1 = &lt;2, 8, 4, 9, 5, 1, 7, 6, 3&gt; Lis(S1) = 4 </vt:lpstr>
      <vt:lpstr>Time &amp; Space complexity</vt:lpstr>
      <vt:lpstr>A Simple O(n) Bits Algorithm </vt:lpstr>
      <vt:lpstr>PowerPoint 簡報</vt:lpstr>
      <vt:lpstr>Main Algorithm</vt:lpstr>
      <vt:lpstr>Main Algorithm</vt:lpstr>
      <vt:lpstr>PowerPoint 簡報</vt:lpstr>
      <vt:lpstr>PowerPoint 簡報</vt:lpstr>
      <vt:lpstr>Time &amp; Space Complexity</vt:lpstr>
      <vt:lpstr>Thanks~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Longest Increasing Subsequences in Sliding Windows</dc:title>
  <dc:creator>沈之承</dc:creator>
  <cp:lastModifiedBy>之承 沈</cp:lastModifiedBy>
  <cp:revision>64</cp:revision>
  <dcterms:created xsi:type="dcterms:W3CDTF">2023-03-06T07:11:02Z</dcterms:created>
  <dcterms:modified xsi:type="dcterms:W3CDTF">2023-06-13T06:51:43Z</dcterms:modified>
</cp:coreProperties>
</file>