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82" r:id="rId3"/>
    <p:sldId id="283" r:id="rId4"/>
    <p:sldId id="284" r:id="rId5"/>
    <p:sldId id="286" r:id="rId6"/>
    <p:sldId id="287" r:id="rId7"/>
    <p:sldId id="288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B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1" autoAdjust="0"/>
  </p:normalViewPr>
  <p:slideViewPr>
    <p:cSldViewPr snapToGrid="0">
      <p:cViewPr varScale="1">
        <p:scale>
          <a:sx n="57" d="100"/>
          <a:sy n="57" d="100"/>
        </p:scale>
        <p:origin x="12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FD21D-BF96-479C-982E-44D0F1FCD264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800E6-BF8B-4688-BB24-9F5263D571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936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D3EC9A-E9ED-9349-8355-BBED17A59AE8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8093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800E6-BF8B-4688-BB24-9F5263D5715F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2938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800E6-BF8B-4688-BB24-9F5263D5715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656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800E6-BF8B-4688-BB24-9F5263D5715F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242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烏克蘭，白俄羅斯 神職模仿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800E6-BF8B-4688-BB24-9F5263D5715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89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陀思妥耶夫斯基，祖先波兰</a:t>
            </a:r>
            <a:r>
              <a:rPr lang="en-US" altLang="zh-CN" dirty="0"/>
              <a:t>-</a:t>
            </a:r>
            <a:r>
              <a:rPr lang="zh-CN" altLang="en-US" dirty="0"/>
              <a:t>立陶宛联邦有一块封邑，封邑内的一个村子叫做陀思妥耶沃</a:t>
            </a:r>
            <a:endParaRPr lang="en-US" altLang="zh-CN" dirty="0"/>
          </a:p>
          <a:p>
            <a:endParaRPr lang="en-US" altLang="zh-TW" dirty="0"/>
          </a:p>
          <a:p>
            <a:r>
              <a:rPr lang="en-US" altLang="zh-TW" dirty="0"/>
              <a:t>• </a:t>
            </a:r>
            <a:r>
              <a:rPr lang="zh-TW" altLang="en-US" dirty="0"/>
              <a:t>柴可夫</a:t>
            </a:r>
            <a:r>
              <a:rPr lang="zh-TW" altLang="en-US" b="1" dirty="0">
                <a:effectLst/>
              </a:rPr>
              <a:t>斯基</a:t>
            </a:r>
            <a:r>
              <a:rPr lang="zh-TW" altLang="en-US" dirty="0"/>
              <a:t>，俄语 </a:t>
            </a:r>
            <a:r>
              <a:rPr lang="az-Cyrl-AZ" altLang="zh-TW" dirty="0"/>
              <a:t>Чайков</a:t>
            </a:r>
            <a:r>
              <a:rPr lang="az-Cyrl-AZ" altLang="zh-TW" b="1" dirty="0">
                <a:effectLst/>
              </a:rPr>
              <a:t>ский</a:t>
            </a:r>
            <a:r>
              <a:rPr lang="zh-TW" altLang="az-Cyrl-AZ" dirty="0"/>
              <a:t>，</a:t>
            </a:r>
            <a:r>
              <a:rPr lang="zh-TW" altLang="en-US" dirty="0"/>
              <a:t>波兰语 </a:t>
            </a:r>
            <a:r>
              <a:rPr lang="en-US" altLang="zh-TW" dirty="0" err="1"/>
              <a:t>Czajkow</a:t>
            </a:r>
            <a:r>
              <a:rPr lang="en-US" altLang="zh-TW" b="1" dirty="0" err="1">
                <a:effectLst/>
              </a:rPr>
              <a:t>ski</a:t>
            </a:r>
            <a:r>
              <a:rPr lang="zh-TW" altLang="en-US" dirty="0"/>
              <a:t>，来自 </a:t>
            </a:r>
            <a:r>
              <a:rPr lang="en-US" altLang="zh-TW" dirty="0" err="1"/>
              <a:t>Czajków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dirty="0"/>
              <a:t> </a:t>
            </a:r>
            <a:r>
              <a:rPr lang="en-US" altLang="zh-TW" dirty="0"/>
              <a:t>• </a:t>
            </a:r>
            <a:r>
              <a:rPr lang="zh-TW" altLang="en-US" dirty="0"/>
              <a:t>茹科夫</a:t>
            </a:r>
            <a:r>
              <a:rPr lang="zh-TW" altLang="en-US" b="1" dirty="0">
                <a:effectLst/>
              </a:rPr>
              <a:t>斯基</a:t>
            </a:r>
            <a:r>
              <a:rPr lang="zh-TW" altLang="en-US" dirty="0"/>
              <a:t>，俄语 </a:t>
            </a:r>
            <a:r>
              <a:rPr lang="az-Cyrl-AZ" altLang="zh-TW" dirty="0"/>
              <a:t>Жуков</a:t>
            </a:r>
            <a:r>
              <a:rPr lang="az-Cyrl-AZ" altLang="zh-TW" b="1" dirty="0">
                <a:effectLst/>
              </a:rPr>
              <a:t>ский</a:t>
            </a:r>
            <a:r>
              <a:rPr lang="zh-TW" altLang="az-Cyrl-AZ" dirty="0"/>
              <a:t>，</a:t>
            </a:r>
            <a:r>
              <a:rPr lang="zh-TW" altLang="en-US" dirty="0"/>
              <a:t>波兰语 </a:t>
            </a:r>
            <a:r>
              <a:rPr lang="en-US" altLang="zh-TW" dirty="0" err="1"/>
              <a:t>Żukow</a:t>
            </a:r>
            <a:r>
              <a:rPr lang="en-US" altLang="zh-TW" b="1" dirty="0" err="1">
                <a:effectLst/>
              </a:rPr>
              <a:t>ski</a:t>
            </a:r>
            <a:r>
              <a:rPr lang="zh-TW" altLang="en-US" dirty="0"/>
              <a:t>，来自 </a:t>
            </a:r>
            <a:r>
              <a:rPr lang="en-US" altLang="zh-TW" dirty="0" err="1"/>
              <a:t>Żukow</a:t>
            </a:r>
            <a:r>
              <a:rPr lang="zh-TW" altLang="en-US" dirty="0"/>
              <a:t>。 </a:t>
            </a:r>
            <a:endParaRPr lang="en-US" altLang="zh-TW" dirty="0"/>
          </a:p>
          <a:p>
            <a:r>
              <a:rPr lang="en-US" altLang="zh-TW" dirty="0"/>
              <a:t>• </a:t>
            </a:r>
            <a:r>
              <a:rPr lang="zh-TW" altLang="en-US" dirty="0"/>
              <a:t>奥斯特洛夫</a:t>
            </a:r>
            <a:r>
              <a:rPr lang="zh-TW" altLang="en-US" b="1" dirty="0">
                <a:effectLst/>
              </a:rPr>
              <a:t>斯基</a:t>
            </a:r>
            <a:r>
              <a:rPr lang="zh-TW" altLang="en-US" dirty="0"/>
              <a:t>，俄语 </a:t>
            </a:r>
            <a:r>
              <a:rPr lang="az-Cyrl-AZ" altLang="zh-TW" dirty="0"/>
              <a:t>Остров</a:t>
            </a:r>
            <a:r>
              <a:rPr lang="az-Cyrl-AZ" altLang="zh-TW" b="1" dirty="0">
                <a:effectLst/>
              </a:rPr>
              <a:t>ский</a:t>
            </a:r>
            <a:r>
              <a:rPr lang="zh-TW" altLang="az-Cyrl-AZ" dirty="0"/>
              <a:t>，</a:t>
            </a:r>
            <a:r>
              <a:rPr lang="zh-TW" altLang="en-US" dirty="0"/>
              <a:t>波兰语 </a:t>
            </a:r>
            <a:r>
              <a:rPr lang="en-US" altLang="zh-TW" dirty="0"/>
              <a:t>Ostrow</a:t>
            </a:r>
            <a:r>
              <a:rPr lang="en-US" altLang="zh-TW" b="1" dirty="0">
                <a:effectLst/>
              </a:rPr>
              <a:t>ski</a:t>
            </a:r>
            <a:r>
              <a:rPr lang="zh-TW" altLang="en-US" dirty="0"/>
              <a:t>，来自 </a:t>
            </a:r>
            <a:r>
              <a:rPr lang="en-US" altLang="zh-TW" dirty="0"/>
              <a:t>Ostrów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3800E6-BF8B-4688-BB24-9F5263D5715F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24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71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700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05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0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373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345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037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6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97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873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80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6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25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93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04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0BC79B-B8D8-4CA3-9AD2-35393C1E2569}" type="datetimeFigureOut">
              <a:rPr lang="zh-TW" altLang="en-US" smtClean="0"/>
              <a:t>2023/10/24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72A479-0001-4A02-AD8F-F5D76975935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718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B36ABE-AAF8-A44E-9A2F-7BC45939FD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379" y="1041400"/>
            <a:ext cx="10699242" cy="2387600"/>
          </a:xfrm>
        </p:spPr>
        <p:txBody>
          <a:bodyPr>
            <a:noAutofit/>
          </a:bodyPr>
          <a:lstStyle/>
          <a:p>
            <a:r>
              <a:rPr kumimoji="1" lang="en-US" altLang="zh-TW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Gregory Szymanski</a:t>
            </a:r>
            <a:endParaRPr kumimoji="1" lang="en" altLang="zh-TW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5B5F14B-80FA-484A-93C9-1FC3F30EC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ctr"/>
            <a:endParaRPr lang="en-US" altLang="zh-TW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0F52706B-9798-8F45-B922-E99F0F5C4CA1}"/>
              </a:ext>
            </a:extLst>
          </p:cNvPr>
          <p:cNvSpPr txBox="1">
            <a:spLocks/>
          </p:cNvSpPr>
          <p:nvPr/>
        </p:nvSpPr>
        <p:spPr>
          <a:xfrm>
            <a:off x="8322197" y="6002973"/>
            <a:ext cx="3584053" cy="660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</a:t>
            </a:r>
            <a:r>
              <a:rPr kumimoji="1"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-Yu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Chen</a:t>
            </a:r>
            <a:endParaRPr kumimoji="1" lang="en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kumimoji="1"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1"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TW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1" lang="en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827819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B4AE4C-FB51-4AA3-8626-ABC295AC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人物介紹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3F5DB716-A340-84B3-ED04-B477DDD6B8EA}"/>
              </a:ext>
            </a:extLst>
          </p:cNvPr>
          <p:cNvGrpSpPr/>
          <p:nvPr/>
        </p:nvGrpSpPr>
        <p:grpSpPr>
          <a:xfrm>
            <a:off x="3630449" y="2429712"/>
            <a:ext cx="4931101" cy="3788819"/>
            <a:chOff x="-817164" y="2281602"/>
            <a:chExt cx="6857746" cy="5167312"/>
          </a:xfrm>
        </p:grpSpPr>
        <p:pic>
          <p:nvPicPr>
            <p:cNvPr id="4" name="圖片 3" descr="一張含有 文字, 螢幕擷取畫面, 字型 的圖片&#10;&#10;自動產生的描述">
              <a:extLst>
                <a:ext uri="{FF2B5EF4-FFF2-40B4-BE49-F238E27FC236}">
                  <a16:creationId xmlns:a16="http://schemas.microsoft.com/office/drawing/2014/main" id="{C20ADBFE-4265-91EB-971B-A2B027E3F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7164" y="2281602"/>
              <a:ext cx="6857746" cy="5167312"/>
            </a:xfrm>
            <a:prstGeom prst="rect">
              <a:avLst/>
            </a:prstGeom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8CFB147-D6C4-FD7D-9367-5504875A8A64}"/>
                </a:ext>
              </a:extLst>
            </p:cNvPr>
            <p:cNvSpPr/>
            <p:nvPr/>
          </p:nvSpPr>
          <p:spPr>
            <a:xfrm>
              <a:off x="4762458" y="2619336"/>
              <a:ext cx="605189" cy="972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534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B4AE4C-FB51-4AA3-8626-ABC295AC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研究領域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A814F18-9EA2-77B4-1636-4BFF099B2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28861" y="928269"/>
            <a:ext cx="3734277" cy="685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7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B4AE4C-FB51-4AA3-8626-ABC295AC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最熱門論文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C3F86CF8-A7A0-BCCD-CD9F-2F4F169EA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892" y="2605088"/>
            <a:ext cx="3696216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8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A1E9C-9647-02CC-EF4B-8E7DF1F5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Szyman</a:t>
            </a:r>
            <a:r>
              <a:rPr lang="en-US" altLang="zh-TW" sz="44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ski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53157C-9DF6-2C30-0440-4F148706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俄語 </a:t>
            </a:r>
            <a:r>
              <a:rPr lang="az-Cyrl-AZ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Ский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波蘭語 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ski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形容詞的詞尾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姓氏</a:t>
            </a:r>
          </a:p>
        </p:txBody>
      </p:sp>
    </p:spTree>
    <p:extLst>
      <p:ext uri="{BB962C8B-B14F-4D97-AF65-F5344CB8AC3E}">
        <p14:creationId xmlns:p14="http://schemas.microsoft.com/office/powerpoint/2010/main" val="3466714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A1E9C-9647-02CC-EF4B-8E7DF1F5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俄羅斯姓名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53157C-9DF6-2C30-0440-4F148706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三個部分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名，父親的名子，姓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早期只有貴族有姓，農民跟貧民沒有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神職人員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47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2A1E9C-9647-02CC-EF4B-8E7DF1F5C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波蘭的</a:t>
            </a:r>
            <a:r>
              <a:rPr lang="az-Cyrl-AZ" altLang="zh-TW" sz="4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Ский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姓氏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53157C-9DF6-2C30-0440-4F148706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意思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來自某地的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現今</a:t>
            </a:r>
            <a:r>
              <a:rPr lang="en-US" altLang="zh-TW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ski</a:t>
            </a:r>
            <a:r>
              <a:rPr lang="zh-TW" altLang="en-US" sz="3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的主要淵源</a:t>
            </a:r>
            <a:endParaRPr lang="en-US" altLang="zh-TW" sz="3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8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735</TotalTime>
  <Words>175</Words>
  <Application>Microsoft Office PowerPoint</Application>
  <PresentationFormat>寬螢幕</PresentationFormat>
  <Paragraphs>31</Paragraphs>
  <Slides>7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標楷體</vt:lpstr>
      <vt:lpstr>Arial</vt:lpstr>
      <vt:lpstr>Calibri</vt:lpstr>
      <vt:lpstr>Garamond</vt:lpstr>
      <vt:lpstr>Times New Roman</vt:lpstr>
      <vt:lpstr>有機</vt:lpstr>
      <vt:lpstr>Thomas Gregory Szymanski</vt:lpstr>
      <vt:lpstr>人物介紹</vt:lpstr>
      <vt:lpstr>研究領域</vt:lpstr>
      <vt:lpstr>最熱門論文</vt:lpstr>
      <vt:lpstr>Szymanski</vt:lpstr>
      <vt:lpstr>俄羅斯姓名</vt:lpstr>
      <vt:lpstr>波蘭的Ский姓氏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陳彥宇</dc:creator>
  <cp:lastModifiedBy>pplab</cp:lastModifiedBy>
  <cp:revision>158</cp:revision>
  <dcterms:created xsi:type="dcterms:W3CDTF">2023-09-07T12:25:39Z</dcterms:created>
  <dcterms:modified xsi:type="dcterms:W3CDTF">2023-10-24T10:41:22Z</dcterms:modified>
</cp:coreProperties>
</file>