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337" r:id="rId4"/>
    <p:sldId id="336" r:id="rId5"/>
    <p:sldId id="331" r:id="rId6"/>
    <p:sldId id="258" r:id="rId7"/>
    <p:sldId id="338" r:id="rId8"/>
    <p:sldId id="339" r:id="rId9"/>
    <p:sldId id="29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56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30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12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46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51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173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56bd8716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e56bd8716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Given a string S of length n, an integer p ∈ [1..n] is a period of S if S[i] = S[i + p] for all i ∈ [1..n − p].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S[|S| − p + 1] = 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893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lang="en-US" altLang="zh-TW" sz="4000" dirty="0">
                <a:latin typeface="Times New Roman"/>
                <a:ea typeface="Times New Roman"/>
                <a:cs typeface="Times New Roman"/>
                <a:sym typeface="Times New Roman"/>
              </a:rPr>
              <a:t>Color-Gray Multi-Image Hybrid</a:t>
            </a:r>
            <a:br>
              <a:rPr lang="en-US" altLang="zh-TW" sz="4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altLang="zh-TW" sz="4000" dirty="0">
                <a:latin typeface="Times New Roman"/>
                <a:ea typeface="Times New Roman"/>
                <a:cs typeface="Times New Roman"/>
                <a:sym typeface="Times New Roman"/>
              </a:rPr>
              <a:t>Compression–Encryption Scheme Based</a:t>
            </a:r>
            <a:br>
              <a:rPr lang="en-US" altLang="zh-TW" sz="4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altLang="zh-TW" sz="4000" dirty="0">
                <a:latin typeface="Times New Roman"/>
                <a:ea typeface="Times New Roman"/>
                <a:cs typeface="Times New Roman"/>
                <a:sym typeface="Times New Roman"/>
              </a:rPr>
              <a:t>on BP Neural Network and Knight Tour</a:t>
            </a:r>
            <a:endParaRPr lang="en-US"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Xinyu Gao</a:t>
            </a: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pl-PL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Jun Mou</a:t>
            </a: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pl-PL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Santo Banerjee</a:t>
            </a: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pl-PL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Yushu Zhang</a:t>
            </a:r>
            <a:endParaRPr lang="en-US" altLang="zh-TW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IEEE Transactions on Cybernetics, 53.8</a:t>
            </a:r>
            <a:r>
              <a:rPr lang="zh-TW" alt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(2023), 5037 - 5047.</a:t>
            </a:r>
            <a:endParaRPr lang="pl-PL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600" y="4220100"/>
            <a:ext cx="422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</a:t>
            </a: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Hsin-Chang Yu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</a:t>
            </a:r>
            <a:r>
              <a:rPr lang="zh-TW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altLang="zh-TW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</a:t>
            </a:r>
            <a:r>
              <a:rPr lang="zh-TW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alt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</a:t>
            </a:r>
            <a:r>
              <a:rPr lang="en-US" alt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2809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SzPts val="1100"/>
              <a:buNone/>
            </a:pP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research of multi-image encryption (MIE),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type and size are important factors that limit the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algorithm design. For this reason, the multi-image (MI) hybrid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encryption algorithm that can flexibly encrypt color images and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grayscale images of various sizes is proposed.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this,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combining the back propagation (BP) neural network compression technology and the MI hybrid encryption algorithm, an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hybrid compression–encryption (MIHCE) scheme can be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obtained to reduce the pressure of simultaneous transmission and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storage of multiple cipher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images.</a:t>
            </a:r>
            <a:endParaRPr lang="en-US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2809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SzPts val="1100"/>
              <a:buNone/>
            </a:pP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Besides, two chaotic maps are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in the scheme design process. By plotting the phase diagrams under different parameter conditions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behavior of the chaotic maps in the phase space is exhibited. The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MIHCE scheme based on the chaotic maps consists of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parts: 1) compressing the MI cube by using the BP neural network; 2)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scrambling the compressed MI cube based on</a:t>
            </a:r>
            <a:r>
              <a:rPr lang="zh-TW" alt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knight tour problem and chaotic sequences; and 3) diffusing the scrambled MI cube.</a:t>
            </a:r>
            <a:endParaRPr lang="en-US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12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2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the MIHCE is completed, the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obtained cipher images are stored and transmitted. Subsequently,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security analysis and compression performance analysis prove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feasibility and safety of the designed compression–encryption</a:t>
            </a:r>
            <a:r>
              <a:rPr lang="zh-TW" alt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scheme.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082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60F8E9C-A925-47D7-8E4C-CE492A67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075" y="880782"/>
            <a:ext cx="6380229" cy="37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8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2800" dirty="0">
                <a:latin typeface="Times New Roman"/>
                <a:ea typeface="Times New Roman"/>
                <a:cs typeface="Times New Roman"/>
                <a:sym typeface="Times New Roman"/>
              </a:rPr>
              <a:t>Knight’s Tour</a:t>
            </a:r>
            <a:r>
              <a:rPr lang="zh-TW" alt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800" dirty="0">
                <a:latin typeface="Times New Roman"/>
                <a:ea typeface="Times New Roman"/>
                <a:cs typeface="Times New Roman"/>
                <a:sym typeface="Times New Roman"/>
              </a:rPr>
              <a:t>in 3-D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F1A7895-950C-44A5-829A-A76889EC8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99" y="2964891"/>
            <a:ext cx="5418342" cy="199345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3803B62-2AB5-4556-AEDE-E6337A79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08" y="40715"/>
            <a:ext cx="3810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0DE134-2C59-4D90-B8ED-DABDA6EC6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66" y="614362"/>
            <a:ext cx="66103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6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B7A08BC-4A25-4F2D-AC36-04B115B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F3E2D61-5D5E-47B6-AF96-51D71B1CF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53" y="1122830"/>
            <a:ext cx="4514023" cy="317756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5C06099-72A5-4577-8780-49E6ACBA3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52" y="615861"/>
            <a:ext cx="3672448" cy="39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0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0" y="1754841"/>
            <a:ext cx="9144000" cy="190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2821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355</Words>
  <Application>Microsoft Office PowerPoint</Application>
  <PresentationFormat>如螢幕大小 (16:9)</PresentationFormat>
  <Paragraphs>26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Simple Light</vt:lpstr>
      <vt:lpstr>Color-Gray Multi-Image Hybrid Compression–Encryption Scheme Based on BP Neural Network and Knight Tour</vt:lpstr>
      <vt:lpstr>Abstract</vt:lpstr>
      <vt:lpstr>Abstract</vt:lpstr>
      <vt:lpstr>Abstract</vt:lpstr>
      <vt:lpstr>Process</vt:lpstr>
      <vt:lpstr>Knight’s Tour in 3-D</vt:lpstr>
      <vt:lpstr>Result</vt:lpstr>
      <vt:lpstr>Result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Order-preserving pattern matching with k mismatches</dc:title>
  <cp:lastModifiedBy>鑫昌 俞</cp:lastModifiedBy>
  <cp:revision>111</cp:revision>
  <dcterms:modified xsi:type="dcterms:W3CDTF">2024-03-27T07:28:53Z</dcterms:modified>
</cp:coreProperties>
</file>