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91" r:id="rId4"/>
    <p:sldId id="292" r:id="rId5"/>
    <p:sldId id="293" r:id="rId6"/>
    <p:sldId id="295" r:id="rId7"/>
    <p:sldId id="294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290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14578-5835-485D-A797-12C6B257B115}" v="11" dt="2023-09-04T04:31:32.037"/>
    <p1510:client id="{E7DA5099-78A1-408B-84DF-074DE53BB9A0}" v="2911" dt="2023-08-31T07:26:23.869"/>
    <p1510:client id="{F70ECEBF-8AD3-43A7-BF35-843D2F9F26F7}" v="22" dt="2023-09-04T05:18:59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85529" autoAdjust="0"/>
  </p:normalViewPr>
  <p:slideViewPr>
    <p:cSldViewPr snapToGrid="0">
      <p:cViewPr varScale="1">
        <p:scale>
          <a:sx n="95" d="100"/>
          <a:sy n="95" d="100"/>
        </p:scale>
        <p:origin x="11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李 適宏" userId="ba70bf4345ae8a18" providerId="Windows Live" clId="Web-{60414578-5835-485D-A797-12C6B257B115}"/>
    <pc:docChg chg="modSld sldOrd">
      <pc:chgData name="李 適宏" userId="ba70bf4345ae8a18" providerId="Windows Live" clId="Web-{60414578-5835-485D-A797-12C6B257B115}" dt="2023-09-04T04:31:32.037" v="10"/>
      <pc:docMkLst>
        <pc:docMk/>
      </pc:docMkLst>
      <pc:sldChg chg="modSp">
        <pc:chgData name="李 適宏" userId="ba70bf4345ae8a18" providerId="Windows Live" clId="Web-{60414578-5835-485D-A797-12C6B257B115}" dt="2023-09-04T04:27:19.961" v="9" actId="20577"/>
        <pc:sldMkLst>
          <pc:docMk/>
          <pc:sldMk cId="3671907888" sldId="258"/>
        </pc:sldMkLst>
        <pc:spChg chg="mod">
          <ac:chgData name="李 適宏" userId="ba70bf4345ae8a18" providerId="Windows Live" clId="Web-{60414578-5835-485D-A797-12C6B257B115}" dt="2023-09-04T04:27:19.961" v="9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">
        <pc:chgData name="李 適宏" userId="ba70bf4345ae8a18" providerId="Windows Live" clId="Web-{60414578-5835-485D-A797-12C6B257B115}" dt="2023-09-04T04:26:39.037" v="4" actId="20577"/>
        <pc:sldMkLst>
          <pc:docMk/>
          <pc:sldMk cId="3428300884" sldId="270"/>
        </pc:sldMkLst>
        <pc:spChg chg="mod">
          <ac:chgData name="李 適宏" userId="ba70bf4345ae8a18" providerId="Windows Live" clId="Web-{60414578-5835-485D-A797-12C6B257B115}" dt="2023-09-04T04:26:39.037" v="4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ord">
        <pc:chgData name="李 適宏" userId="ba70bf4345ae8a18" providerId="Windows Live" clId="Web-{60414578-5835-485D-A797-12C6B257B115}" dt="2023-09-04T04:31:32.037" v="10"/>
        <pc:sldMkLst>
          <pc:docMk/>
          <pc:sldMk cId="3552292399" sldId="274"/>
        </pc:sldMkLst>
      </pc:sldChg>
    </pc:docChg>
  </pc:docChgLst>
  <pc:docChgLst>
    <pc:chgData name="李 適宏" userId="ba70bf4345ae8a18" providerId="Windows Live" clId="Web-{E7DA5099-78A1-408B-84DF-074DE53BB9A0}"/>
    <pc:docChg chg="addSld delSld modSld sldOrd">
      <pc:chgData name="李 適宏" userId="ba70bf4345ae8a18" providerId="Windows Live" clId="Web-{E7DA5099-78A1-408B-84DF-074DE53BB9A0}" dt="2023-08-31T07:26:23.869" v="2559" actId="20577"/>
      <pc:docMkLst>
        <pc:docMk/>
      </pc:docMkLst>
      <pc:sldChg chg="modSp modTransition">
        <pc:chgData name="李 適宏" userId="ba70bf4345ae8a18" providerId="Windows Live" clId="Web-{E7DA5099-78A1-408B-84DF-074DE53BB9A0}" dt="2023-08-31T07:19:27.153" v="2517"/>
        <pc:sldMkLst>
          <pc:docMk/>
          <pc:sldMk cId="2067857472" sldId="257"/>
        </pc:sldMkLst>
        <pc:spChg chg="mod">
          <ac:chgData name="李 適宏" userId="ba70bf4345ae8a18" providerId="Windows Live" clId="Web-{E7DA5099-78A1-408B-84DF-074DE53BB9A0}" dt="2023-08-30T09:50:44.315" v="7" actId="20577"/>
          <ac:spMkLst>
            <pc:docMk/>
            <pc:sldMk cId="2067857472" sldId="257"/>
            <ac:spMk id="2" creationId="{CC7901A9-EC42-0349-C42C-1EF1F72BF040}"/>
          </ac:spMkLst>
        </pc:spChg>
        <pc:spChg chg="mod">
          <ac:chgData name="李 適宏" userId="ba70bf4345ae8a18" providerId="Windows Live" clId="Web-{E7DA5099-78A1-408B-84DF-074DE53BB9A0}" dt="2023-08-30T09:51:59.990" v="17" actId="20577"/>
          <ac:spMkLst>
            <pc:docMk/>
            <pc:sldMk cId="2067857472" sldId="257"/>
            <ac:spMk id="3" creationId="{54DBE6CB-9CF8-48E7-B831-C6B10B6C080F}"/>
          </ac:spMkLst>
        </pc:spChg>
        <pc:spChg chg="mod">
          <ac:chgData name="李 適宏" userId="ba70bf4345ae8a18" providerId="Windows Live" clId="Web-{E7DA5099-78A1-408B-84DF-074DE53BB9A0}" dt="2023-08-30T09:56:00.011" v="36" actId="20577"/>
          <ac:spMkLst>
            <pc:docMk/>
            <pc:sldMk cId="2067857472" sldId="257"/>
            <ac:spMk id="4" creationId="{272805CA-C188-EA0E-0232-5E39FC11B582}"/>
          </ac:spMkLst>
        </pc:spChg>
      </pc:sldChg>
      <pc:sldChg chg="modSp modTransition">
        <pc:chgData name="李 適宏" userId="ba70bf4345ae8a18" providerId="Windows Live" clId="Web-{E7DA5099-78A1-408B-84DF-074DE53BB9A0}" dt="2023-08-31T07:24:26.568" v="2550" actId="20577"/>
        <pc:sldMkLst>
          <pc:docMk/>
          <pc:sldMk cId="3671907888" sldId="258"/>
        </pc:sldMkLst>
        <pc:spChg chg="mod">
          <ac:chgData name="李 適宏" userId="ba70bf4345ae8a18" providerId="Windows Live" clId="Web-{E7DA5099-78A1-408B-84DF-074DE53BB9A0}" dt="2023-08-31T07:24:26.568" v="2550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 del">
        <pc:chgData name="李 適宏" userId="ba70bf4345ae8a18" providerId="Windows Live" clId="Web-{E7DA5099-78A1-408B-84DF-074DE53BB9A0}" dt="2023-08-31T07:19:04.762" v="2516"/>
        <pc:sldMkLst>
          <pc:docMk/>
          <pc:sldMk cId="3664592898" sldId="269"/>
        </pc:sldMkLst>
        <pc:spChg chg="mod">
          <ac:chgData name="李 適宏" userId="ba70bf4345ae8a18" providerId="Windows Live" clId="Web-{E7DA5099-78A1-408B-84DF-074DE53BB9A0}" dt="2023-08-31T07:18:55.121" v="2515" actId="20577"/>
          <ac:spMkLst>
            <pc:docMk/>
            <pc:sldMk cId="3664592898" sldId="269"/>
            <ac:spMk id="3" creationId="{09049979-F5A7-6534-10C1-F736244053A9}"/>
          </ac:spMkLst>
        </pc:spChg>
      </pc:sldChg>
      <pc:sldChg chg="modSp modTransition">
        <pc:chgData name="李 適宏" userId="ba70bf4345ae8a18" providerId="Windows Live" clId="Web-{E7DA5099-78A1-408B-84DF-074DE53BB9A0}" dt="2023-08-31T07:25:13.742" v="2557" actId="20577"/>
        <pc:sldMkLst>
          <pc:docMk/>
          <pc:sldMk cId="3428300884" sldId="270"/>
        </pc:sldMkLst>
        <pc:spChg chg="mod">
          <ac:chgData name="李 適宏" userId="ba70bf4345ae8a18" providerId="Windows Live" clId="Web-{E7DA5099-78A1-408B-84DF-074DE53BB9A0}" dt="2023-08-31T07:25:13.742" v="2557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addSp delSp modSp new modNotes">
        <pc:chgData name="李 適宏" userId="ba70bf4345ae8a18" providerId="Windows Live" clId="Web-{E7DA5099-78A1-408B-84DF-074DE53BB9A0}" dt="2023-08-31T07:23:07.363" v="2522"/>
        <pc:sldMkLst>
          <pc:docMk/>
          <pc:sldMk cId="1196738268" sldId="271"/>
        </pc:sldMkLst>
        <pc:spChg chg="mod">
          <ac:chgData name="李 適宏" userId="ba70bf4345ae8a18" providerId="Windows Live" clId="Web-{E7DA5099-78A1-408B-84DF-074DE53BB9A0}" dt="2023-08-30T11:08:30.829" v="81" actId="20577"/>
          <ac:spMkLst>
            <pc:docMk/>
            <pc:sldMk cId="1196738268" sldId="271"/>
            <ac:spMk id="2" creationId="{714A1471-B659-9AFA-9FB7-C296825199DF}"/>
          </ac:spMkLst>
        </pc:spChg>
        <pc:spChg chg="mod">
          <ac:chgData name="李 適宏" userId="ba70bf4345ae8a18" providerId="Windows Live" clId="Web-{E7DA5099-78A1-408B-84DF-074DE53BB9A0}" dt="2023-08-30T11:23:34.912" v="208" actId="20577"/>
          <ac:spMkLst>
            <pc:docMk/>
            <pc:sldMk cId="1196738268" sldId="271"/>
            <ac:spMk id="3" creationId="{BB23D789-6263-68FE-1828-B082C1D4C87F}"/>
          </ac:spMkLst>
        </pc:spChg>
        <pc:spChg chg="add del mod">
          <ac:chgData name="李 適宏" userId="ba70bf4345ae8a18" providerId="Windows Live" clId="Web-{E7DA5099-78A1-408B-84DF-074DE53BB9A0}" dt="2023-08-31T07:23:06.441" v="2521"/>
          <ac:spMkLst>
            <pc:docMk/>
            <pc:sldMk cId="1196738268" sldId="271"/>
            <ac:spMk id="4" creationId="{634F2545-DE7D-59B6-0CD0-FEC5C2642F0D}"/>
          </ac:spMkLst>
        </pc:spChg>
        <pc:spChg chg="add mod">
          <ac:chgData name="李 適宏" userId="ba70bf4345ae8a18" providerId="Windows Live" clId="Web-{E7DA5099-78A1-408B-84DF-074DE53BB9A0}" dt="2023-08-31T07:23:07.363" v="2522"/>
          <ac:spMkLst>
            <pc:docMk/>
            <pc:sldMk cId="1196738268" sldId="271"/>
            <ac:spMk id="6" creationId="{E11BD203-F3E3-C11F-86C8-9E21F0E172C7}"/>
          </ac:spMkLst>
        </pc:spChg>
        <pc:picChg chg="add del mod">
          <ac:chgData name="李 適宏" userId="ba70bf4345ae8a18" providerId="Windows Live" clId="Web-{E7DA5099-78A1-408B-84DF-074DE53BB9A0}" dt="2023-08-30T11:11:19.630" v="107"/>
          <ac:picMkLst>
            <pc:docMk/>
            <pc:sldMk cId="1196738268" sldId="271"/>
            <ac:picMk id="4" creationId="{804AC9F9-0CD1-C557-D554-94CE053E334C}"/>
          </ac:picMkLst>
        </pc:picChg>
        <pc:picChg chg="add mod">
          <ac:chgData name="李 適宏" userId="ba70bf4345ae8a18" providerId="Windows Live" clId="Web-{E7DA5099-78A1-408B-84DF-074DE53BB9A0}" dt="2023-08-30T11:12:20.115" v="111" actId="1076"/>
          <ac:picMkLst>
            <pc:docMk/>
            <pc:sldMk cId="1196738268" sldId="271"/>
            <ac:picMk id="5" creationId="{080D0FF3-29DD-DCF0-135A-09ABBF2E9829}"/>
          </ac:picMkLst>
        </pc:picChg>
      </pc:sldChg>
      <pc:sldChg chg="addSp delSp modSp new">
        <pc:chgData name="李 適宏" userId="ba70bf4345ae8a18" providerId="Windows Live" clId="Web-{E7DA5099-78A1-408B-84DF-074DE53BB9A0}" dt="2023-08-31T07:23:12.519" v="2523"/>
        <pc:sldMkLst>
          <pc:docMk/>
          <pc:sldMk cId="3110931882" sldId="272"/>
        </pc:sldMkLst>
        <pc:spChg chg="mod">
          <ac:chgData name="李 適宏" userId="ba70bf4345ae8a18" providerId="Windows Live" clId="Web-{E7DA5099-78A1-408B-84DF-074DE53BB9A0}" dt="2023-08-30T11:24:07.913" v="225" actId="20577"/>
          <ac:spMkLst>
            <pc:docMk/>
            <pc:sldMk cId="3110931882" sldId="272"/>
            <ac:spMk id="2" creationId="{54FBA7F6-8A44-6BC2-C112-79F7BCAF0400}"/>
          </ac:spMkLst>
        </pc:spChg>
        <pc:spChg chg="del">
          <ac:chgData name="李 適宏" userId="ba70bf4345ae8a18" providerId="Windows Live" clId="Web-{E7DA5099-78A1-408B-84DF-074DE53BB9A0}" dt="2023-08-30T11:35:05.131" v="226"/>
          <ac:spMkLst>
            <pc:docMk/>
            <pc:sldMk cId="3110931882" sldId="272"/>
            <ac:spMk id="3" creationId="{12799C6B-A928-A441-5D1D-6BAB4CDA6B60}"/>
          </ac:spMkLst>
        </pc:spChg>
        <pc:spChg chg="add mod">
          <ac:chgData name="李 適宏" userId="ba70bf4345ae8a18" providerId="Windows Live" clId="Web-{E7DA5099-78A1-408B-84DF-074DE53BB9A0}" dt="2023-08-31T07:23:12.519" v="2523"/>
          <ac:spMkLst>
            <pc:docMk/>
            <pc:sldMk cId="3110931882" sldId="272"/>
            <ac:spMk id="3" creationId="{39F43FE4-649D-A30D-F15B-BC859062ED8E}"/>
          </ac:spMkLst>
        </pc:spChg>
        <pc:spChg chg="add mod">
          <ac:chgData name="李 適宏" userId="ba70bf4345ae8a18" providerId="Windows Live" clId="Web-{E7DA5099-78A1-408B-84DF-074DE53BB9A0}" dt="2023-08-30T12:40:57.912" v="373" actId="20577"/>
          <ac:spMkLst>
            <pc:docMk/>
            <pc:sldMk cId="3110931882" sldId="272"/>
            <ac:spMk id="5" creationId="{384F1F5F-5F06-AAE2-AC0F-0AC1575C90F4}"/>
          </ac:spMkLst>
        </pc:spChg>
        <pc:spChg chg="add mod">
          <ac:chgData name="李 適宏" userId="ba70bf4345ae8a18" providerId="Windows Live" clId="Web-{E7DA5099-78A1-408B-84DF-074DE53BB9A0}" dt="2023-08-30T12:27:47.810" v="317" actId="1076"/>
          <ac:spMkLst>
            <pc:docMk/>
            <pc:sldMk cId="3110931882" sldId="272"/>
            <ac:spMk id="6" creationId="{74604AC9-0E71-854D-B06A-0AE291917F90}"/>
          </ac:spMkLst>
        </pc:spChg>
        <pc:spChg chg="add del mod">
          <ac:chgData name="李 適宏" userId="ba70bf4345ae8a18" providerId="Windows Live" clId="Web-{E7DA5099-78A1-408B-84DF-074DE53BB9A0}" dt="2023-08-30T11:39:15.043" v="275"/>
          <ac:spMkLst>
            <pc:docMk/>
            <pc:sldMk cId="3110931882" sldId="272"/>
            <ac:spMk id="8" creationId="{897DCAF1-1538-888B-49C6-DF2645F3105F}"/>
          </ac:spMkLst>
        </pc:spChg>
        <pc:picChg chg="add del mod ord">
          <ac:chgData name="李 適宏" userId="ba70bf4345ae8a18" providerId="Windows Live" clId="Web-{E7DA5099-78A1-408B-84DF-074DE53BB9A0}" dt="2023-08-30T11:39:13.762" v="274"/>
          <ac:picMkLst>
            <pc:docMk/>
            <pc:sldMk cId="3110931882" sldId="272"/>
            <ac:picMk id="4" creationId="{20C506AE-7AFF-84D0-241C-9C12D4B5104B}"/>
          </ac:picMkLst>
        </pc:picChg>
        <pc:picChg chg="add mod ord">
          <ac:chgData name="李 適宏" userId="ba70bf4345ae8a18" providerId="Windows Live" clId="Web-{E7DA5099-78A1-408B-84DF-074DE53BB9A0}" dt="2023-08-30T11:40:40.529" v="293" actId="1076"/>
          <ac:picMkLst>
            <pc:docMk/>
            <pc:sldMk cId="3110931882" sldId="272"/>
            <ac:picMk id="9" creationId="{8073A0C4-4503-13E4-6ED3-879BE34D695B}"/>
          </ac:picMkLst>
        </pc:picChg>
        <pc:picChg chg="add mod">
          <ac:chgData name="李 適宏" userId="ba70bf4345ae8a18" providerId="Windows Live" clId="Web-{E7DA5099-78A1-408B-84DF-074DE53BB9A0}" dt="2023-08-30T12:28:59.359" v="331" actId="1076"/>
          <ac:picMkLst>
            <pc:docMk/>
            <pc:sldMk cId="3110931882" sldId="272"/>
            <ac:picMk id="10" creationId="{7330CB98-7BB0-E390-137A-91A7077C8187}"/>
          </ac:picMkLst>
        </pc:picChg>
      </pc:sldChg>
      <pc:sldChg chg="addSp delSp modSp new ord">
        <pc:chgData name="李 適宏" userId="ba70bf4345ae8a18" providerId="Windows Live" clId="Web-{E7DA5099-78A1-408B-84DF-074DE53BB9A0}" dt="2023-08-31T07:23:23.129" v="2541"/>
        <pc:sldMkLst>
          <pc:docMk/>
          <pc:sldMk cId="1551935164" sldId="273"/>
        </pc:sldMkLst>
        <pc:spChg chg="mod">
          <ac:chgData name="李 適宏" userId="ba70bf4345ae8a18" providerId="Windows Live" clId="Web-{E7DA5099-78A1-408B-84DF-074DE53BB9A0}" dt="2023-08-30T12:33:19.726" v="344" actId="20577"/>
          <ac:spMkLst>
            <pc:docMk/>
            <pc:sldMk cId="1551935164" sldId="273"/>
            <ac:spMk id="2" creationId="{586E7B9E-57DC-CBEB-89A8-BAB4955671D3}"/>
          </ac:spMkLst>
        </pc:spChg>
        <pc:spChg chg="add del mod">
          <ac:chgData name="李 適宏" userId="ba70bf4345ae8a18" providerId="Windows Live" clId="Web-{E7DA5099-78A1-408B-84DF-074DE53BB9A0}" dt="2023-08-30T12:27:55.201" v="320"/>
          <ac:spMkLst>
            <pc:docMk/>
            <pc:sldMk cId="1551935164" sldId="273"/>
            <ac:spMk id="3" creationId="{71F32AE9-BD79-625B-809D-90E1D46A9DCC}"/>
          </ac:spMkLst>
        </pc:spChg>
        <pc:spChg chg="add mod">
          <ac:chgData name="李 適宏" userId="ba70bf4345ae8a18" providerId="Windows Live" clId="Web-{E7DA5099-78A1-408B-84DF-074DE53BB9A0}" dt="2023-08-31T07:23:23.129" v="2541"/>
          <ac:spMkLst>
            <pc:docMk/>
            <pc:sldMk cId="1551935164" sldId="273"/>
            <ac:spMk id="3" creationId="{BF74973F-E3B6-DDD4-C893-02C5039B2550}"/>
          </ac:spMkLst>
        </pc:spChg>
        <pc:spChg chg="del">
          <ac:chgData name="李 適宏" userId="ba70bf4345ae8a18" providerId="Windows Live" clId="Web-{E7DA5099-78A1-408B-84DF-074DE53BB9A0}" dt="2023-08-30T11:39:55.294" v="278"/>
          <ac:spMkLst>
            <pc:docMk/>
            <pc:sldMk cId="1551935164" sldId="273"/>
            <ac:spMk id="3" creationId="{CD4351F0-137F-6239-55F6-4D76C8E6A942}"/>
          </ac:spMkLst>
        </pc:spChg>
        <pc:spChg chg="add del mod">
          <ac:chgData name="李 適宏" userId="ba70bf4345ae8a18" providerId="Windows Live" clId="Web-{E7DA5099-78A1-408B-84DF-074DE53BB9A0}" dt="2023-08-30T12:27:32.169" v="315"/>
          <ac:spMkLst>
            <pc:docMk/>
            <pc:sldMk cId="1551935164" sldId="273"/>
            <ac:spMk id="6" creationId="{B3826738-D20A-4EE0-70C8-E17CB48C9D3C}"/>
          </ac:spMkLst>
        </pc:spChg>
        <pc:spChg chg="add mod">
          <ac:chgData name="李 適宏" userId="ba70bf4345ae8a18" providerId="Windows Live" clId="Web-{E7DA5099-78A1-408B-84DF-074DE53BB9A0}" dt="2023-08-30T12:40:39.208" v="369" actId="20577"/>
          <ac:spMkLst>
            <pc:docMk/>
            <pc:sldMk cId="1551935164" sldId="273"/>
            <ac:spMk id="7" creationId="{7B70283C-D4CF-1F44-716D-03B304C2249A}"/>
          </ac:spMkLst>
        </pc:spChg>
        <pc:spChg chg="add mod">
          <ac:chgData name="李 適宏" userId="ba70bf4345ae8a18" providerId="Windows Live" clId="Web-{E7DA5099-78A1-408B-84DF-074DE53BB9A0}" dt="2023-08-30T12:40:44.817" v="370" actId="20577"/>
          <ac:spMkLst>
            <pc:docMk/>
            <pc:sldMk cId="1551935164" sldId="273"/>
            <ac:spMk id="9" creationId="{642B57A3-6253-FD80-BA86-C5EC45DB1705}"/>
          </ac:spMkLst>
        </pc:spChg>
        <pc:picChg chg="add del mod ord">
          <ac:chgData name="李 適宏" userId="ba70bf4345ae8a18" providerId="Windows Live" clId="Web-{E7DA5099-78A1-408B-84DF-074DE53BB9A0}" dt="2023-08-30T11:39:56.997" v="279"/>
          <ac:picMkLst>
            <pc:docMk/>
            <pc:sldMk cId="1551935164" sldId="273"/>
            <ac:picMk id="4" creationId="{A62D658F-7C38-CF0E-1888-A7686B01785B}"/>
          </ac:picMkLst>
        </pc:picChg>
        <pc:picChg chg="add del mod">
          <ac:chgData name="李 適宏" userId="ba70bf4345ae8a18" providerId="Windows Live" clId="Web-{E7DA5099-78A1-408B-84DF-074DE53BB9A0}" dt="2023-08-30T12:28:12.217" v="325"/>
          <ac:picMkLst>
            <pc:docMk/>
            <pc:sldMk cId="1551935164" sldId="273"/>
            <ac:picMk id="4" creationId="{C686695A-5C23-33FF-2152-A018B98C31F6}"/>
          </ac:picMkLst>
        </pc:picChg>
        <pc:picChg chg="add del mod">
          <ac:chgData name="李 適宏" userId="ba70bf4345ae8a18" providerId="Windows Live" clId="Web-{E7DA5099-78A1-408B-84DF-074DE53BB9A0}" dt="2023-08-30T12:34:08.212" v="353"/>
          <ac:picMkLst>
            <pc:docMk/>
            <pc:sldMk cId="1551935164" sldId="273"/>
            <ac:picMk id="5" creationId="{C5EBC955-CFAA-9004-9472-6E9370FE16DE}"/>
          </ac:picMkLst>
        </pc:picChg>
        <pc:picChg chg="add del mod">
          <ac:chgData name="李 適宏" userId="ba70bf4345ae8a18" providerId="Windows Live" clId="Web-{E7DA5099-78A1-408B-84DF-074DE53BB9A0}" dt="2023-08-30T12:34:08.509" v="354"/>
          <ac:picMkLst>
            <pc:docMk/>
            <pc:sldMk cId="1551935164" sldId="273"/>
            <ac:picMk id="8" creationId="{D6E5D283-BF59-6B40-1E21-1923DDC26443}"/>
          </ac:picMkLst>
        </pc:picChg>
        <pc:picChg chg="add mod">
          <ac:chgData name="李 適宏" userId="ba70bf4345ae8a18" providerId="Windows Live" clId="Web-{E7DA5099-78A1-408B-84DF-074DE53BB9A0}" dt="2023-08-30T12:36:11.919" v="358" actId="1076"/>
          <ac:picMkLst>
            <pc:docMk/>
            <pc:sldMk cId="1551935164" sldId="273"/>
            <ac:picMk id="10" creationId="{0A853D1A-5AA9-E382-60A2-92187BA88AF4}"/>
          </ac:picMkLst>
        </pc:picChg>
        <pc:picChg chg="add mod">
          <ac:chgData name="李 適宏" userId="ba70bf4345ae8a18" providerId="Windows Live" clId="Web-{E7DA5099-78A1-408B-84DF-074DE53BB9A0}" dt="2023-08-30T12:40:28.520" v="368" actId="1076"/>
          <ac:picMkLst>
            <pc:docMk/>
            <pc:sldMk cId="1551935164" sldId="273"/>
            <ac:picMk id="11" creationId="{CF88C92D-8DC9-8A55-B97C-4ED72EB2789F}"/>
          </ac:picMkLst>
        </pc:picChg>
      </pc:sldChg>
      <pc:sldChg chg="modSp new del">
        <pc:chgData name="李 適宏" userId="ba70bf4345ae8a18" providerId="Windows Live" clId="Web-{E7DA5099-78A1-408B-84DF-074DE53BB9A0}" dt="2023-08-30T12:33:27.164" v="345"/>
        <pc:sldMkLst>
          <pc:docMk/>
          <pc:sldMk cId="225342217" sldId="274"/>
        </pc:sldMkLst>
        <pc:spChg chg="mod">
          <ac:chgData name="李 適宏" userId="ba70bf4345ae8a18" providerId="Windows Live" clId="Web-{E7DA5099-78A1-408B-84DF-074DE53BB9A0}" dt="2023-08-30T12:33:06.882" v="343" actId="20577"/>
          <ac:spMkLst>
            <pc:docMk/>
            <pc:sldMk cId="225342217" sldId="274"/>
            <ac:spMk id="2" creationId="{6B4936EE-B8B0-5E65-CBD2-D9F303D20049}"/>
          </ac:spMkLst>
        </pc:spChg>
      </pc:sldChg>
      <pc:sldChg chg="addSp modSp add ord replId">
        <pc:chgData name="李 適宏" userId="ba70bf4345ae8a18" providerId="Windows Live" clId="Web-{E7DA5099-78A1-408B-84DF-074DE53BB9A0}" dt="2023-08-31T07:23:23.129" v="2540"/>
        <pc:sldMkLst>
          <pc:docMk/>
          <pc:sldMk cId="3552292399" sldId="274"/>
        </pc:sldMkLst>
        <pc:spChg chg="add mod">
          <ac:chgData name="李 適宏" userId="ba70bf4345ae8a18" providerId="Windows Live" clId="Web-{E7DA5099-78A1-408B-84DF-074DE53BB9A0}" dt="2023-08-31T07:23:23.129" v="2540"/>
          <ac:spMkLst>
            <pc:docMk/>
            <pc:sldMk cId="3552292399" sldId="274"/>
            <ac:spMk id="3" creationId="{8A139FA2-7E2C-5C5B-0677-F6275AE3FAE2}"/>
          </ac:spMkLst>
        </pc:spChg>
        <pc:spChg chg="mod">
          <ac:chgData name="李 適宏" userId="ba70bf4345ae8a18" providerId="Windows Live" clId="Web-{E7DA5099-78A1-408B-84DF-074DE53BB9A0}" dt="2023-08-30T12:40:48.927" v="371" actId="20577"/>
          <ac:spMkLst>
            <pc:docMk/>
            <pc:sldMk cId="3552292399" sldId="274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0:52.318" v="372" actId="20577"/>
          <ac:spMkLst>
            <pc:docMk/>
            <pc:sldMk cId="3552292399" sldId="274"/>
            <ac:spMk id="9" creationId="{642B57A3-6253-FD80-BA86-C5EC45DB1705}"/>
          </ac:spMkLst>
        </pc:spChg>
      </pc:sldChg>
      <pc:sldChg chg="addSp delSp modSp add replId">
        <pc:chgData name="李 適宏" userId="ba70bf4345ae8a18" providerId="Windows Live" clId="Web-{E7DA5099-78A1-408B-84DF-074DE53BB9A0}" dt="2023-08-31T07:23:22.926" v="2525"/>
        <pc:sldMkLst>
          <pc:docMk/>
          <pc:sldMk cId="4084616550" sldId="275"/>
        </pc:sldMkLst>
        <pc:spChg chg="add mod">
          <ac:chgData name="李 適宏" userId="ba70bf4345ae8a18" providerId="Windows Live" clId="Web-{E7DA5099-78A1-408B-84DF-074DE53BB9A0}" dt="2023-08-31T07:23:22.926" v="2525"/>
          <ac:spMkLst>
            <pc:docMk/>
            <pc:sldMk cId="4084616550" sldId="275"/>
            <ac:spMk id="5" creationId="{6FAE04C4-35A8-4F06-8FC5-2899B7014F78}"/>
          </ac:spMkLst>
        </pc:spChg>
        <pc:spChg chg="mod">
          <ac:chgData name="李 適宏" userId="ba70bf4345ae8a18" providerId="Windows Live" clId="Web-{E7DA5099-78A1-408B-84DF-074DE53BB9A0}" dt="2023-08-30T12:46:11.811" v="379" actId="20577"/>
          <ac:spMkLst>
            <pc:docMk/>
            <pc:sldMk cId="4084616550" sldId="275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6:27.296" v="383" actId="20577"/>
          <ac:spMkLst>
            <pc:docMk/>
            <pc:sldMk cId="4084616550" sldId="275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20:39:45.504" v="1795" actId="1076"/>
          <ac:picMkLst>
            <pc:docMk/>
            <pc:sldMk cId="4084616550" sldId="275"/>
            <ac:picMk id="3" creationId="{AF46341E-6136-CD40-DA84-CE90AC9A2A39}"/>
          </ac:picMkLst>
        </pc:picChg>
        <pc:picChg chg="add mod">
          <ac:chgData name="李 適宏" userId="ba70bf4345ae8a18" providerId="Windows Live" clId="Web-{E7DA5099-78A1-408B-84DF-074DE53BB9A0}" dt="2023-08-30T12:49:53.521" v="392" actId="1076"/>
          <ac:picMkLst>
            <pc:docMk/>
            <pc:sldMk cId="4084616550" sldId="275"/>
            <ac:picMk id="4" creationId="{56DD295D-F342-2168-632F-290BF055947C}"/>
          </ac:picMkLst>
        </pc:picChg>
        <pc:picChg chg="del">
          <ac:chgData name="李 適宏" userId="ba70bf4345ae8a18" providerId="Windows Live" clId="Web-{E7DA5099-78A1-408B-84DF-074DE53BB9A0}" dt="2023-08-30T12:45:57.295" v="376"/>
          <ac:picMkLst>
            <pc:docMk/>
            <pc:sldMk cId="4084616550" sldId="275"/>
            <ac:picMk id="10" creationId="{0A853D1A-5AA9-E382-60A2-92187BA88AF4}"/>
          </ac:picMkLst>
        </pc:picChg>
        <pc:picChg chg="del">
          <ac:chgData name="李 適宏" userId="ba70bf4345ae8a18" providerId="Windows Live" clId="Web-{E7DA5099-78A1-408B-84DF-074DE53BB9A0}" dt="2023-08-30T12:45:45.951" v="375"/>
          <ac:picMkLst>
            <pc:docMk/>
            <pc:sldMk cId="4084616550" sldId="275"/>
            <ac:picMk id="11" creationId="{CF88C92D-8DC9-8A55-B97C-4ED72EB2789F}"/>
          </ac:picMkLst>
        </pc:picChg>
        <pc:cxnChg chg="add mod">
          <ac:chgData name="李 適宏" userId="ba70bf4345ae8a18" providerId="Windows Live" clId="Web-{E7DA5099-78A1-408B-84DF-074DE53BB9A0}" dt="2023-08-30T20:48:34.579" v="1892" actId="1076"/>
          <ac:cxnSpMkLst>
            <pc:docMk/>
            <pc:sldMk cId="4084616550" sldId="275"/>
            <ac:cxnSpMk id="6" creationId="{E61B31FE-B5A6-2D60-AF0B-2019933CD9BC}"/>
          </ac:cxnSpMkLst>
        </pc:cxnChg>
        <pc:cxnChg chg="add mod">
          <ac:chgData name="李 適宏" userId="ba70bf4345ae8a18" providerId="Windows Live" clId="Web-{E7DA5099-78A1-408B-84DF-074DE53BB9A0}" dt="2023-08-30T20:48:41.736" v="1895" actId="14100"/>
          <ac:cxnSpMkLst>
            <pc:docMk/>
            <pc:sldMk cId="4084616550" sldId="275"/>
            <ac:cxnSpMk id="10" creationId="{D0AB796D-9176-F1B0-1104-0F80EAC66D6B}"/>
          </ac:cxnSpMkLst>
        </pc:cxnChg>
      </pc:sldChg>
      <pc:sldChg chg="del">
        <pc:chgData name="李 適宏" userId="ba70bf4345ae8a18" providerId="Windows Live" clId="Web-{E7DA5099-78A1-408B-84DF-074DE53BB9A0}" dt="2023-08-30T09:56:24.434" v="46"/>
        <pc:sldMkLst>
          <pc:docMk/>
          <pc:sldMk cId="976314453" sldId="276"/>
        </pc:sldMkLst>
      </pc:sldChg>
      <pc:sldChg chg="addSp delSp modSp add replId">
        <pc:chgData name="李 適宏" userId="ba70bf4345ae8a18" providerId="Windows Live" clId="Web-{E7DA5099-78A1-408B-84DF-074DE53BB9A0}" dt="2023-08-31T07:23:22.926" v="2526"/>
        <pc:sldMkLst>
          <pc:docMk/>
          <pc:sldMk cId="1644202037" sldId="276"/>
        </pc:sldMkLst>
        <pc:spChg chg="add mod">
          <ac:chgData name="李 適宏" userId="ba70bf4345ae8a18" providerId="Windows Live" clId="Web-{E7DA5099-78A1-408B-84DF-074DE53BB9A0}" dt="2023-08-31T07:23:22.926" v="2526"/>
          <ac:spMkLst>
            <pc:docMk/>
            <pc:sldMk cId="1644202037" sldId="276"/>
            <ac:spMk id="3" creationId="{B4A54FD1-341D-5662-D4FA-A44C40142FE9}"/>
          </ac:spMkLst>
        </pc:spChg>
        <pc:spChg chg="mod">
          <ac:chgData name="李 適宏" userId="ba70bf4345ae8a18" providerId="Windows Live" clId="Web-{E7DA5099-78A1-408B-84DF-074DE53BB9A0}" dt="2023-08-30T12:50:11.006" v="397" actId="20577"/>
          <ac:spMkLst>
            <pc:docMk/>
            <pc:sldMk cId="1644202037" sldId="276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50:19.256" v="399" actId="20577"/>
          <ac:spMkLst>
            <pc:docMk/>
            <pc:sldMk cId="1644202037" sldId="276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2:50:04.318" v="394"/>
          <ac:picMkLst>
            <pc:docMk/>
            <pc:sldMk cId="1644202037" sldId="276"/>
            <ac:picMk id="3" creationId="{AF46341E-6136-CD40-DA84-CE90AC9A2A39}"/>
          </ac:picMkLst>
        </pc:picChg>
        <pc:picChg chg="del">
          <ac:chgData name="李 適宏" userId="ba70bf4345ae8a18" providerId="Windows Live" clId="Web-{E7DA5099-78A1-408B-84DF-074DE53BB9A0}" dt="2023-08-30T12:50:04.959" v="395"/>
          <ac:picMkLst>
            <pc:docMk/>
            <pc:sldMk cId="1644202037" sldId="276"/>
            <ac:picMk id="4" creationId="{56DD295D-F342-2168-632F-290BF055947C}"/>
          </ac:picMkLst>
        </pc:picChg>
        <pc:picChg chg="add mod">
          <ac:chgData name="李 適宏" userId="ba70bf4345ae8a18" providerId="Windows Live" clId="Web-{E7DA5099-78A1-408B-84DF-074DE53BB9A0}" dt="2023-08-30T12:53:10.917" v="402" actId="14100"/>
          <ac:picMkLst>
            <pc:docMk/>
            <pc:sldMk cId="1644202037" sldId="276"/>
            <ac:picMk id="5" creationId="{BD25DD76-FF56-5B83-29AA-A8A5C3CD9172}"/>
          </ac:picMkLst>
        </pc:picChg>
        <pc:picChg chg="add mod">
          <ac:chgData name="李 適宏" userId="ba70bf4345ae8a18" providerId="Windows Live" clId="Web-{E7DA5099-78A1-408B-84DF-074DE53BB9A0}" dt="2023-08-30T12:55:01.170" v="407" actId="1076"/>
          <ac:picMkLst>
            <pc:docMk/>
            <pc:sldMk cId="1644202037" sldId="276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8:18.360" v="1887" actId="14100"/>
          <ac:cxnSpMkLst>
            <pc:docMk/>
            <pc:sldMk cId="1644202037" sldId="276"/>
            <ac:cxnSpMk id="4" creationId="{1314AD16-A450-867F-CDE8-52C82295DC4A}"/>
          </ac:cxnSpMkLst>
        </pc:cxnChg>
        <pc:cxnChg chg="add mod">
          <ac:chgData name="李 適宏" userId="ba70bf4345ae8a18" providerId="Windows Live" clId="Web-{E7DA5099-78A1-408B-84DF-074DE53BB9A0}" dt="2023-08-30T20:48:25.829" v="1890" actId="14100"/>
          <ac:cxnSpMkLst>
            <pc:docMk/>
            <pc:sldMk cId="1644202037" sldId="276"/>
            <ac:cxnSpMk id="10" creationId="{8707903F-50EE-4843-2377-44DB3DFC00D6}"/>
          </ac:cxnSpMkLst>
        </pc:cxnChg>
      </pc:sldChg>
      <pc:sldChg chg="addSp delSp modSp add replId">
        <pc:chgData name="李 適宏" userId="ba70bf4345ae8a18" providerId="Windows Live" clId="Web-{E7DA5099-78A1-408B-84DF-074DE53BB9A0}" dt="2023-08-31T07:23:22.941" v="2527"/>
        <pc:sldMkLst>
          <pc:docMk/>
          <pc:sldMk cId="1108261142" sldId="277"/>
        </pc:sldMkLst>
        <pc:spChg chg="mod">
          <ac:chgData name="李 適宏" userId="ba70bf4345ae8a18" providerId="Windows Live" clId="Web-{E7DA5099-78A1-408B-84DF-074DE53BB9A0}" dt="2023-08-30T18:46:13.743" v="601" actId="20577"/>
          <ac:spMkLst>
            <pc:docMk/>
            <pc:sldMk cId="1108261142" sldId="277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41" v="2527"/>
          <ac:spMkLst>
            <pc:docMk/>
            <pc:sldMk cId="1108261142" sldId="277"/>
            <ac:spMk id="5" creationId="{93E866EE-CA50-DC17-3BDB-3DD0EA87EF37}"/>
          </ac:spMkLst>
        </pc:spChg>
        <pc:spChg chg="mod">
          <ac:chgData name="李 適宏" userId="ba70bf4345ae8a18" providerId="Windows Live" clId="Web-{E7DA5099-78A1-408B-84DF-074DE53BB9A0}" dt="2023-08-30T12:55:26.234" v="413" actId="20577"/>
          <ac:spMkLst>
            <pc:docMk/>
            <pc:sldMk cId="1108261142" sldId="277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10.086" v="427" actId="20577"/>
          <ac:spMkLst>
            <pc:docMk/>
            <pc:sldMk cId="1108261142" sldId="277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12:57:04.237" v="420" actId="14100"/>
          <ac:picMkLst>
            <pc:docMk/>
            <pc:sldMk cId="1108261142" sldId="277"/>
            <ac:picMk id="3" creationId="{31790599-A2DE-5C16-3410-92521D5E9D47}"/>
          </ac:picMkLst>
        </pc:picChg>
        <pc:picChg chg="add mod">
          <ac:chgData name="李 適宏" userId="ba70bf4345ae8a18" providerId="Windows Live" clId="Web-{E7DA5099-78A1-408B-84DF-074DE53BB9A0}" dt="2023-08-30T12:59:47.944" v="424" actId="1076"/>
          <ac:picMkLst>
            <pc:docMk/>
            <pc:sldMk cId="1108261142" sldId="277"/>
            <ac:picMk id="4" creationId="{4D1C6ADD-071C-C7E0-64FA-1922A67FE4E8}"/>
          </ac:picMkLst>
        </pc:picChg>
        <pc:picChg chg="del">
          <ac:chgData name="李 適宏" userId="ba70bf4345ae8a18" providerId="Windows Live" clId="Web-{E7DA5099-78A1-408B-84DF-074DE53BB9A0}" dt="2023-08-30T12:55:18.124" v="409"/>
          <ac:picMkLst>
            <pc:docMk/>
            <pc:sldMk cId="1108261142" sldId="277"/>
            <ac:picMk id="5" creationId="{BD25DD76-FF56-5B83-29AA-A8A5C3CD9172}"/>
          </ac:picMkLst>
        </pc:picChg>
        <pc:picChg chg="del">
          <ac:chgData name="李 適宏" userId="ba70bf4345ae8a18" providerId="Windows Live" clId="Web-{E7DA5099-78A1-408B-84DF-074DE53BB9A0}" dt="2023-08-30T12:55:18.687" v="410"/>
          <ac:picMkLst>
            <pc:docMk/>
            <pc:sldMk cId="1108261142" sldId="277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7:58.094" v="1880" actId="1076"/>
          <ac:cxnSpMkLst>
            <pc:docMk/>
            <pc:sldMk cId="1108261142" sldId="277"/>
            <ac:cxnSpMk id="6" creationId="{92DCA5B9-0901-8CB0-6416-01C86CAB0D16}"/>
          </ac:cxnSpMkLst>
        </pc:cxnChg>
        <pc:cxnChg chg="add mod">
          <ac:chgData name="李 適宏" userId="ba70bf4345ae8a18" providerId="Windows Live" clId="Web-{E7DA5099-78A1-408B-84DF-074DE53BB9A0}" dt="2023-08-30T20:48:09.297" v="1884" actId="14100"/>
          <ac:cxnSpMkLst>
            <pc:docMk/>
            <pc:sldMk cId="1108261142" sldId="277"/>
            <ac:cxnSpMk id="10" creationId="{6C1A636E-AD67-5DA5-AB87-9CC192303540}"/>
          </ac:cxnSpMkLst>
        </pc:cxnChg>
      </pc:sldChg>
      <pc:sldChg chg="del">
        <pc:chgData name="李 適宏" userId="ba70bf4345ae8a18" providerId="Windows Live" clId="Web-{E7DA5099-78A1-408B-84DF-074DE53BB9A0}" dt="2023-08-30T09:56:24.606" v="47"/>
        <pc:sldMkLst>
          <pc:docMk/>
          <pc:sldMk cId="1562261445" sldId="277"/>
        </pc:sldMkLst>
      </pc:sldChg>
      <pc:sldChg chg="addSp delSp modSp add replId">
        <pc:chgData name="李 適宏" userId="ba70bf4345ae8a18" providerId="Windows Live" clId="Web-{E7DA5099-78A1-408B-84DF-074DE53BB9A0}" dt="2023-08-31T07:23:22.957" v="2528"/>
        <pc:sldMkLst>
          <pc:docMk/>
          <pc:sldMk cId="2778347549" sldId="278"/>
        </pc:sldMkLst>
        <pc:spChg chg="mod">
          <ac:chgData name="李 適宏" userId="ba70bf4345ae8a18" providerId="Windows Live" clId="Web-{E7DA5099-78A1-408B-84DF-074DE53BB9A0}" dt="2023-08-30T18:46:21.540" v="603" actId="20577"/>
          <ac:spMkLst>
            <pc:docMk/>
            <pc:sldMk cId="2778347549" sldId="278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57" v="2528"/>
          <ac:spMkLst>
            <pc:docMk/>
            <pc:sldMk cId="2778347549" sldId="278"/>
            <ac:spMk id="3" creationId="{5B8EAAD2-E307-242C-3D1C-2124E7695518}"/>
          </ac:spMkLst>
        </pc:spChg>
        <pc:spChg chg="add del mod">
          <ac:chgData name="李 適宏" userId="ba70bf4345ae8a18" providerId="Windows Live" clId="Web-{E7DA5099-78A1-408B-84DF-074DE53BB9A0}" dt="2023-08-30T13:03:10.763" v="446"/>
          <ac:spMkLst>
            <pc:docMk/>
            <pc:sldMk cId="2778347549" sldId="278"/>
            <ac:spMk id="5" creationId="{59F03AF3-C7ED-5FD8-319E-09229F8F672A}"/>
          </ac:spMkLst>
        </pc:spChg>
        <pc:spChg chg="mod">
          <ac:chgData name="李 適宏" userId="ba70bf4345ae8a18" providerId="Windows Live" clId="Web-{E7DA5099-78A1-408B-84DF-074DE53BB9A0}" dt="2023-08-30T13:00:32.946" v="437" actId="20577"/>
          <ac:spMkLst>
            <pc:docMk/>
            <pc:sldMk cId="2778347549" sldId="278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39.758" v="440" actId="20577"/>
          <ac:spMkLst>
            <pc:docMk/>
            <pc:sldMk cId="2778347549" sldId="278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3:00:46.368" v="441"/>
          <ac:picMkLst>
            <pc:docMk/>
            <pc:sldMk cId="2778347549" sldId="278"/>
            <ac:picMk id="3" creationId="{31790599-A2DE-5C16-3410-92521D5E9D47}"/>
          </ac:picMkLst>
        </pc:picChg>
        <pc:picChg chg="del">
          <ac:chgData name="李 適宏" userId="ba70bf4345ae8a18" providerId="Windows Live" clId="Web-{E7DA5099-78A1-408B-84DF-074DE53BB9A0}" dt="2023-08-30T13:00:46.571" v="442"/>
          <ac:picMkLst>
            <pc:docMk/>
            <pc:sldMk cId="2778347549" sldId="278"/>
            <ac:picMk id="4" creationId="{4D1C6ADD-071C-C7E0-64FA-1922A67FE4E8}"/>
          </ac:picMkLst>
        </pc:picChg>
        <pc:picChg chg="add mod">
          <ac:chgData name="李 適宏" userId="ba70bf4345ae8a18" providerId="Windows Live" clId="Web-{E7DA5099-78A1-408B-84DF-074DE53BB9A0}" dt="2023-08-30T13:03:29.560" v="450" actId="1076"/>
          <ac:picMkLst>
            <pc:docMk/>
            <pc:sldMk cId="2778347549" sldId="278"/>
            <ac:picMk id="6" creationId="{5D0A4FC2-3D58-E499-5175-88A846022B55}"/>
          </ac:picMkLst>
        </pc:picChg>
        <pc:picChg chg="add mod">
          <ac:chgData name="李 適宏" userId="ba70bf4345ae8a18" providerId="Windows Live" clId="Web-{E7DA5099-78A1-408B-84DF-074DE53BB9A0}" dt="2023-08-30T13:04:46.906" v="454" actId="1076"/>
          <ac:picMkLst>
            <pc:docMk/>
            <pc:sldMk cId="2778347549" sldId="278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35.921" v="1875" actId="14100"/>
          <ac:cxnSpMkLst>
            <pc:docMk/>
            <pc:sldMk cId="2778347549" sldId="278"/>
            <ac:cxnSpMk id="4" creationId="{2F117D60-DB32-F27F-F202-745DE38E991D}"/>
          </ac:cxnSpMkLst>
        </pc:cxnChg>
        <pc:cxnChg chg="add mod">
          <ac:chgData name="李 適宏" userId="ba70bf4345ae8a18" providerId="Windows Live" clId="Web-{E7DA5099-78A1-408B-84DF-074DE53BB9A0}" dt="2023-08-30T20:47:45.656" v="1878" actId="14100"/>
          <ac:cxnSpMkLst>
            <pc:docMk/>
            <pc:sldMk cId="2778347549" sldId="278"/>
            <ac:cxnSpMk id="10" creationId="{BAE26980-54EC-4ADF-5E7C-A0AD63CACEE3}"/>
          </ac:cxnSpMkLst>
        </pc:cxnChg>
      </pc:sldChg>
      <pc:sldChg chg="del">
        <pc:chgData name="李 適宏" userId="ba70bf4345ae8a18" providerId="Windows Live" clId="Web-{E7DA5099-78A1-408B-84DF-074DE53BB9A0}" dt="2023-08-30T09:56:24.434" v="44"/>
        <pc:sldMkLst>
          <pc:docMk/>
          <pc:sldMk cId="1139216738" sldId="279"/>
        </pc:sldMkLst>
      </pc:sldChg>
      <pc:sldChg chg="addSp delSp modSp add replId">
        <pc:chgData name="李 適宏" userId="ba70bf4345ae8a18" providerId="Windows Live" clId="Web-{E7DA5099-78A1-408B-84DF-074DE53BB9A0}" dt="2023-08-31T07:23:22.957" v="2529"/>
        <pc:sldMkLst>
          <pc:docMk/>
          <pc:sldMk cId="2876509648" sldId="279"/>
        </pc:sldMkLst>
        <pc:spChg chg="add mod">
          <ac:chgData name="李 適宏" userId="ba70bf4345ae8a18" providerId="Windows Live" clId="Web-{E7DA5099-78A1-408B-84DF-074DE53BB9A0}" dt="2023-08-31T07:23:22.957" v="2529"/>
          <ac:spMkLst>
            <pc:docMk/>
            <pc:sldMk cId="2876509648" sldId="279"/>
            <ac:spMk id="4" creationId="{2AB043E5-7C75-04A2-0A97-DAC773960FD2}"/>
          </ac:spMkLst>
        </pc:spChg>
        <pc:spChg chg="mod">
          <ac:chgData name="李 適宏" userId="ba70bf4345ae8a18" providerId="Windows Live" clId="Web-{E7DA5099-78A1-408B-84DF-074DE53BB9A0}" dt="2023-08-30T13:20:23.855" v="565" actId="20577"/>
          <ac:spMkLst>
            <pc:docMk/>
            <pc:sldMk cId="2876509648" sldId="279"/>
            <ac:spMk id="7" creationId="{7B70283C-D4CF-1F44-716D-03B304C2249A}"/>
          </ac:spMkLst>
        </pc:spChg>
        <pc:spChg chg="del">
          <ac:chgData name="李 適宏" userId="ba70bf4345ae8a18" providerId="Windows Live" clId="Web-{E7DA5099-78A1-408B-84DF-074DE53BB9A0}" dt="2023-08-30T13:05:16.001" v="462"/>
          <ac:spMkLst>
            <pc:docMk/>
            <pc:sldMk cId="2876509648" sldId="279"/>
            <ac:spMk id="9" creationId="{642B57A3-6253-FD80-BA86-C5EC45DB1705}"/>
          </ac:spMkLst>
        </pc:spChg>
        <pc:spChg chg="add mod">
          <ac:chgData name="李 適宏" userId="ba70bf4345ae8a18" providerId="Windows Live" clId="Web-{E7DA5099-78A1-408B-84DF-074DE53BB9A0}" dt="2023-08-30T19:19:00.638" v="808" actId="20577"/>
          <ac:spMkLst>
            <pc:docMk/>
            <pc:sldMk cId="2876509648" sldId="279"/>
            <ac:spMk id="10" creationId="{57B27060-23DD-C14E-2199-90760FF9DE5F}"/>
          </ac:spMkLst>
        </pc:spChg>
        <pc:spChg chg="add del">
          <ac:chgData name="李 適宏" userId="ba70bf4345ae8a18" providerId="Windows Live" clId="Web-{E7DA5099-78A1-408B-84DF-074DE53BB9A0}" dt="2023-08-30T13:09:33.165" v="485"/>
          <ac:spMkLst>
            <pc:docMk/>
            <pc:sldMk cId="2876509648" sldId="279"/>
            <ac:spMk id="11" creationId="{3DBDFE4C-0451-AF39-1607-FA31B17A58D9}"/>
          </ac:spMkLst>
        </pc:spChg>
        <pc:picChg chg="add mod">
          <ac:chgData name="李 適宏" userId="ba70bf4345ae8a18" providerId="Windows Live" clId="Web-{E7DA5099-78A1-408B-84DF-074DE53BB9A0}" dt="2023-08-30T13:06:39.378" v="467" actId="1076"/>
          <ac:picMkLst>
            <pc:docMk/>
            <pc:sldMk cId="2876509648" sldId="279"/>
            <ac:picMk id="3" creationId="{3AE7C658-6F42-8BFB-3AC0-E0A9B05E94D8}"/>
          </ac:picMkLst>
        </pc:picChg>
        <pc:picChg chg="add del mod">
          <ac:chgData name="李 適宏" userId="ba70bf4345ae8a18" providerId="Windows Live" clId="Web-{E7DA5099-78A1-408B-84DF-074DE53BB9A0}" dt="2023-08-30T13:07:25.536" v="470"/>
          <ac:picMkLst>
            <pc:docMk/>
            <pc:sldMk cId="2876509648" sldId="279"/>
            <ac:picMk id="5" creationId="{32D88D96-F8B6-4AF4-BFC2-0F538B57C691}"/>
          </ac:picMkLst>
        </pc:picChg>
        <pc:picChg chg="del">
          <ac:chgData name="李 適宏" userId="ba70bf4345ae8a18" providerId="Windows Live" clId="Web-{E7DA5099-78A1-408B-84DF-074DE53BB9A0}" dt="2023-08-30T13:04:58.922" v="456"/>
          <ac:picMkLst>
            <pc:docMk/>
            <pc:sldMk cId="2876509648" sldId="279"/>
            <ac:picMk id="6" creationId="{5D0A4FC2-3D58-E499-5175-88A846022B55}"/>
          </ac:picMkLst>
        </pc:picChg>
        <pc:picChg chg="del">
          <ac:chgData name="李 適宏" userId="ba70bf4345ae8a18" providerId="Windows Live" clId="Web-{E7DA5099-78A1-408B-84DF-074DE53BB9A0}" dt="2023-08-30T13:04:59.453" v="457"/>
          <ac:picMkLst>
            <pc:docMk/>
            <pc:sldMk cId="2876509648" sldId="279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24.749" v="1872" actId="1076"/>
          <ac:cxnSpMkLst>
            <pc:docMk/>
            <pc:sldMk cId="2876509648" sldId="279"/>
            <ac:cxnSpMk id="5" creationId="{12E06FFC-7339-CACA-18CD-9B3B6B363754}"/>
          </ac:cxnSpMkLst>
        </pc:cxnChg>
      </pc:sldChg>
      <pc:sldChg chg="del">
        <pc:chgData name="李 適宏" userId="ba70bf4345ae8a18" providerId="Windows Live" clId="Web-{E7DA5099-78A1-408B-84DF-074DE53BB9A0}" dt="2023-08-30T09:56:24.434" v="45"/>
        <pc:sldMkLst>
          <pc:docMk/>
          <pc:sldMk cId="2089769532" sldId="280"/>
        </pc:sldMkLst>
      </pc:sldChg>
      <pc:sldChg chg="addSp modSp new ord modNotes">
        <pc:chgData name="李 適宏" userId="ba70bf4345ae8a18" providerId="Windows Live" clId="Web-{E7DA5099-78A1-408B-84DF-074DE53BB9A0}" dt="2023-08-31T07:23:22.988" v="2531"/>
        <pc:sldMkLst>
          <pc:docMk/>
          <pc:sldMk cId="2366481983" sldId="280"/>
        </pc:sldMkLst>
        <pc:spChg chg="mod">
          <ac:chgData name="李 適宏" userId="ba70bf4345ae8a18" providerId="Windows Live" clId="Web-{E7DA5099-78A1-408B-84DF-074DE53BB9A0}" dt="2023-08-30T18:46:01.071" v="600" actId="20577"/>
          <ac:spMkLst>
            <pc:docMk/>
            <pc:sldMk cId="2366481983" sldId="280"/>
            <ac:spMk id="2" creationId="{22B757A1-34EF-296F-C492-509B10CCA717}"/>
          </ac:spMkLst>
        </pc:spChg>
        <pc:spChg chg="mod">
          <ac:chgData name="李 適宏" userId="ba70bf4345ae8a18" providerId="Windows Live" clId="Web-{E7DA5099-78A1-408B-84DF-074DE53BB9A0}" dt="2023-08-30T18:56:33.840" v="713" actId="20577"/>
          <ac:spMkLst>
            <pc:docMk/>
            <pc:sldMk cId="2366481983" sldId="280"/>
            <ac:spMk id="3" creationId="{96577230-7D86-D0B7-608C-4C71188C0301}"/>
          </ac:spMkLst>
        </pc:spChg>
        <pc:spChg chg="add mod">
          <ac:chgData name="李 適宏" userId="ba70bf4345ae8a18" providerId="Windows Live" clId="Web-{E7DA5099-78A1-408B-84DF-074DE53BB9A0}" dt="2023-08-31T07:23:22.988" v="2531"/>
          <ac:spMkLst>
            <pc:docMk/>
            <pc:sldMk cId="2366481983" sldId="280"/>
            <ac:spMk id="4" creationId="{CB31F11B-9FF8-C371-D1BE-7B33E2E6E5ED}"/>
          </ac:spMkLst>
        </pc:spChg>
      </pc:sldChg>
      <pc:sldChg chg="del">
        <pc:chgData name="李 適宏" userId="ba70bf4345ae8a18" providerId="Windows Live" clId="Web-{E7DA5099-78A1-408B-84DF-074DE53BB9A0}" dt="2023-08-30T09:56:24.153" v="43"/>
        <pc:sldMkLst>
          <pc:docMk/>
          <pc:sldMk cId="139360540" sldId="281"/>
        </pc:sldMkLst>
      </pc:sldChg>
      <pc:sldChg chg="addSp delSp modSp new">
        <pc:chgData name="李 適宏" userId="ba70bf4345ae8a18" providerId="Windows Live" clId="Web-{E7DA5099-78A1-408B-84DF-074DE53BB9A0}" dt="2023-08-31T07:26:23.869" v="2559" actId="20577"/>
        <pc:sldMkLst>
          <pc:docMk/>
          <pc:sldMk cId="1250583130" sldId="281"/>
        </pc:sldMkLst>
        <pc:spChg chg="mod">
          <ac:chgData name="李 適宏" userId="ba70bf4345ae8a18" providerId="Windows Live" clId="Web-{E7DA5099-78A1-408B-84DF-074DE53BB9A0}" dt="2023-08-30T18:58:56.954" v="716" actId="20577"/>
          <ac:spMkLst>
            <pc:docMk/>
            <pc:sldMk cId="1250583130" sldId="281"/>
            <ac:spMk id="2" creationId="{274890AF-9A0C-4C2E-42B0-73C0D726D449}"/>
          </ac:spMkLst>
        </pc:spChg>
        <pc:spChg chg="mod">
          <ac:chgData name="李 適宏" userId="ba70bf4345ae8a18" providerId="Windows Live" clId="Web-{E7DA5099-78A1-408B-84DF-074DE53BB9A0}" dt="2023-08-31T07:26:23.869" v="2559" actId="20577"/>
          <ac:spMkLst>
            <pc:docMk/>
            <pc:sldMk cId="1250583130" sldId="281"/>
            <ac:spMk id="3" creationId="{BA75B119-A2A2-860D-8787-7E5292210D0A}"/>
          </ac:spMkLst>
        </pc:spChg>
        <pc:spChg chg="add mod">
          <ac:chgData name="李 適宏" userId="ba70bf4345ae8a18" providerId="Windows Live" clId="Web-{E7DA5099-78A1-408B-84DF-074DE53BB9A0}" dt="2023-08-31T07:23:22.973" v="2530"/>
          <ac:spMkLst>
            <pc:docMk/>
            <pc:sldMk cId="1250583130" sldId="281"/>
            <ac:spMk id="4" creationId="{BEC5296C-9088-BE6D-07E6-1116B6B730E5}"/>
          </ac:spMkLst>
        </pc:spChg>
        <pc:spChg chg="add del mod">
          <ac:chgData name="李 適宏" userId="ba70bf4345ae8a18" providerId="Windows Live" clId="Web-{E7DA5099-78A1-408B-84DF-074DE53BB9A0}" dt="2023-08-30T19:08:19.767" v="778"/>
          <ac:spMkLst>
            <pc:docMk/>
            <pc:sldMk cId="1250583130" sldId="281"/>
            <ac:spMk id="4" creationId="{EEA38AA7-2E29-2FB9-9B1A-5D8280CDC83A}"/>
          </ac:spMkLst>
        </pc:spChg>
        <pc:picChg chg="add mod">
          <ac:chgData name="李 適宏" userId="ba70bf4345ae8a18" providerId="Windows Live" clId="Web-{E7DA5099-78A1-408B-84DF-074DE53BB9A0}" dt="2023-08-30T19:09:04.284" v="785" actId="1076"/>
          <ac:picMkLst>
            <pc:docMk/>
            <pc:sldMk cId="1250583130" sldId="281"/>
            <ac:picMk id="5" creationId="{9A001351-ADAB-5B92-987F-9447F2F50040}"/>
          </ac:picMkLst>
        </pc:picChg>
      </pc:sldChg>
      <pc:sldChg chg="del">
        <pc:chgData name="李 適宏" userId="ba70bf4345ae8a18" providerId="Windows Live" clId="Web-{E7DA5099-78A1-408B-84DF-074DE53BB9A0}" dt="2023-08-30T09:56:24.153" v="41"/>
        <pc:sldMkLst>
          <pc:docMk/>
          <pc:sldMk cId="324218543" sldId="282"/>
        </pc:sldMkLst>
      </pc:sldChg>
      <pc:sldChg chg="addSp modSp new">
        <pc:chgData name="李 適宏" userId="ba70bf4345ae8a18" providerId="Windows Live" clId="Web-{E7DA5099-78A1-408B-84DF-074DE53BB9A0}" dt="2023-08-31T07:23:23.004" v="2532"/>
        <pc:sldMkLst>
          <pc:docMk/>
          <pc:sldMk cId="1129166158" sldId="282"/>
        </pc:sldMkLst>
        <pc:spChg chg="mod">
          <ac:chgData name="李 適宏" userId="ba70bf4345ae8a18" providerId="Windows Live" clId="Web-{E7DA5099-78A1-408B-84DF-074DE53BB9A0}" dt="2023-08-30T19:17:43.543" v="803" actId="20577"/>
          <ac:spMkLst>
            <pc:docMk/>
            <pc:sldMk cId="1129166158" sldId="282"/>
            <ac:spMk id="2" creationId="{B82D5465-6424-897A-20FA-D053DDB15427}"/>
          </ac:spMkLst>
        </pc:spChg>
        <pc:spChg chg="mod">
          <ac:chgData name="李 適宏" userId="ba70bf4345ae8a18" providerId="Windows Live" clId="Web-{E7DA5099-78A1-408B-84DF-074DE53BB9A0}" dt="2023-08-30T19:28:28.793" v="959" actId="20577"/>
          <ac:spMkLst>
            <pc:docMk/>
            <pc:sldMk cId="1129166158" sldId="282"/>
            <ac:spMk id="3" creationId="{C228B281-FB0F-E075-C48B-F53E99703D4A}"/>
          </ac:spMkLst>
        </pc:spChg>
        <pc:spChg chg="add mod">
          <ac:chgData name="李 適宏" userId="ba70bf4345ae8a18" providerId="Windows Live" clId="Web-{E7DA5099-78A1-408B-84DF-074DE53BB9A0}" dt="2023-08-31T07:23:23.004" v="2532"/>
          <ac:spMkLst>
            <pc:docMk/>
            <pc:sldMk cId="1129166158" sldId="282"/>
            <ac:spMk id="4" creationId="{556B5CE7-E875-6066-D67D-C82DF62F6986}"/>
          </ac:spMkLst>
        </pc:spChg>
      </pc:sldChg>
      <pc:sldChg chg="addSp delSp modSp new">
        <pc:chgData name="李 適宏" userId="ba70bf4345ae8a18" providerId="Windows Live" clId="Web-{E7DA5099-78A1-408B-84DF-074DE53BB9A0}" dt="2023-08-31T07:23:23.004" v="2533"/>
        <pc:sldMkLst>
          <pc:docMk/>
          <pc:sldMk cId="2495757006" sldId="283"/>
        </pc:sldMkLst>
        <pc:spChg chg="mod">
          <ac:chgData name="李 適宏" userId="ba70bf4345ae8a18" providerId="Windows Live" clId="Web-{E7DA5099-78A1-408B-84DF-074DE53BB9A0}" dt="2023-08-30T19:30:44.077" v="981" actId="20577"/>
          <ac:spMkLst>
            <pc:docMk/>
            <pc:sldMk cId="2495757006" sldId="283"/>
            <ac:spMk id="2" creationId="{8F6145AE-13C2-819A-454C-6D0420413DB1}"/>
          </ac:spMkLst>
        </pc:spChg>
        <pc:spChg chg="add mod">
          <ac:chgData name="李 適宏" userId="ba70bf4345ae8a18" providerId="Windows Live" clId="Web-{E7DA5099-78A1-408B-84DF-074DE53BB9A0}" dt="2023-08-31T07:23:23.004" v="2533"/>
          <ac:spMkLst>
            <pc:docMk/>
            <pc:sldMk cId="2495757006" sldId="283"/>
            <ac:spMk id="3" creationId="{8F244933-83B6-6CEF-3860-612C80FC75D0}"/>
          </ac:spMkLst>
        </pc:spChg>
        <pc:spChg chg="del">
          <ac:chgData name="李 適宏" userId="ba70bf4345ae8a18" providerId="Windows Live" clId="Web-{E7DA5099-78A1-408B-84DF-074DE53BB9A0}" dt="2023-08-30T19:29:16.419" v="961"/>
          <ac:spMkLst>
            <pc:docMk/>
            <pc:sldMk cId="2495757006" sldId="283"/>
            <ac:spMk id="3" creationId="{B63C4760-BB30-5BC1-84E1-49985E3F0C76}"/>
          </ac:spMkLst>
        </pc:spChg>
        <pc:spChg chg="add mod">
          <ac:chgData name="李 適宏" userId="ba70bf4345ae8a18" providerId="Windows Live" clId="Web-{E7DA5099-78A1-408B-84DF-074DE53BB9A0}" dt="2023-08-30T19:39:03.089" v="1088" actId="20577"/>
          <ac:spMkLst>
            <pc:docMk/>
            <pc:sldMk cId="2495757006" sldId="283"/>
            <ac:spMk id="5" creationId="{6F3CE8F8-1C83-7161-7592-879A01980E90}"/>
          </ac:spMkLst>
        </pc:spChg>
        <pc:picChg chg="add mod ord">
          <ac:chgData name="李 適宏" userId="ba70bf4345ae8a18" providerId="Windows Live" clId="Web-{E7DA5099-78A1-408B-84DF-074DE53BB9A0}" dt="2023-08-30T19:29:20.184" v="962" actId="1076"/>
          <ac:picMkLst>
            <pc:docMk/>
            <pc:sldMk cId="2495757006" sldId="283"/>
            <ac:picMk id="4" creationId="{9405F2E0-7FF5-EA28-9417-F2492CDE6B86}"/>
          </ac:picMkLst>
        </pc:picChg>
      </pc:sldChg>
      <pc:sldChg chg="del">
        <pc:chgData name="李 適宏" userId="ba70bf4345ae8a18" providerId="Windows Live" clId="Web-{E7DA5099-78A1-408B-84DF-074DE53BB9A0}" dt="2023-08-30T09:56:24.059" v="40"/>
        <pc:sldMkLst>
          <pc:docMk/>
          <pc:sldMk cId="4023731045" sldId="283"/>
        </pc:sldMkLst>
      </pc:sldChg>
      <pc:sldChg chg="addSp modSp new">
        <pc:chgData name="李 適宏" userId="ba70bf4345ae8a18" providerId="Windows Live" clId="Web-{E7DA5099-78A1-408B-84DF-074DE53BB9A0}" dt="2023-08-31T07:23:23.020" v="2534"/>
        <pc:sldMkLst>
          <pc:docMk/>
          <pc:sldMk cId="918537606" sldId="284"/>
        </pc:sldMkLst>
        <pc:spChg chg="mod">
          <ac:chgData name="李 適宏" userId="ba70bf4345ae8a18" providerId="Windows Live" clId="Web-{E7DA5099-78A1-408B-84DF-074DE53BB9A0}" dt="2023-08-30T19:40:39.857" v="1091" actId="20577"/>
          <ac:spMkLst>
            <pc:docMk/>
            <pc:sldMk cId="918537606" sldId="284"/>
            <ac:spMk id="2" creationId="{35CB59DA-99AE-1E3F-BE67-E0117A48E919}"/>
          </ac:spMkLst>
        </pc:spChg>
        <pc:spChg chg="mod">
          <ac:chgData name="李 適宏" userId="ba70bf4345ae8a18" providerId="Windows Live" clId="Web-{E7DA5099-78A1-408B-84DF-074DE53BB9A0}" dt="2023-08-30T19:45:21.114" v="1172" actId="20577"/>
          <ac:spMkLst>
            <pc:docMk/>
            <pc:sldMk cId="918537606" sldId="284"/>
            <ac:spMk id="3" creationId="{84ACAE3E-62A4-ED5D-359B-7C704CB5F38B}"/>
          </ac:spMkLst>
        </pc:spChg>
        <pc:spChg chg="add mod">
          <ac:chgData name="李 適宏" userId="ba70bf4345ae8a18" providerId="Windows Live" clId="Web-{E7DA5099-78A1-408B-84DF-074DE53BB9A0}" dt="2023-08-31T07:23:23.020" v="2534"/>
          <ac:spMkLst>
            <pc:docMk/>
            <pc:sldMk cId="918537606" sldId="284"/>
            <ac:spMk id="4" creationId="{8FEB5D2D-D98A-3EF2-7D48-C28E9551B7D3}"/>
          </ac:spMkLst>
        </pc:spChg>
      </pc:sldChg>
      <pc:sldChg chg="del">
        <pc:chgData name="李 適宏" userId="ba70bf4345ae8a18" providerId="Windows Live" clId="Web-{E7DA5099-78A1-408B-84DF-074DE53BB9A0}" dt="2023-08-30T09:56:24.059" v="39"/>
        <pc:sldMkLst>
          <pc:docMk/>
          <pc:sldMk cId="4184696065" sldId="284"/>
        </pc:sldMkLst>
      </pc:sldChg>
      <pc:sldChg chg="del">
        <pc:chgData name="李 適宏" userId="ba70bf4345ae8a18" providerId="Windows Live" clId="Web-{E7DA5099-78A1-408B-84DF-074DE53BB9A0}" dt="2023-08-30T09:56:24.059" v="38"/>
        <pc:sldMkLst>
          <pc:docMk/>
          <pc:sldMk cId="468694768" sldId="285"/>
        </pc:sldMkLst>
      </pc:sldChg>
      <pc:sldChg chg="addSp delSp modSp new">
        <pc:chgData name="李 適宏" userId="ba70bf4345ae8a18" providerId="Windows Live" clId="Web-{E7DA5099-78A1-408B-84DF-074DE53BB9A0}" dt="2023-08-31T07:23:23.051" v="2535"/>
        <pc:sldMkLst>
          <pc:docMk/>
          <pc:sldMk cId="1163189224" sldId="285"/>
        </pc:sldMkLst>
        <pc:spChg chg="mod">
          <ac:chgData name="李 適宏" userId="ba70bf4345ae8a18" providerId="Windows Live" clId="Web-{E7DA5099-78A1-408B-84DF-074DE53BB9A0}" dt="2023-08-30T20:11:24.932" v="1636" actId="20577"/>
          <ac:spMkLst>
            <pc:docMk/>
            <pc:sldMk cId="1163189224" sldId="285"/>
            <ac:spMk id="2" creationId="{E6428363-9E49-B06E-A74D-8935475A42EB}"/>
          </ac:spMkLst>
        </pc:spChg>
        <pc:spChg chg="mod">
          <ac:chgData name="李 適宏" userId="ba70bf4345ae8a18" providerId="Windows Live" clId="Web-{E7DA5099-78A1-408B-84DF-074DE53BB9A0}" dt="2023-08-30T20:17:24.535" v="1772" actId="20577"/>
          <ac:spMkLst>
            <pc:docMk/>
            <pc:sldMk cId="1163189224" sldId="285"/>
            <ac:spMk id="3" creationId="{62FC13A2-4CDE-B7E6-3DA7-925B2F0F99EF}"/>
          </ac:spMkLst>
        </pc:spChg>
        <pc:spChg chg="add mod">
          <ac:chgData name="李 適宏" userId="ba70bf4345ae8a18" providerId="Windows Live" clId="Web-{E7DA5099-78A1-408B-84DF-074DE53BB9A0}" dt="2023-08-31T07:23:23.051" v="2535"/>
          <ac:spMkLst>
            <pc:docMk/>
            <pc:sldMk cId="1163189224" sldId="285"/>
            <ac:spMk id="4" creationId="{27E637F6-D0DE-5D5A-964A-DDBDFBF5EC9A}"/>
          </ac:spMkLst>
        </pc:spChg>
        <pc:graphicFrameChg chg="add mod modGraphic">
          <ac:chgData name="李 適宏" userId="ba70bf4345ae8a18" providerId="Windows Live" clId="Web-{E7DA5099-78A1-408B-84DF-074DE53BB9A0}" dt="2023-08-30T20:38:31.080" v="1790"/>
          <ac:graphicFrameMkLst>
            <pc:docMk/>
            <pc:sldMk cId="1163189224" sldId="285"/>
            <ac:graphicFrameMk id="5" creationId="{FE83D9F6-757B-C76E-8D81-317A44A27283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10:53.525" v="1619" actId="1076"/>
          <ac:graphicFrameMkLst>
            <pc:docMk/>
            <pc:sldMk cId="1163189224" sldId="285"/>
            <ac:graphicFrameMk id="6" creationId="{36EA033C-9781-F383-536D-366F5DAD01B7}"/>
          </ac:graphicFrameMkLst>
        </pc:graphicFrameChg>
        <pc:picChg chg="add del mod">
          <ac:chgData name="李 適宏" userId="ba70bf4345ae8a18" providerId="Windows Live" clId="Web-{E7DA5099-78A1-408B-84DF-074DE53BB9A0}" dt="2023-08-30T20:05:45.315" v="1550"/>
          <ac:picMkLst>
            <pc:docMk/>
            <pc:sldMk cId="1163189224" sldId="285"/>
            <ac:picMk id="4" creationId="{D12873D1-A318-A32E-8C30-C7B7A2AB8884}"/>
          </ac:picMkLst>
        </pc:picChg>
        <pc:picChg chg="add del mod">
          <ac:chgData name="李 適宏" userId="ba70bf4345ae8a18" providerId="Windows Live" clId="Web-{E7DA5099-78A1-408B-84DF-074DE53BB9A0}" dt="2023-08-30T20:08:35.038" v="1570"/>
          <ac:picMkLst>
            <pc:docMk/>
            <pc:sldMk cId="1163189224" sldId="285"/>
            <ac:picMk id="7" creationId="{ED8F85C6-24AA-A7DC-2A95-F71EC8413F74}"/>
          </ac:picMkLst>
        </pc:picChg>
        <pc:picChg chg="add mod ord">
          <ac:chgData name="李 適宏" userId="ba70bf4345ae8a18" providerId="Windows Live" clId="Web-{E7DA5099-78A1-408B-84DF-074DE53BB9A0}" dt="2023-08-30T20:10:57.666" v="1620"/>
          <ac:picMkLst>
            <pc:docMk/>
            <pc:sldMk cId="1163189224" sldId="285"/>
            <ac:picMk id="8" creationId="{91E2D868-83DB-C4F8-C4B8-97551ACFF8C1}"/>
          </ac:picMkLst>
        </pc:picChg>
        <pc:cxnChg chg="add mod">
          <ac:chgData name="李 適宏" userId="ba70bf4345ae8a18" providerId="Windows Live" clId="Web-{E7DA5099-78A1-408B-84DF-074DE53BB9A0}" dt="2023-08-30T20:47:04.827" v="1868" actId="1076"/>
          <ac:cxnSpMkLst>
            <pc:docMk/>
            <pc:sldMk cId="1163189224" sldId="285"/>
            <ac:cxnSpMk id="9" creationId="{3403112F-9F7E-C354-EC03-ADECEA6C0B48}"/>
          </ac:cxnSpMkLst>
        </pc:cxnChg>
      </pc:sldChg>
      <pc:sldChg chg="addSp delSp modSp new">
        <pc:chgData name="李 適宏" userId="ba70bf4345ae8a18" providerId="Windows Live" clId="Web-{E7DA5099-78A1-408B-84DF-074DE53BB9A0}" dt="2023-08-31T07:23:23.082" v="2536"/>
        <pc:sldMkLst>
          <pc:docMk/>
          <pc:sldMk cId="1683517903" sldId="286"/>
        </pc:sldMkLst>
        <pc:spChg chg="mod">
          <ac:chgData name="李 適宏" userId="ba70bf4345ae8a18" providerId="Windows Live" clId="Web-{E7DA5099-78A1-408B-84DF-074DE53BB9A0}" dt="2023-08-30T20:37:34.079" v="1785" actId="20577"/>
          <ac:spMkLst>
            <pc:docMk/>
            <pc:sldMk cId="1683517903" sldId="286"/>
            <ac:spMk id="2" creationId="{A004FD11-257D-62CE-D688-723D2E67FB37}"/>
          </ac:spMkLst>
        </pc:spChg>
        <pc:spChg chg="add mod">
          <ac:chgData name="李 適宏" userId="ba70bf4345ae8a18" providerId="Windows Live" clId="Web-{E7DA5099-78A1-408B-84DF-074DE53BB9A0}" dt="2023-08-31T07:23:23.082" v="2536"/>
          <ac:spMkLst>
            <pc:docMk/>
            <pc:sldMk cId="1683517903" sldId="286"/>
            <ac:spMk id="3" creationId="{04EDCC1F-8918-FA2A-0DDD-7497C207A591}"/>
          </ac:spMkLst>
        </pc:spChg>
        <pc:spChg chg="del mod">
          <ac:chgData name="李 適宏" userId="ba70bf4345ae8a18" providerId="Windows Live" clId="Web-{E7DA5099-78A1-408B-84DF-074DE53BB9A0}" dt="2023-08-30T20:41:10.178" v="1800"/>
          <ac:spMkLst>
            <pc:docMk/>
            <pc:sldMk cId="1683517903" sldId="286"/>
            <ac:spMk id="3" creationId="{110FF0CA-2C6B-6141-5925-3FD2B02DF836}"/>
          </ac:spMkLst>
        </pc:spChg>
        <pc:spChg chg="add del mod">
          <ac:chgData name="李 適宏" userId="ba70bf4345ae8a18" providerId="Windows Live" clId="Web-{E7DA5099-78A1-408B-84DF-074DE53BB9A0}" dt="2023-08-30T20:40:41.318" v="1799"/>
          <ac:spMkLst>
            <pc:docMk/>
            <pc:sldMk cId="1683517903" sldId="286"/>
            <ac:spMk id="8" creationId="{F2FAC252-6DA2-3064-430B-73A955F4A344}"/>
          </ac:spMkLst>
        </pc:spChg>
        <pc:spChg chg="add mod">
          <ac:chgData name="李 適宏" userId="ba70bf4345ae8a18" providerId="Windows Live" clId="Web-{E7DA5099-78A1-408B-84DF-074DE53BB9A0}" dt="2023-08-30T20:45:08.246" v="1859" actId="20577"/>
          <ac:spMkLst>
            <pc:docMk/>
            <pc:sldMk cId="1683517903" sldId="286"/>
            <ac:spMk id="10" creationId="{26C2C17A-B174-444A-6239-F4E7F4A8C36E}"/>
          </ac:spMkLst>
        </pc:spChg>
        <pc:graphicFrameChg chg="add">
          <ac:chgData name="李 適宏" userId="ba70bf4345ae8a18" providerId="Windows Live" clId="Web-{E7DA5099-78A1-408B-84DF-074DE53BB9A0}" dt="2023-08-30T20:38:11.909" v="1786"/>
          <ac:graphicFrameMkLst>
            <pc:docMk/>
            <pc:sldMk cId="1683517903" sldId="286"/>
            <ac:graphicFrameMk id="5" creationId="{7E4D3DB7-9B03-0AD2-FBB7-028F48FFDB15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38:35.456" v="1792"/>
          <ac:graphicFrameMkLst>
            <pc:docMk/>
            <pc:sldMk cId="1683517903" sldId="286"/>
            <ac:graphicFrameMk id="7" creationId="{51168FDF-8612-72D2-66F0-A18598AF96BB}"/>
          </ac:graphicFrameMkLst>
        </pc:graphicFrameChg>
        <pc:picChg chg="add mod ord">
          <ac:chgData name="李 適宏" userId="ba70bf4345ae8a18" providerId="Windows Live" clId="Web-{E7DA5099-78A1-408B-84DF-074DE53BB9A0}" dt="2023-08-30T20:41:17.178" v="1802" actId="1076"/>
          <ac:picMkLst>
            <pc:docMk/>
            <pc:sldMk cId="1683517903" sldId="286"/>
            <ac:picMk id="9" creationId="{95A40EC2-584F-AB00-080A-2FE4DDD50844}"/>
          </ac:picMkLst>
        </pc:picChg>
      </pc:sldChg>
      <pc:sldChg chg="del">
        <pc:chgData name="李 適宏" userId="ba70bf4345ae8a18" providerId="Windows Live" clId="Web-{E7DA5099-78A1-408B-84DF-074DE53BB9A0}" dt="2023-08-30T09:56:24.059" v="37"/>
        <pc:sldMkLst>
          <pc:docMk/>
          <pc:sldMk cId="3819135115" sldId="286"/>
        </pc:sldMkLst>
      </pc:sldChg>
      <pc:sldChg chg="addSp modSp new">
        <pc:chgData name="李 適宏" userId="ba70bf4345ae8a18" providerId="Windows Live" clId="Web-{E7DA5099-78A1-408B-84DF-074DE53BB9A0}" dt="2023-08-31T07:23:23.082" v="2537"/>
        <pc:sldMkLst>
          <pc:docMk/>
          <pc:sldMk cId="2152916773" sldId="287"/>
        </pc:sldMkLst>
        <pc:spChg chg="mod">
          <ac:chgData name="李 適宏" userId="ba70bf4345ae8a18" providerId="Windows Live" clId="Web-{E7DA5099-78A1-408B-84DF-074DE53BB9A0}" dt="2023-08-31T06:06:23.073" v="1897" actId="20577"/>
          <ac:spMkLst>
            <pc:docMk/>
            <pc:sldMk cId="2152916773" sldId="287"/>
            <ac:spMk id="2" creationId="{3F2412AD-2AFB-13E9-4B13-8527F4C62FF6}"/>
          </ac:spMkLst>
        </pc:spChg>
        <pc:spChg chg="mod">
          <ac:chgData name="李 適宏" userId="ba70bf4345ae8a18" providerId="Windows Live" clId="Web-{E7DA5099-78A1-408B-84DF-074DE53BB9A0}" dt="2023-08-31T06:16:10.512" v="2085" actId="20577"/>
          <ac:spMkLst>
            <pc:docMk/>
            <pc:sldMk cId="2152916773" sldId="287"/>
            <ac:spMk id="3" creationId="{7911B56A-1115-9429-3174-CAF0E5D2CD92}"/>
          </ac:spMkLst>
        </pc:spChg>
        <pc:spChg chg="add mod">
          <ac:chgData name="李 適宏" userId="ba70bf4345ae8a18" providerId="Windows Live" clId="Web-{E7DA5099-78A1-408B-84DF-074DE53BB9A0}" dt="2023-08-31T07:23:23.082" v="2537"/>
          <ac:spMkLst>
            <pc:docMk/>
            <pc:sldMk cId="2152916773" sldId="287"/>
            <ac:spMk id="4" creationId="{A8D934C0-8310-91DC-0CD2-AC8E4FCC94A1}"/>
          </ac:spMkLst>
        </pc:spChg>
      </pc:sldChg>
      <pc:sldChg chg="del">
        <pc:chgData name="李 適宏" userId="ba70bf4345ae8a18" providerId="Windows Live" clId="Web-{E7DA5099-78A1-408B-84DF-074DE53BB9A0}" dt="2023-08-30T09:56:24.153" v="42"/>
        <pc:sldMkLst>
          <pc:docMk/>
          <pc:sldMk cId="2639931187" sldId="287"/>
        </pc:sldMkLst>
      </pc:sldChg>
      <pc:sldChg chg="addSp modSp new ord modNotes">
        <pc:chgData name="李 適宏" userId="ba70bf4345ae8a18" providerId="Windows Live" clId="Web-{E7DA5099-78A1-408B-84DF-074DE53BB9A0}" dt="2023-08-31T07:23:23.098" v="2538"/>
        <pc:sldMkLst>
          <pc:docMk/>
          <pc:sldMk cId="1025841646" sldId="288"/>
        </pc:sldMkLst>
        <pc:spChg chg="mod">
          <ac:chgData name="李 適宏" userId="ba70bf4345ae8a18" providerId="Windows Live" clId="Web-{E7DA5099-78A1-408B-84DF-074DE53BB9A0}" dt="2023-08-31T06:54:09.953" v="2306" actId="20577"/>
          <ac:spMkLst>
            <pc:docMk/>
            <pc:sldMk cId="1025841646" sldId="288"/>
            <ac:spMk id="2" creationId="{EE70504A-5172-8BA8-9C15-0F7B69AAB495}"/>
          </ac:spMkLst>
        </pc:spChg>
        <pc:spChg chg="mod">
          <ac:chgData name="李 適宏" userId="ba70bf4345ae8a18" providerId="Windows Live" clId="Web-{E7DA5099-78A1-408B-84DF-074DE53BB9A0}" dt="2023-08-31T07:09:04.901" v="2464" actId="20577"/>
          <ac:spMkLst>
            <pc:docMk/>
            <pc:sldMk cId="1025841646" sldId="288"/>
            <ac:spMk id="3" creationId="{11ED5AA8-FA66-12B1-7561-3FE447FE851E}"/>
          </ac:spMkLst>
        </pc:spChg>
        <pc:spChg chg="add mod">
          <ac:chgData name="李 適宏" userId="ba70bf4345ae8a18" providerId="Windows Live" clId="Web-{E7DA5099-78A1-408B-84DF-074DE53BB9A0}" dt="2023-08-31T07:23:23.098" v="2538"/>
          <ac:spMkLst>
            <pc:docMk/>
            <pc:sldMk cId="1025841646" sldId="288"/>
            <ac:spMk id="4" creationId="{83137B9D-4706-83CA-963E-BFB51394090C}"/>
          </ac:spMkLst>
        </pc:spChg>
      </pc:sldChg>
      <pc:sldChg chg="addSp modSp new ord">
        <pc:chgData name="李 適宏" userId="ba70bf4345ae8a18" providerId="Windows Live" clId="Web-{E7DA5099-78A1-408B-84DF-074DE53BB9A0}" dt="2023-08-31T07:23:23.113" v="2539"/>
        <pc:sldMkLst>
          <pc:docMk/>
          <pc:sldMk cId="1900478409" sldId="289"/>
        </pc:sldMkLst>
        <pc:spChg chg="mod">
          <ac:chgData name="李 適宏" userId="ba70bf4345ae8a18" providerId="Windows Live" clId="Web-{E7DA5099-78A1-408B-84DF-074DE53BB9A0}" dt="2023-08-31T06:54:14.485" v="2308" actId="20577"/>
          <ac:spMkLst>
            <pc:docMk/>
            <pc:sldMk cId="1900478409" sldId="289"/>
            <ac:spMk id="2" creationId="{08B7EDD0-E380-A8FC-31BE-E3386BA990D3}"/>
          </ac:spMkLst>
        </pc:spChg>
        <pc:spChg chg="mod">
          <ac:chgData name="李 適宏" userId="ba70bf4345ae8a18" providerId="Windows Live" clId="Web-{E7DA5099-78A1-408B-84DF-074DE53BB9A0}" dt="2023-08-31T07:18:44.090" v="2512" actId="20577"/>
          <ac:spMkLst>
            <pc:docMk/>
            <pc:sldMk cId="1900478409" sldId="289"/>
            <ac:spMk id="3" creationId="{2CFE26D1-1383-BF51-E3AF-009ADF969ECE}"/>
          </ac:spMkLst>
        </pc:spChg>
        <pc:spChg chg="add mod">
          <ac:chgData name="李 適宏" userId="ba70bf4345ae8a18" providerId="Windows Live" clId="Web-{E7DA5099-78A1-408B-84DF-074DE53BB9A0}" dt="2023-08-31T07:23:23.113" v="2539"/>
          <ac:spMkLst>
            <pc:docMk/>
            <pc:sldMk cId="1900478409" sldId="289"/>
            <ac:spMk id="4" creationId="{DD52911A-EB32-209A-14C0-E973569B1CF4}"/>
          </ac:spMkLst>
        </pc:spChg>
      </pc:sldChg>
    </pc:docChg>
  </pc:docChgLst>
  <pc:docChgLst>
    <pc:chgData name="李 適宏" userId="ba70bf4345ae8a18" providerId="Windows Live" clId="Web-{F70ECEBF-8AD3-43A7-BF35-843D2F9F26F7}"/>
    <pc:docChg chg="addSld modSld sldOrd">
      <pc:chgData name="李 適宏" userId="ba70bf4345ae8a18" providerId="Windows Live" clId="Web-{F70ECEBF-8AD3-43A7-BF35-843D2F9F26F7}" dt="2023-09-04T05:18:59.643" v="21" actId="20577"/>
      <pc:docMkLst>
        <pc:docMk/>
      </pc:docMkLst>
      <pc:sldChg chg="modSp">
        <pc:chgData name="李 適宏" userId="ba70bf4345ae8a18" providerId="Windows Live" clId="Web-{F70ECEBF-8AD3-43A7-BF35-843D2F9F26F7}" dt="2023-09-04T04:41:07.889" v="4" actId="20577"/>
        <pc:sldMkLst>
          <pc:docMk/>
          <pc:sldMk cId="1250583130" sldId="281"/>
        </pc:sldMkLst>
        <pc:spChg chg="mod">
          <ac:chgData name="李 適宏" userId="ba70bf4345ae8a18" providerId="Windows Live" clId="Web-{F70ECEBF-8AD3-43A7-BF35-843D2F9F26F7}" dt="2023-09-04T04:41:07.889" v="4" actId="20577"/>
          <ac:spMkLst>
            <pc:docMk/>
            <pc:sldMk cId="1250583130" sldId="281"/>
            <ac:spMk id="3" creationId="{BA75B119-A2A2-860D-8787-7E5292210D0A}"/>
          </ac:spMkLst>
        </pc:spChg>
      </pc:sldChg>
      <pc:sldChg chg="ord">
        <pc:chgData name="李 適宏" userId="ba70bf4345ae8a18" providerId="Windows Live" clId="Web-{F70ECEBF-8AD3-43A7-BF35-843D2F9F26F7}" dt="2023-09-04T04:43:08.282" v="6"/>
        <pc:sldMkLst>
          <pc:docMk/>
          <pc:sldMk cId="1129166158" sldId="282"/>
        </pc:sldMkLst>
      </pc:sldChg>
      <pc:sldChg chg="modSp">
        <pc:chgData name="李 適宏" userId="ba70bf4345ae8a18" providerId="Windows Live" clId="Web-{F70ECEBF-8AD3-43A7-BF35-843D2F9F26F7}" dt="2023-09-04T05:15:44.528" v="7" actId="20577"/>
        <pc:sldMkLst>
          <pc:docMk/>
          <pc:sldMk cId="1025841646" sldId="288"/>
        </pc:sldMkLst>
        <pc:spChg chg="mod">
          <ac:chgData name="李 適宏" userId="ba70bf4345ae8a18" providerId="Windows Live" clId="Web-{F70ECEBF-8AD3-43A7-BF35-843D2F9F26F7}" dt="2023-09-04T05:15:44.528" v="7" actId="20577"/>
          <ac:spMkLst>
            <pc:docMk/>
            <pc:sldMk cId="1025841646" sldId="288"/>
            <ac:spMk id="3" creationId="{11ED5AA8-FA66-12B1-7561-3FE447FE851E}"/>
          </ac:spMkLst>
        </pc:spChg>
      </pc:sldChg>
      <pc:sldChg chg="modSp">
        <pc:chgData name="李 適宏" userId="ba70bf4345ae8a18" providerId="Windows Live" clId="Web-{F70ECEBF-8AD3-43A7-BF35-843D2F9F26F7}" dt="2023-09-04T05:18:05.860" v="10" actId="20577"/>
        <pc:sldMkLst>
          <pc:docMk/>
          <pc:sldMk cId="1900478409" sldId="289"/>
        </pc:sldMkLst>
        <pc:spChg chg="mod">
          <ac:chgData name="李 適宏" userId="ba70bf4345ae8a18" providerId="Windows Live" clId="Web-{F70ECEBF-8AD3-43A7-BF35-843D2F9F26F7}" dt="2023-09-04T05:18:05.860" v="10" actId="20577"/>
          <ac:spMkLst>
            <pc:docMk/>
            <pc:sldMk cId="1900478409" sldId="289"/>
            <ac:spMk id="3" creationId="{2CFE26D1-1383-BF51-E3AF-009ADF969ECE}"/>
          </ac:spMkLst>
        </pc:spChg>
      </pc:sldChg>
      <pc:sldChg chg="delSp modSp new">
        <pc:chgData name="李 適宏" userId="ba70bf4345ae8a18" providerId="Windows Live" clId="Web-{F70ECEBF-8AD3-43A7-BF35-843D2F9F26F7}" dt="2023-09-04T05:18:59.643" v="21" actId="20577"/>
        <pc:sldMkLst>
          <pc:docMk/>
          <pc:sldMk cId="4091403356" sldId="290"/>
        </pc:sldMkLst>
        <pc:spChg chg="mod">
          <ac:chgData name="李 適宏" userId="ba70bf4345ae8a18" providerId="Windows Live" clId="Web-{F70ECEBF-8AD3-43A7-BF35-843D2F9F26F7}" dt="2023-09-04T05:18:59.643" v="21" actId="20577"/>
          <ac:spMkLst>
            <pc:docMk/>
            <pc:sldMk cId="4091403356" sldId="290"/>
            <ac:spMk id="2" creationId="{D31554D3-484E-CAD8-6D38-3915C1B95CCB}"/>
          </ac:spMkLst>
        </pc:spChg>
        <pc:spChg chg="del">
          <ac:chgData name="李 適宏" userId="ba70bf4345ae8a18" providerId="Windows Live" clId="Web-{F70ECEBF-8AD3-43A7-BF35-843D2F9F26F7}" dt="2023-09-04T05:18:32.142" v="12"/>
          <ac:spMkLst>
            <pc:docMk/>
            <pc:sldMk cId="4091403356" sldId="290"/>
            <ac:spMk id="3" creationId="{515F0E91-12F2-61B5-248E-07A2EBE351B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667DF-ECF2-46EC-8446-7B955A747664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562F9-E128-4B6E-872C-5F1FFAE33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55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清華大學 盧錦隆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0929B-4ACD-4AAE-9309-95C05ACE2D4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933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397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8206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4841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可能可以到</a:t>
            </a:r>
            <a:r>
              <a:rPr lang="en-US" altLang="zh-TW" dirty="0"/>
              <a:t>O(nm)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93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8045-16E7-451C-65FC-B158983EC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F068A-58AE-8713-2F67-C52F90F86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BA286-7DBB-ABAF-AE2A-AD9DDE77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57D2-7BA1-4DB1-96F5-7A053A222987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A0D4C-517F-3A75-2138-B35995E6D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1CC6E-1A90-9EBF-3395-DCC19E86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09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8A6AD-5403-1ACC-D4D1-96B39DD8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60034-6B39-C082-088F-72D19BFE1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803D3-C2D4-4034-17A0-8D2928B1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E008-8BE4-416E-B613-24286D41E7D4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95024-0915-E154-0CBE-65A94D23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C4D6-1F53-D5A1-0F98-4AF14C84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94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C8714A-61BB-5406-A5DA-BC8910B5C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B0A4F-7A22-6245-0B0A-635765A85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23698-D80C-5B02-26C3-B7E0D020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28F-6298-4CFF-8665-F90686AB1F2D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61CDA-4309-2D61-CD40-8DE7FA2E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DEE89-0D64-3A74-3CEA-425D035B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92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D236-5FFE-A036-B937-040C5034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EEFD4-29DF-59B4-50ED-3F42FB6C5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25951-765D-8F13-9483-0B7BC834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DED-8F7F-4840-95CC-07C169235ABE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DCF9E-E6A3-995C-A1B7-97A453CB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85ECA-E5DF-198A-D862-E85E0172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36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4931-3342-74A5-5F4A-1ACADB3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ABAD9-77A7-31C2-CE3B-83AB0265A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B3F41-FADE-64E8-94E5-51E3BAD8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5B83-0041-4153-BE6A-AC833F78FF5D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F82AA-63C8-C306-BDDF-A523D9F8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83CF1-15A7-D9A0-AB7D-63A9F320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62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A4541-876E-1323-86BB-134B34EB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F7A99-40BB-A978-A62D-456D85CB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6C4AB-2328-C15C-EDBA-A6D984971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85A17-9FA9-28E5-585D-C1967447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9B35-D303-45AC-922E-2C254C3D75FD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A8324-6BD6-434F-B46A-42E28860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986F1-3A6D-B41E-CFB4-7417B1F7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11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C63D-C7AF-2A59-F8AD-A038C042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C0EB9-FD48-3B5F-2543-5658F7F50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B3736-516F-9579-FACA-DCB21A18E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03EA5-7849-E5F4-BF87-F3FC86368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1D914-6ED8-D257-6CC2-104C6745C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9A8773-F0F7-3DBC-9C59-CA8EF9CF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1656-B42B-4D9A-AC54-F81F7BCCBEAE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D508DB-1C1C-AFC2-2C1A-1DDBC10F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C9407E-CED6-F5A6-39DB-82B07C84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34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28DAB-3374-67D6-5EB1-2C3253F5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D7194-F69E-4DA8-89C4-AE8729BF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7E9E-DC5F-4981-A278-B964CEDE55F3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D0780-D9CB-B34D-A2E0-1D14B42F5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4697E-BF8C-08DA-29D6-3B9ACC5C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60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7CFF4D-DBD6-E4FB-30B0-3844F235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BA28-29E6-413C-8FC3-1AB2A12C5000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3340C-74EA-761B-F592-FD6C4469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16107-4110-8028-60EF-14E5F2D1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81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5481-AD55-0A04-6A16-2FE5FE1F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FA7E5-F55B-C36B-5945-661CDB1ED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45507-E0DA-CCE2-C66E-2F29EA6A9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0A186-4631-35C9-68C0-298149FF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894-C477-477B-A40C-ABF96CFD8F6D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AC9F0-1D2E-CD0B-A6B8-A8337FE5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73D3E-1C05-2CFF-6405-4771E57F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45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9362-71C4-6CF9-38E0-C4F81738C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0231A-174C-8A04-7F37-326E7B3D7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3C50E-C2ED-00AE-E101-79CFAFB17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4BE7B-D25D-CFE2-B089-BAA86DCF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CEE4-CC87-4EDB-B1A0-E5B550FCFFE6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0EA70-9CF5-E2A3-4310-0B5FAE7B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34B4A-B942-A3BD-6BA9-01E17E55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09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CB272-2800-21BB-F226-6BCB7515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A0C83-E1FB-8AAC-CDEA-98C2D15B7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E59ED-035C-8CC1-CFE9-73EA26D0C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9A6DC-91FA-468A-8153-0A164473FE7A}" type="datetime1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ED3AA-0139-02CF-DF2C-5E6C9CB6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D16DD-A0C6-441C-56CA-8F27599A8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37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01A9-EC42-0349-C42C-1EF1F72BF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3962" y="1122363"/>
            <a:ext cx="9744075" cy="2387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z="4400" dirty="0">
                <a:latin typeface="Times New Roman"/>
                <a:ea typeface="新細明體"/>
                <a:cs typeface="Times New Roman"/>
              </a:rPr>
              <a:t>Computing a longest common almost-increasing subsequence of two sequences</a:t>
            </a:r>
            <a:endParaRPr lang="zh-TW" sz="4400" dirty="0">
              <a:ea typeface="新細明體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BE6CB-9CF8-48E7-B831-C6B10B6C0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6767" y="3845319"/>
            <a:ext cx="9398466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Times New Roman"/>
                <a:ea typeface="+mn-lt"/>
                <a:cs typeface="+mn-lt"/>
              </a:rPr>
              <a:t>Toan Thang Ta, Yi-Kung Shieh, Chin Lung Lu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Computer Science 854 (2021) 44–51</a:t>
            </a:r>
            <a:endParaRPr lang="fr-FR" altLang="zh-TW" sz="2500" dirty="0"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272805CA-C188-EA0E-0232-5E39FC11B582}"/>
              </a:ext>
            </a:extLst>
          </p:cNvPr>
          <p:cNvSpPr txBox="1">
            <a:spLocks/>
          </p:cNvSpPr>
          <p:nvPr/>
        </p:nvSpPr>
        <p:spPr>
          <a:xfrm>
            <a:off x="8322197" y="6002973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Presenter: Shih-Hong Li</a:t>
            </a:r>
          </a:p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Date: </a:t>
            </a:r>
            <a:r>
              <a:rPr kumimoji="1" lang="en-US" altLang="zh-TW" dirty="0">
                <a:latin typeface="Times New Roman"/>
                <a:ea typeface="新細明體"/>
                <a:cs typeface="Times New Roman"/>
              </a:rPr>
              <a:t>Apr.</a:t>
            </a:r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 </a:t>
            </a:r>
            <a:r>
              <a:rPr kumimoji="1" lang="en-US" altLang="zh-TW" dirty="0">
                <a:latin typeface="Times New Roman"/>
                <a:ea typeface="新細明體"/>
                <a:cs typeface="Times New Roman"/>
              </a:rPr>
              <a:t>2</a:t>
            </a:r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, 2024</a:t>
            </a:r>
            <a:endParaRPr lang="en" altLang="zh-TW" dirty="0">
              <a:latin typeface="Times New Roman"/>
              <a:ea typeface="新細明體"/>
              <a:cs typeface="Times New Roman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AB76B-0FAF-9711-6F27-1F8F6638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785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C83867-722D-F41E-1891-AF68D759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2 (match)(1/3)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FFFA693-58CE-C3DE-0977-774AF389E8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1:</a:t>
                </a:r>
              </a:p>
              <a:p>
                <a:pPr lvl="1"/>
                <a:r>
                  <a:rPr lang="el-GR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ω(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P) ≤ </a:t>
                </a:r>
                <a:r>
                  <a:rPr lang="el-GR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α(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j)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zh-TW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O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FFFA693-58CE-C3DE-0977-774AF389E8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BEAB2C5-4405-AE9A-0EA2-1A5C095B1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D3D17AE0-8217-A896-9C85-EE3834D35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2845" y="292527"/>
            <a:ext cx="3727101" cy="6039358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9E7D036D-5E3E-56A2-1C16-6ACC79B1F987}"/>
              </a:ext>
            </a:extLst>
          </p:cNvPr>
          <p:cNvSpPr/>
          <p:nvPr/>
        </p:nvSpPr>
        <p:spPr>
          <a:xfrm>
            <a:off x="7144378" y="2270926"/>
            <a:ext cx="1466222" cy="404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F985375-7817-78E9-86A5-45A07AD8B1C9}"/>
              </a:ext>
            </a:extLst>
          </p:cNvPr>
          <p:cNvSpPr/>
          <p:nvPr/>
        </p:nvSpPr>
        <p:spPr>
          <a:xfrm>
            <a:off x="8665865" y="602901"/>
            <a:ext cx="1493019" cy="158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6AE49AA-3519-D544-8391-591C3413F9E9}"/>
              </a:ext>
            </a:extLst>
          </p:cNvPr>
          <p:cNvSpPr/>
          <p:nvPr/>
        </p:nvSpPr>
        <p:spPr>
          <a:xfrm>
            <a:off x="8762162" y="2817027"/>
            <a:ext cx="1466222" cy="3539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5044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C83867-722D-F41E-1891-AF68D759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2 (match)(2/3)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FFFA693-58CE-C3DE-0977-774AF389E8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2:</a:t>
                </a:r>
              </a:p>
              <a:p>
                <a:pPr lvl="1"/>
                <a:r>
                  <a:rPr lang="el-GR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α(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j)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m:rPr>
                        <m:nor/>
                      </m:rPr>
                      <a:rPr lang="el-GR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ω</m:t>
                    </m:r>
                    <m:r>
                      <m:rPr>
                        <m:nor/>
                      </m:rPr>
                      <a:rPr lang="el-GR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zh-TW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P</m:t>
                    </m:r>
                    <m:r>
                      <m:rPr>
                        <m:nor/>
                      </m:rPr>
                      <a:rPr lang="en-US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l-GR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α(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j) +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2+2 O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2+2 O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2+2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2+2 O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2+2 O</a:t>
                </a: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FFFA693-58CE-C3DE-0977-774AF389E8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BEAB2C5-4405-AE9A-0EA2-1A5C095B1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D3D17AE0-8217-A896-9C85-EE3834D35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2845" y="292527"/>
            <a:ext cx="3727101" cy="6039358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9E7D036D-5E3E-56A2-1C16-6ACC79B1F987}"/>
              </a:ext>
            </a:extLst>
          </p:cNvPr>
          <p:cNvSpPr/>
          <p:nvPr/>
        </p:nvSpPr>
        <p:spPr>
          <a:xfrm>
            <a:off x="7144378" y="2270926"/>
            <a:ext cx="1466222" cy="4040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F985375-7817-78E9-86A5-45A07AD8B1C9}"/>
              </a:ext>
            </a:extLst>
          </p:cNvPr>
          <p:cNvSpPr/>
          <p:nvPr/>
        </p:nvSpPr>
        <p:spPr>
          <a:xfrm>
            <a:off x="8665865" y="602901"/>
            <a:ext cx="1493019" cy="158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6AE49AA-3519-D544-8391-591C3413F9E9}"/>
              </a:ext>
            </a:extLst>
          </p:cNvPr>
          <p:cNvSpPr/>
          <p:nvPr/>
        </p:nvSpPr>
        <p:spPr>
          <a:xfrm>
            <a:off x="8762162" y="4250453"/>
            <a:ext cx="1466222" cy="21058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791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C83867-722D-F41E-1891-AF68D759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2 (match)(2/3)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FFA693-58CE-C3DE-0977-774AF389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</a:t>
            </a:r>
          </a:p>
          <a:p>
            <a:pPr lvl="1"/>
            <a:r>
              <a:rPr lang="en-US" altLang="zh-TW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− 1, </a:t>
            </a:r>
            <a:r>
              <a:rPr lang="en-US" altLang="zh-TW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∪ </a:t>
            </a:r>
            <a:r>
              <a:rPr lang="en-US" altLang="zh-TW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− 1)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∪ </a:t>
            </a:r>
            <a:r>
              <a:rPr lang="en-US" altLang="zh-TW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(</a:t>
            </a:r>
            <a:r>
              <a:rPr lang="en-US" altLang="zh-TW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BEAB2C5-4405-AE9A-0EA2-1A5C095B1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D3D17AE0-8217-A896-9C85-EE3834D35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845" y="292527"/>
            <a:ext cx="3727101" cy="6039358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D2A7614A-BD16-33B3-9697-5C5407DB3B4D}"/>
              </a:ext>
            </a:extLst>
          </p:cNvPr>
          <p:cNvSpPr/>
          <p:nvPr/>
        </p:nvSpPr>
        <p:spPr>
          <a:xfrm>
            <a:off x="8629859" y="551812"/>
            <a:ext cx="1750087" cy="1666240"/>
          </a:xfrm>
          <a:prstGeom prst="rect">
            <a:avLst/>
          </a:prstGeom>
          <a:noFill/>
          <a:ln w="412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1AE4406-A72C-FDB5-9A4B-2B5559C9E21F}"/>
              </a:ext>
            </a:extLst>
          </p:cNvPr>
          <p:cNvSpPr/>
          <p:nvPr/>
        </p:nvSpPr>
        <p:spPr>
          <a:xfrm>
            <a:off x="7063991" y="2218052"/>
            <a:ext cx="1546609" cy="1607736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AD775FE-6810-41C7-37C5-CF49ADFCEC77}"/>
              </a:ext>
            </a:extLst>
          </p:cNvPr>
          <p:cNvSpPr/>
          <p:nvPr/>
        </p:nvSpPr>
        <p:spPr>
          <a:xfrm>
            <a:off x="8639488" y="2242516"/>
            <a:ext cx="1750087" cy="1917501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4180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199876-5985-18D9-4171-C6104FAB6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5CBC7A7-103C-8D06-D710-1D0DC595A2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每種長度只記一個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Step1: remove all dominated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Step2: removed redundant 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Step3: replace each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mr>
                      <m:m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mr>
                    </m:m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in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by a 3-tuple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5CBC7A7-103C-8D06-D710-1D0DC595A2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6C66865-80AF-FB98-444F-8613CCBD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728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2A4606-647C-04BD-43BC-684FC711D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 all dominated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F6CA691-3A40-6756-4669-D557E8484A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P and Q be two almost increasing paths in a sub-table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Ti,j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We say that P dominates Q if and only if ω(P) ≤ ω(Q ) and |P| &gt; |Q |.</a:t>
                </a:r>
              </a:p>
              <a:p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  <m:m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</m:m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(3, 1) dominated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  <m:m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</m:m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(1, 3) </a:t>
                </a:r>
              </a:p>
              <a:p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  <m:m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</m:m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(3, 1) dominated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  <m:m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</m:m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(1, 2) 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</a:t>
                </a: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F6CA691-3A40-6756-4669-D557E8484A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127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60B15A-A2DE-3CC1-4641-4FBA92553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14</a:t>
            </a:fld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4A69FEF3-CE7C-29DD-133B-67F42614F3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2989403"/>
            <a:ext cx="2743200" cy="281463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238A177D-A245-2D92-168F-4C7D7A01AD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8764" y="2989402"/>
            <a:ext cx="2324424" cy="243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67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A0E168-5078-8829-A6AC-323916C7C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Removed redundant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9768FD-528C-F27A-BF20-49E0D9155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如果經過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step1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之後還有每個長度還有大於一個的話，就留第一個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=&gt;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177452B-2438-D3C9-3722-74E4703BC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15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9A270300-4496-6E45-4D4A-F89830B33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994" y="2953925"/>
            <a:ext cx="3315163" cy="1914792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BFC008D0-EEE6-B43B-D971-E240F986B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1827" y="3496925"/>
            <a:ext cx="3210373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49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CC0EC2C0-65CE-9515-439F-8F07A9F2672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Replace each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mr>
                      <m:m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mr>
                    </m:m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in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by a 3-tuple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CC0EC2C0-65CE-9515-439F-8F07A9F267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5BBD3A-3BD2-0EB5-C77E-D2316AE7C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                                                            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                                                            =&gt;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0B05072-2D19-A104-8D6F-A475CFF52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16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831BF6D-7E4C-81D3-5375-BE81C5A3A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707" y="3540185"/>
            <a:ext cx="3305636" cy="1124107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27C2B1B9-04FE-27B8-B7F3-6908900EE4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2894" y="3540185"/>
            <a:ext cx="3372321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175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78663C-A27B-4B38-A75C-84B23A17C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Recursive formula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830703-8C04-9618-842E-DC6EC8A9F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CCAE326-A9EB-9ACB-D216-BE4025BD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17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AB193FF6-461E-0CB9-5EBF-A71E96FA3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043" y="2678703"/>
            <a:ext cx="8426843" cy="168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926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8B60F2-319F-8727-5899-AD71C386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5B20637-5EB2-4D15-FCD1-EF5395FEF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: O(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nml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 complexity : O(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nm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E436CD0-147B-E43F-5F1F-467E7F199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2093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1554D3-484E-CAD8-6D38-3915C1B9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2189"/>
            <a:ext cx="10515600" cy="1325563"/>
          </a:xfrm>
        </p:spPr>
        <p:txBody>
          <a:bodyPr/>
          <a:lstStyle/>
          <a:p>
            <a:pPr algn="ctr"/>
            <a:r>
              <a:rPr lang="zh-TW" altLang="en-US">
                <a:latin typeface="Times New Roman"/>
                <a:ea typeface="新細明體"/>
                <a:cs typeface="Calibri Light"/>
              </a:rPr>
              <a:t>Thanks</a:t>
            </a:r>
            <a:endParaRPr lang="zh-TW" altLang="en-US">
              <a:latin typeface="Times New Roman"/>
              <a:cs typeface="Calibri Light" panose="020F0302020204030204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D73BD2C-184A-508C-EF35-E45479D9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40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A3735-885C-D762-2A7C-7760F6C5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866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0A558-83F5-DC4B-E8C9-3EB0801F3E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02298"/>
                <a:ext cx="10797330" cy="4697834"/>
              </a:xfrm>
            </p:spPr>
            <p:txBody>
              <a:bodyPr vert="horz" lIns="91440" tIns="45720" rIns="91440" bIns="45720" rtlCol="0" anchor="t">
                <a:noAutofit/>
              </a:bodyPr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Given a positive constant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c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, a sequence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=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&lt;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baseline="-250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,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s</a:t>
                </a:r>
                <a:r>
                  <a:rPr lang="en-US" altLang="zh-TW" sz="2400" baseline="-250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,…</a:t>
                </a:r>
                <a:r>
                  <a:rPr lang="en-US" altLang="zh-TW" sz="2400" i="1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i="1" baseline="-25000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k</a:t>
                </a:r>
                <a:r>
                  <a:rPr lang="en-US" altLang="zh-TW" sz="2400" baseline="-250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&gt; of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k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numbers is said to be almost increasing if and only if </a:t>
                </a:r>
                <a:r>
                  <a:rPr lang="en-US" altLang="zh-TW" sz="2400" i="1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i="1" baseline="-25000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&gt;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  <a:ea typeface="+mj-ea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TW" sz="2400" i="0" smtClean="0">
                                <a:latin typeface="Cambria Math" panose="02040503050406030204" pitchFamily="18" charset="0"/>
                                <a:ea typeface="+mj-ea"/>
                                <a:cs typeface="Times New Roman" panose="020206030504050203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ea typeface="+mj-ea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≤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&lt;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lim>
                        </m:limLow>
                      </m:fName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altLang="zh-TW" sz="2400" b="0" i="1" baseline="-25000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func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for all 1 &lt; </a:t>
                </a:r>
                <a:r>
                  <a:rPr lang="en-US" altLang="zh-TW" sz="2400" i="1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≤ k. A longest common almost-increasing subsequence (</a:t>
                </a:r>
                <a:r>
                  <a:rPr lang="en-US" altLang="zh-TW" sz="2400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LCaIS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 between two input sequences is a longest common subsequence that is also an almost increasing sequence. We found out that the existing algorithm proposed by </a:t>
                </a:r>
                <a:r>
                  <a:rPr lang="en-US" altLang="zh-TW" sz="2400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Moosa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et al. [1] to find an </a:t>
                </a:r>
                <a:r>
                  <a:rPr lang="en-US" altLang="zh-TW" sz="2400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LCaIS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of two sequences without repeated elements gives an incorrect result for some instances. In this work, we present a dynamic programming algorithm that can correctly compute an </a:t>
                </a:r>
                <a:r>
                  <a:rPr lang="en-US" altLang="zh-TW" sz="2400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LCaIS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 between any two sequences with repeated elements in O(</a:t>
                </a:r>
                <a:r>
                  <a:rPr lang="en-US" altLang="zh-TW" sz="2400" i="1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nml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 time and O(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nm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) space, where n and m are the lengths of two input sequences and l is the length of the output </a:t>
                </a:r>
                <a:r>
                  <a:rPr lang="en-US" altLang="zh-TW" sz="2400" dirty="0" err="1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LCaIS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0A558-83F5-DC4B-E8C9-3EB0801F3E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02298"/>
                <a:ext cx="10797330" cy="4697834"/>
              </a:xfrm>
              <a:blipFill>
                <a:blip r:embed="rId2"/>
                <a:stretch>
                  <a:fillRect l="-903" t="-779" r="-146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5E3F4-879A-1E75-AEA8-8BFC5FE9B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190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6E0324-220B-5039-C497-A7860A3C1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Longest almost increasing subsequence(</a:t>
            </a:r>
            <a:r>
              <a:rPr lang="en-US" altLang="zh-TW" sz="4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LaIS</a:t>
            </a:r>
            <a:r>
              <a:rPr lang="en-US" altLang="zh-TW" sz="4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2F11DBA-D38D-9D5C-AD7B-703BC1E40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&lt;7,15,2,14,14,6,8,11,17,15,14,13&gt;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tolerance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</a:p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&lt;2,6,8,11,14,13&gt;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F915468-0013-69E0-BBEF-F0ADED35D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703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EDE4C1-285E-93C3-C0E6-3D30318F3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Longest almost common increasing subsequence(</a:t>
            </a:r>
            <a:r>
              <a:rPr lang="en-US" altLang="zh-TW" sz="4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LCaIS</a:t>
            </a:r>
            <a:r>
              <a:rPr lang="en-US" altLang="zh-TW" sz="4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250C2D-3B5C-4AFD-E5E1-871BF69ED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,2,1,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&lt;1,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with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LCaIS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&lt;3,3,2&gt;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3033C08-5EA5-A536-CA85-3E963898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399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524A69-65A4-8665-96D1-07816B1AA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programming algorithm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576F63-214C-1271-DCA9-215F8C57A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Two-dimensional table T (matching table)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757B16A-00F2-AF94-D2DC-FC0165C71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5</a:t>
            </a:fld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76BDFDE-DE56-555C-D154-99D3D3F45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114572"/>
              </p:ext>
            </p:extLst>
          </p:nvPr>
        </p:nvGraphicFramePr>
        <p:xfrm>
          <a:off x="3564092" y="2370137"/>
          <a:ext cx="5063815" cy="4351338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012763">
                  <a:extLst>
                    <a:ext uri="{9D8B030D-6E8A-4147-A177-3AD203B41FA5}">
                      <a16:colId xmlns:a16="http://schemas.microsoft.com/office/drawing/2014/main" val="1306708529"/>
                    </a:ext>
                  </a:extLst>
                </a:gridCol>
                <a:gridCol w="1012763">
                  <a:extLst>
                    <a:ext uri="{9D8B030D-6E8A-4147-A177-3AD203B41FA5}">
                      <a16:colId xmlns:a16="http://schemas.microsoft.com/office/drawing/2014/main" val="436207136"/>
                    </a:ext>
                  </a:extLst>
                </a:gridCol>
                <a:gridCol w="1012763">
                  <a:extLst>
                    <a:ext uri="{9D8B030D-6E8A-4147-A177-3AD203B41FA5}">
                      <a16:colId xmlns:a16="http://schemas.microsoft.com/office/drawing/2014/main" val="3936975685"/>
                    </a:ext>
                  </a:extLst>
                </a:gridCol>
                <a:gridCol w="1012763">
                  <a:extLst>
                    <a:ext uri="{9D8B030D-6E8A-4147-A177-3AD203B41FA5}">
                      <a16:colId xmlns:a16="http://schemas.microsoft.com/office/drawing/2014/main" val="3215054114"/>
                    </a:ext>
                  </a:extLst>
                </a:gridCol>
                <a:gridCol w="1012763">
                  <a:extLst>
                    <a:ext uri="{9D8B030D-6E8A-4147-A177-3AD203B41FA5}">
                      <a16:colId xmlns:a16="http://schemas.microsoft.com/office/drawing/2014/main" val="2262304125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A/B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2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2952454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5124956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2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1069828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3310145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106151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2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9684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607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AF45E691-7670-05F1-642E-F558C9330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6034" y="2952205"/>
            <a:ext cx="3867690" cy="39057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EC616B4-9FD5-67AD-2BC8-B9A6A05472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72756"/>
                <a:ext cx="10515600" cy="5604207"/>
              </a:xfrm>
            </p:spPr>
            <p:txBody>
              <a:bodyPr/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 (</a:t>
                </a:r>
                <a:r>
                  <a:rPr lang="en-US" altLang="zh-TW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is the value of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altLang="zh-TW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CaIS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length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</a:t>
                </a:r>
                <a:r>
                  <a:rPr lang="en-US" altLang="zh-TW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… ,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altLang="zh-TW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l-GR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&lt; α 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…. α (</a:t>
                </a:r>
                <a:r>
                  <a:rPr lang="en-US" altLang="zh-TW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altLang="zh-TW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&gt;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 (P) is the maximum value of the sequence β 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mr>
                      <m:m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mr>
                    </m:m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to indicate a longest almost increasing path in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zh-TW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</a:p>
              <a:p>
                <a:pPr lvl="1"/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u.v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代表路徑上最大值的位置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E.g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</a:t>
                </a:r>
              </a:p>
              <a:p>
                <a:pPr lvl="1"/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&lt;3,2,1,3,2&gt;,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&lt;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1,3,3,2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</a:t>
                </a:r>
              </a:p>
              <a:p>
                <a:pPr lvl="1"/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LP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mr>
                      <m:m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</m:m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(4, 3)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T(1,2), T(4,3), T(5,4)</a:t>
                </a:r>
              </a:p>
              <a:p>
                <a:pPr lvl="1"/>
                <a:r>
                  <a:rPr lang="el-GR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&lt; α (1,2), α (4,3), α (5,4),&gt; = &lt;3,3,2&gt;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EC616B4-9FD5-67AD-2BC8-B9A6A05472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72756"/>
                <a:ext cx="10515600" cy="5604207"/>
              </a:xfrm>
              <a:blipFill>
                <a:blip r:embed="rId4"/>
                <a:stretch>
                  <a:fillRect l="-1043" t="-19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202BD0C-693F-FA39-EC6B-709F9DD24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43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71D348-C7C9-D323-3814-22AE06B16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1(not match)(1/3)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EF9440-FB40-C99C-D0F2-31481447C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the longest path among all paths in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− 1,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∪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− 1)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7D6E201-2B4E-E99A-38B9-087A93880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DC5D6DB9-315C-5E52-FB5E-9EB4B7F80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0442" y="2498187"/>
            <a:ext cx="4344006" cy="3858163"/>
          </a:xfrm>
          <a:prstGeom prst="rect">
            <a:avLst/>
          </a:prstGeom>
        </p:spPr>
      </p:pic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6350ECDA-DFA1-7F68-0F1A-D2F628D7D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073286"/>
              </p:ext>
            </p:extLst>
          </p:nvPr>
        </p:nvGraphicFramePr>
        <p:xfrm>
          <a:off x="951245" y="2498188"/>
          <a:ext cx="4760910" cy="3858162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952182">
                  <a:extLst>
                    <a:ext uri="{9D8B030D-6E8A-4147-A177-3AD203B41FA5}">
                      <a16:colId xmlns:a16="http://schemas.microsoft.com/office/drawing/2014/main" val="1306708529"/>
                    </a:ext>
                  </a:extLst>
                </a:gridCol>
                <a:gridCol w="952182">
                  <a:extLst>
                    <a:ext uri="{9D8B030D-6E8A-4147-A177-3AD203B41FA5}">
                      <a16:colId xmlns:a16="http://schemas.microsoft.com/office/drawing/2014/main" val="436207136"/>
                    </a:ext>
                  </a:extLst>
                </a:gridCol>
                <a:gridCol w="952182">
                  <a:extLst>
                    <a:ext uri="{9D8B030D-6E8A-4147-A177-3AD203B41FA5}">
                      <a16:colId xmlns:a16="http://schemas.microsoft.com/office/drawing/2014/main" val="3936975685"/>
                    </a:ext>
                  </a:extLst>
                </a:gridCol>
                <a:gridCol w="952182">
                  <a:extLst>
                    <a:ext uri="{9D8B030D-6E8A-4147-A177-3AD203B41FA5}">
                      <a16:colId xmlns:a16="http://schemas.microsoft.com/office/drawing/2014/main" val="3215054114"/>
                    </a:ext>
                  </a:extLst>
                </a:gridCol>
                <a:gridCol w="952182">
                  <a:extLst>
                    <a:ext uri="{9D8B030D-6E8A-4147-A177-3AD203B41FA5}">
                      <a16:colId xmlns:a16="http://schemas.microsoft.com/office/drawing/2014/main" val="2262304125"/>
                    </a:ext>
                  </a:extLst>
                </a:gridCol>
              </a:tblGrid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A/B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2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2952454"/>
                  </a:ext>
                </a:extLst>
              </a:tr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5124956"/>
                  </a:ext>
                </a:extLst>
              </a:tr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2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1069828"/>
                  </a:ext>
                </a:extLst>
              </a:tr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3310145"/>
                  </a:ext>
                </a:extLst>
              </a:tr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061512"/>
                  </a:ext>
                </a:extLst>
              </a:tr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2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9684396"/>
                  </a:ext>
                </a:extLst>
              </a:tr>
            </a:tbl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BCEAF546-8519-2FF1-2F1E-8429E7F97632}"/>
              </a:ext>
            </a:extLst>
          </p:cNvPr>
          <p:cNvSpPr/>
          <p:nvPr/>
        </p:nvSpPr>
        <p:spPr>
          <a:xfrm>
            <a:off x="1868993" y="3135086"/>
            <a:ext cx="3843162" cy="1919235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05C5AD6-C6B9-D6F0-F800-E2C451A52FC1}"/>
              </a:ext>
            </a:extLst>
          </p:cNvPr>
          <p:cNvSpPr/>
          <p:nvPr/>
        </p:nvSpPr>
        <p:spPr>
          <a:xfrm>
            <a:off x="8687619" y="2662814"/>
            <a:ext cx="1836490" cy="16764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86375C77-1B00-1AA8-21B5-11BC1B391AB1}"/>
              </a:ext>
            </a:extLst>
          </p:cNvPr>
          <p:cNvCxnSpPr/>
          <p:nvPr/>
        </p:nvCxnSpPr>
        <p:spPr>
          <a:xfrm>
            <a:off x="3466681" y="3429000"/>
            <a:ext cx="1627833" cy="6003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87302A88-F809-01F5-45A6-CD61B74D89AA}"/>
              </a:ext>
            </a:extLst>
          </p:cNvPr>
          <p:cNvCxnSpPr>
            <a:cxnSpLocks/>
          </p:cNvCxnSpPr>
          <p:nvPr/>
        </p:nvCxnSpPr>
        <p:spPr>
          <a:xfrm>
            <a:off x="4393142" y="3429000"/>
            <a:ext cx="701372" cy="4999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20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71D348-C7C9-D323-3814-22AE06B16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1(not match) (2/3)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EF9440-FB40-C99C-D0F2-31481447C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the longest path among all paths in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− 1,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∪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− 1)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7D6E201-2B4E-E99A-38B9-087A93880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DC5D6DB9-315C-5E52-FB5E-9EB4B7F80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0442" y="2498187"/>
            <a:ext cx="4344006" cy="3858163"/>
          </a:xfrm>
          <a:prstGeom prst="rect">
            <a:avLst/>
          </a:prstGeom>
        </p:spPr>
      </p:pic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6350ECDA-DFA1-7F68-0F1A-D2F628D7DBEB}"/>
              </a:ext>
            </a:extLst>
          </p:cNvPr>
          <p:cNvGraphicFramePr>
            <a:graphicFrameLocks noGrp="1"/>
          </p:cNvGraphicFramePr>
          <p:nvPr/>
        </p:nvGraphicFramePr>
        <p:xfrm>
          <a:off x="951245" y="2498188"/>
          <a:ext cx="4760910" cy="3858162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952182">
                  <a:extLst>
                    <a:ext uri="{9D8B030D-6E8A-4147-A177-3AD203B41FA5}">
                      <a16:colId xmlns:a16="http://schemas.microsoft.com/office/drawing/2014/main" val="1306708529"/>
                    </a:ext>
                  </a:extLst>
                </a:gridCol>
                <a:gridCol w="952182">
                  <a:extLst>
                    <a:ext uri="{9D8B030D-6E8A-4147-A177-3AD203B41FA5}">
                      <a16:colId xmlns:a16="http://schemas.microsoft.com/office/drawing/2014/main" val="436207136"/>
                    </a:ext>
                  </a:extLst>
                </a:gridCol>
                <a:gridCol w="952182">
                  <a:extLst>
                    <a:ext uri="{9D8B030D-6E8A-4147-A177-3AD203B41FA5}">
                      <a16:colId xmlns:a16="http://schemas.microsoft.com/office/drawing/2014/main" val="3936975685"/>
                    </a:ext>
                  </a:extLst>
                </a:gridCol>
                <a:gridCol w="952182">
                  <a:extLst>
                    <a:ext uri="{9D8B030D-6E8A-4147-A177-3AD203B41FA5}">
                      <a16:colId xmlns:a16="http://schemas.microsoft.com/office/drawing/2014/main" val="3215054114"/>
                    </a:ext>
                  </a:extLst>
                </a:gridCol>
                <a:gridCol w="952182">
                  <a:extLst>
                    <a:ext uri="{9D8B030D-6E8A-4147-A177-3AD203B41FA5}">
                      <a16:colId xmlns:a16="http://schemas.microsoft.com/office/drawing/2014/main" val="2262304125"/>
                    </a:ext>
                  </a:extLst>
                </a:gridCol>
              </a:tblGrid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A/B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2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2952454"/>
                  </a:ext>
                </a:extLst>
              </a:tr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5124956"/>
                  </a:ext>
                </a:extLst>
              </a:tr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2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1069828"/>
                  </a:ext>
                </a:extLst>
              </a:tr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3310145"/>
                  </a:ext>
                </a:extLst>
              </a:tr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3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061512"/>
                  </a:ext>
                </a:extLst>
              </a:tr>
              <a:tr h="6430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2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*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9684396"/>
                  </a:ext>
                </a:extLst>
              </a:tr>
            </a:tbl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BCEAF546-8519-2FF1-2F1E-8429E7F97632}"/>
              </a:ext>
            </a:extLst>
          </p:cNvPr>
          <p:cNvSpPr/>
          <p:nvPr/>
        </p:nvSpPr>
        <p:spPr>
          <a:xfrm>
            <a:off x="1868993" y="3135086"/>
            <a:ext cx="2873829" cy="2582426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86375C77-1B00-1AA8-21B5-11BC1B391AB1}"/>
              </a:ext>
            </a:extLst>
          </p:cNvPr>
          <p:cNvCxnSpPr>
            <a:cxnSpLocks/>
          </p:cNvCxnSpPr>
          <p:nvPr/>
        </p:nvCxnSpPr>
        <p:spPr>
          <a:xfrm>
            <a:off x="3404020" y="3408903"/>
            <a:ext cx="813917" cy="18061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87302A88-F809-01F5-45A6-CD61B74D89AA}"/>
              </a:ext>
            </a:extLst>
          </p:cNvPr>
          <p:cNvCxnSpPr>
            <a:cxnSpLocks/>
          </p:cNvCxnSpPr>
          <p:nvPr/>
        </p:nvCxnSpPr>
        <p:spPr>
          <a:xfrm>
            <a:off x="2515047" y="4715190"/>
            <a:ext cx="701372" cy="4999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A4216608-68BB-1959-4C64-F987DFCE77A3}"/>
              </a:ext>
            </a:extLst>
          </p:cNvPr>
          <p:cNvSpPr/>
          <p:nvPr/>
        </p:nvSpPr>
        <p:spPr>
          <a:xfrm>
            <a:off x="6851129" y="4343669"/>
            <a:ext cx="1836490" cy="1833294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1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71D348-C7C9-D323-3814-22AE06B16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1(not match) (3/3)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EF9440-FB40-C99C-D0F2-31481447C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the longest path among all paths in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− 1,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∪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− 1) </a:t>
            </a: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7D6E201-2B4E-E99A-38B9-087A93880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9</a:t>
            </a:fld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DC5D6DB9-315C-5E52-FB5E-9EB4B7F80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97" y="2498187"/>
            <a:ext cx="4344006" cy="385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814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11863</TotalTime>
  <Words>931</Words>
  <Application>Microsoft Office PowerPoint</Application>
  <PresentationFormat>寬螢幕</PresentationFormat>
  <Paragraphs>153</Paragraphs>
  <Slides>19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6" baseType="lpstr">
      <vt:lpstr>新細明體</vt:lpstr>
      <vt:lpstr>Arial</vt:lpstr>
      <vt:lpstr>Calibri</vt:lpstr>
      <vt:lpstr>Calibri Light</vt:lpstr>
      <vt:lpstr>Cambria Math</vt:lpstr>
      <vt:lpstr>Times New Roman</vt:lpstr>
      <vt:lpstr>Office Theme</vt:lpstr>
      <vt:lpstr>Computing a longest common almost-increasing subsequence of two sequences</vt:lpstr>
      <vt:lpstr>Abstract</vt:lpstr>
      <vt:lpstr>Longest almost increasing subsequence(LaIS)</vt:lpstr>
      <vt:lpstr>Longest almost common increasing subsequence(LCaIS)</vt:lpstr>
      <vt:lpstr>Dynamic programming algorithm</vt:lpstr>
      <vt:lpstr>PowerPoint 簡報</vt:lpstr>
      <vt:lpstr>Case 1(not match)(1/3)</vt:lpstr>
      <vt:lpstr>Case 1(not match) (2/3)</vt:lpstr>
      <vt:lpstr>Case 1(not match) (3/3)</vt:lpstr>
      <vt:lpstr>Case 2 (match)(1/3)</vt:lpstr>
      <vt:lpstr>Case 2 (match)(2/3)</vt:lpstr>
      <vt:lpstr>Case 2 (match)(2/3)</vt:lpstr>
      <vt:lpstr>Simplify</vt:lpstr>
      <vt:lpstr>Remove all dominated</vt:lpstr>
      <vt:lpstr>Removed redundant</vt:lpstr>
      <vt:lpstr>Replace each LP■8(i@j)(u, v) in L(i, j) by a 3-tuple</vt:lpstr>
      <vt:lpstr>Recursive formula</vt:lpstr>
      <vt:lpstr>Conclusion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Substring Inclusion Constraint Longest Common Subsequence Problem Can Be Solved in Quadratic Time</dc:title>
  <dc:creator>Wen Wen Liao</dc:creator>
  <cp:lastModifiedBy>M123040052</cp:lastModifiedBy>
  <cp:revision>1069</cp:revision>
  <dcterms:created xsi:type="dcterms:W3CDTF">2022-10-11T15:33:00Z</dcterms:created>
  <dcterms:modified xsi:type="dcterms:W3CDTF">2024-04-01T18:50:21Z</dcterms:modified>
</cp:coreProperties>
</file>