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4" r:id="rId3"/>
    <p:sldId id="309" r:id="rId4"/>
    <p:sldId id="310" r:id="rId5"/>
    <p:sldId id="311" r:id="rId6"/>
    <p:sldId id="312" r:id="rId7"/>
    <p:sldId id="308" r:id="rId8"/>
    <p:sldId id="296" r:id="rId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8" autoAdjust="0"/>
    <p:restoredTop sz="91605" autoAdjust="0"/>
  </p:normalViewPr>
  <p:slideViewPr>
    <p:cSldViewPr snapToGrid="0">
      <p:cViewPr varScale="1">
        <p:scale>
          <a:sx n="52" d="100"/>
          <a:sy n="52" d="100"/>
        </p:scale>
        <p:origin x="58" y="6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23988C-31FC-400F-BF79-FE561904CB54}" type="datetimeFigureOut">
              <a:rPr lang="zh-TW" altLang="en-US" smtClean="0"/>
              <a:t>2024/6/18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70385A-3A9F-4826-B5A3-522D762D83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4720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Otago, Dunedin, New Zealand</a:t>
            </a:r>
          </a:p>
          <a:p>
            <a:r>
              <a:rPr lang="en-US" altLang="zh-TW" dirty="0" smtClean="0"/>
              <a:t>Waterloo, Waterloo, Ont., Canada</a:t>
            </a:r>
          </a:p>
          <a:p>
            <a:r>
              <a:rPr lang="en-US" altLang="zh-TW" dirty="0" smtClean="0"/>
              <a:t>Wilfrid Laurier University, Waterloo, Ont., Canada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0385A-3A9F-4826-B5A3-522D762D838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48482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0385A-3A9F-4826-B5A3-522D762D8382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02808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關於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，作者提出了三個相關問題。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第一個是計算出每個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window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長度，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第二個是明確的列出每個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window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序列。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第三個則是找出有最長的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的那個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window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作者在這篇論文中所解決的問題是第二個，就是找出每個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window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序列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0385A-3A9F-4826-B5A3-522D762D8382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79502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0385A-3A9F-4826-B5A3-522D762D8382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35294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首先會依照上一張投影片的方法得到整段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sequence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作者把這個稱為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principal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row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sigma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是這個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principal row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的元素，在序列中隨著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window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移動而消失的順序。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像是這個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sequence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principal row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是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1 3 4 8 9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那這五個元素當中，第一個消失的會是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，因為他在原本的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sequence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中是最前面的，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而最後一個消失的會是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，因為他在最後一個位置。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則是每個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window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在移動時，每個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元素會消失在窗口外的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counter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，像是一個倒數計時，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隨著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window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移動一格，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中的每個數字都會減一。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直到變成零，代表整個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window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經過該元素了，所以就會把那個元素移除。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像是這邊的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，他所對應的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是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window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再繼續移動就會變成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，然後就會把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移除。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這樣的好處是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0385A-3A9F-4826-B5A3-522D762D8382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04349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然後在這裡有提出一個</a:t>
            </a:r>
            <a:r>
              <a:rPr lang="en-US" altLang="zh-TW" dirty="0" smtClean="0"/>
              <a:t>lemma</a:t>
            </a:r>
            <a:r>
              <a:rPr lang="zh-TW" altLang="en-US" dirty="0" smtClean="0"/>
              <a:t>，像是上一張投影片。</a:t>
            </a:r>
            <a:endParaRPr lang="en-US" altLang="zh-TW" dirty="0" smtClean="0"/>
          </a:p>
          <a:p>
            <a:r>
              <a:rPr lang="zh-TW" altLang="en-US" dirty="0" smtClean="0"/>
              <a:t>在這裡可以把</a:t>
            </a:r>
            <a:r>
              <a:rPr lang="en-US" altLang="zh-TW" dirty="0" smtClean="0"/>
              <a:t>T</a:t>
            </a:r>
            <a:r>
              <a:rPr lang="zh-TW" altLang="en-US" dirty="0" smtClean="0"/>
              <a:t>看成原始序列，</a:t>
            </a:r>
            <a:endParaRPr lang="en-US" altLang="zh-TW" dirty="0" smtClean="0"/>
          </a:p>
          <a:p>
            <a:r>
              <a:rPr lang="zh-TW" altLang="en-US" dirty="0" smtClean="0"/>
              <a:t>當序列 </a:t>
            </a:r>
            <a:r>
              <a:rPr lang="en-US" altLang="zh-TW" dirty="0" smtClean="0"/>
              <a:t>S </a:t>
            </a:r>
            <a:r>
              <a:rPr lang="zh-TW" altLang="en-US" dirty="0" smtClean="0"/>
              <a:t>是序列 </a:t>
            </a:r>
            <a:r>
              <a:rPr lang="en-US" altLang="zh-TW" dirty="0" smtClean="0"/>
              <a:t>T </a:t>
            </a:r>
            <a:r>
              <a:rPr lang="zh-TW" altLang="en-US" dirty="0" smtClean="0"/>
              <a:t>的後綴，那 </a:t>
            </a:r>
            <a:r>
              <a:rPr lang="en-US" altLang="zh-TW" dirty="0" smtClean="0"/>
              <a:t>S</a:t>
            </a:r>
            <a:r>
              <a:rPr lang="zh-TW" altLang="en-US" dirty="0" smtClean="0"/>
              <a:t> 的</a:t>
            </a:r>
            <a:r>
              <a:rPr lang="en-US" altLang="zh-TW" dirty="0" smtClean="0"/>
              <a:t>LIS</a:t>
            </a:r>
            <a:r>
              <a:rPr lang="zh-TW" altLang="en-US" dirty="0" smtClean="0"/>
              <a:t>會是 </a:t>
            </a:r>
            <a:r>
              <a:rPr lang="en-US" altLang="zh-TW" dirty="0" smtClean="0"/>
              <a:t>T </a:t>
            </a:r>
            <a:r>
              <a:rPr lang="zh-TW" altLang="en-US" dirty="0" smtClean="0"/>
              <a:t>的</a:t>
            </a:r>
            <a:r>
              <a:rPr lang="en-US" altLang="zh-TW" dirty="0" smtClean="0"/>
              <a:t>LIS</a:t>
            </a:r>
            <a:r>
              <a:rPr lang="zh-TW" altLang="en-US" dirty="0" smtClean="0"/>
              <a:t>的一個</a:t>
            </a:r>
            <a:r>
              <a:rPr lang="en-US" altLang="zh-TW" dirty="0" smtClean="0"/>
              <a:t>subsequence</a:t>
            </a:r>
            <a:r>
              <a:rPr lang="zh-TW" altLang="en-US" dirty="0" smtClean="0"/>
              <a:t>。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0385A-3A9F-4826-B5A3-522D762D8382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67825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最後是結論，作者提出了一個方法去解決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LISW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問題當中，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列出每個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window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這個部分。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使用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principal</a:t>
            </a:r>
            <a:r>
              <a:rPr lang="en-US" altLang="zh-TW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row</a:t>
            </a:r>
            <a:r>
              <a:rPr lang="zh-TW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作為基礎，去處理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每個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window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</a:t>
            </a:r>
            <a:r>
              <a:rPr lang="zh-TW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endParaRPr lang="en-US" altLang="zh-TW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並且達到了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order</a:t>
            </a:r>
            <a:r>
              <a:rPr lang="en-US" altLang="zh-TW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 log </a:t>
            </a:r>
            <a:r>
              <a:rPr lang="en-US" altLang="zh-TW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log</a:t>
            </a:r>
            <a:r>
              <a:rPr lang="en-US" altLang="zh-TW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 plus output</a:t>
            </a:r>
            <a:r>
              <a:rPr lang="zh-TW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Output</a:t>
            </a:r>
            <a:r>
              <a:rPr lang="en-US" altLang="zh-TW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zh-TW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是每個</a:t>
            </a:r>
            <a:r>
              <a:rPr lang="en-US" altLang="zh-TW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window</a:t>
            </a:r>
            <a:r>
              <a:rPr lang="zh-TW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當中，</a:t>
            </a:r>
            <a:r>
              <a:rPr lang="en-US" altLang="zh-TW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</a:t>
            </a:r>
            <a:r>
              <a:rPr lang="zh-TW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長度的總和，</a:t>
            </a:r>
            <a:r>
              <a:rPr lang="en-US" altLang="zh-TW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</a:t>
            </a:r>
            <a:r>
              <a:rPr lang="zh-TW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是原本的序列的長度。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0385A-3A9F-4826-B5A3-522D762D8382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61850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我的報告到此結束，謝謝大家。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0385A-3A9F-4826-B5A3-522D762D8382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4861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26808-429A-4028-A4D4-897012403039}" type="datetimeFigureOut">
              <a:rPr lang="zh-TW" altLang="en-US" smtClean="0"/>
              <a:t>2024/6/18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B6D81-95DE-485F-B5F2-D8EB09B780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7316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26808-429A-4028-A4D4-897012403039}" type="datetimeFigureOut">
              <a:rPr lang="zh-TW" altLang="en-US" smtClean="0"/>
              <a:t>2024/6/18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B6D81-95DE-485F-B5F2-D8EB09B780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7247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26808-429A-4028-A4D4-897012403039}" type="datetimeFigureOut">
              <a:rPr lang="zh-TW" altLang="en-US" smtClean="0"/>
              <a:t>2024/6/18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B6D81-95DE-485F-B5F2-D8EB09B780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8527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26808-429A-4028-A4D4-897012403039}" type="datetimeFigureOut">
              <a:rPr lang="zh-TW" altLang="en-US" smtClean="0"/>
              <a:t>2024/6/18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B6D81-95DE-485F-B5F2-D8EB09B780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2048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26808-429A-4028-A4D4-897012403039}" type="datetimeFigureOut">
              <a:rPr lang="zh-TW" altLang="en-US" smtClean="0"/>
              <a:t>2024/6/18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B6D81-95DE-485F-B5F2-D8EB09B780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8020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26808-429A-4028-A4D4-897012403039}" type="datetimeFigureOut">
              <a:rPr lang="zh-TW" altLang="en-US" smtClean="0"/>
              <a:t>2024/6/18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B6D81-95DE-485F-B5F2-D8EB09B780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892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26808-429A-4028-A4D4-897012403039}" type="datetimeFigureOut">
              <a:rPr lang="zh-TW" altLang="en-US" smtClean="0"/>
              <a:t>2024/6/18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B6D81-95DE-485F-B5F2-D8EB09B780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0811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26808-429A-4028-A4D4-897012403039}" type="datetimeFigureOut">
              <a:rPr lang="zh-TW" altLang="en-US" smtClean="0"/>
              <a:t>2024/6/18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B6D81-95DE-485F-B5F2-D8EB09B780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6883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26808-429A-4028-A4D4-897012403039}" type="datetimeFigureOut">
              <a:rPr lang="zh-TW" altLang="en-US" smtClean="0"/>
              <a:t>2024/6/18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B6D81-95DE-485F-B5F2-D8EB09B780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8548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26808-429A-4028-A4D4-897012403039}" type="datetimeFigureOut">
              <a:rPr lang="zh-TW" altLang="en-US" smtClean="0"/>
              <a:t>2024/6/18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B6D81-95DE-485F-B5F2-D8EB09B780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325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26808-429A-4028-A4D4-897012403039}" type="datetimeFigureOut">
              <a:rPr lang="zh-TW" altLang="en-US" smtClean="0"/>
              <a:t>2024/6/18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B6D81-95DE-485F-B5F2-D8EB09B780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7975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26808-429A-4028-A4D4-897012403039}" type="datetimeFigureOut">
              <a:rPr lang="zh-TW" altLang="en-US" smtClean="0"/>
              <a:t>2024/6/18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B6D81-95DE-485F-B5F2-D8EB09B780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7578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2769961"/>
            <a:ext cx="12432632" cy="832077"/>
          </a:xfrm>
        </p:spPr>
        <p:txBody>
          <a:bodyPr>
            <a:noAutofit/>
          </a:bodyPr>
          <a:lstStyle/>
          <a:p>
            <a:r>
              <a:rPr lang="en-US" altLang="zh-TW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Longest increasing subsequences </a:t>
            </a:r>
            <a:r>
              <a:rPr lang="en-US" altLang="zh-TW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TW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sliding</a:t>
            </a:r>
            <a:r>
              <a:rPr lang="zh-TW" alt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windows</a:t>
            </a:r>
            <a:endParaRPr lang="en-US" altLang="zh-TW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890412"/>
            <a:ext cx="9144000" cy="1655762"/>
          </a:xfrm>
        </p:spPr>
        <p:txBody>
          <a:bodyPr>
            <a:norm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Michael H.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Albert,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Alexander 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Golynski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Angele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M.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Hamel,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Alejandro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Lopez-Ortiz,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S.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Srinivasa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Rao,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Mohammad Ali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Safari</a:t>
            </a:r>
          </a:p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Theoretical Computer Science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vol.321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(2004) 405 – 414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Google Shape;56;p13">
            <a:extLst>
              <a:ext uri="{FF2B5EF4-FFF2-40B4-BE49-F238E27FC236}">
                <a16:creationId xmlns:a16="http://schemas.microsoft.com/office/drawing/2014/main" id="{06C1D35A-D785-485D-9332-2BCA50B420B3}"/>
              </a:ext>
            </a:extLst>
          </p:cNvPr>
          <p:cNvSpPr txBox="1"/>
          <p:nvPr/>
        </p:nvSpPr>
        <p:spPr>
          <a:xfrm>
            <a:off x="7904957" y="5834548"/>
            <a:ext cx="3920100" cy="8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000" dirty="0" smtClean="0">
                <a:latin typeface="Times New Roman"/>
                <a:ea typeface="Times New Roman"/>
                <a:cs typeface="Times New Roman"/>
                <a:sym typeface="Times New Roman"/>
              </a:rPr>
              <a:t>Presenter: </a:t>
            </a:r>
            <a:r>
              <a:rPr lang="en-US" altLang="zh-TW" sz="2000" dirty="0" smtClean="0">
                <a:latin typeface="Times New Roman"/>
                <a:ea typeface="Times New Roman"/>
                <a:cs typeface="Times New Roman"/>
                <a:sym typeface="Times New Roman"/>
              </a:rPr>
              <a:t>Wan-</a:t>
            </a:r>
            <a:r>
              <a:rPr lang="en-US" altLang="zh-TW" sz="2000" dirty="0"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  <a:r>
              <a:rPr lang="en-US" altLang="zh-TW" sz="2000" dirty="0" smtClean="0">
                <a:latin typeface="Times New Roman"/>
                <a:ea typeface="Times New Roman"/>
                <a:cs typeface="Times New Roman"/>
                <a:sym typeface="Times New Roman"/>
              </a:rPr>
              <a:t>i </a:t>
            </a:r>
            <a:r>
              <a:rPr lang="en-US" altLang="zh-TW" sz="2000" dirty="0" err="1" smtClean="0">
                <a:latin typeface="Times New Roman"/>
                <a:ea typeface="Times New Roman"/>
                <a:cs typeface="Times New Roman"/>
                <a:sym typeface="Times New Roman"/>
              </a:rPr>
              <a:t>Ou</a:t>
            </a:r>
            <a:endParaRPr sz="2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000" dirty="0">
                <a:latin typeface="Times New Roman"/>
                <a:ea typeface="Times New Roman"/>
                <a:cs typeface="Times New Roman"/>
                <a:sym typeface="Times New Roman"/>
              </a:rPr>
              <a:t>Date: </a:t>
            </a:r>
            <a:r>
              <a:rPr lang="en-US" altLang="zh-TW" sz="2000" dirty="0" smtClean="0">
                <a:latin typeface="Times New Roman"/>
                <a:ea typeface="Times New Roman"/>
                <a:cs typeface="Times New Roman"/>
                <a:sym typeface="Times New Roman"/>
              </a:rPr>
              <a:t>June 18</a:t>
            </a:r>
            <a:r>
              <a:rPr lang="zh-TW" sz="2000" dirty="0" smtClean="0">
                <a:latin typeface="Times New Roman"/>
                <a:ea typeface="Times New Roman"/>
                <a:cs typeface="Times New Roman"/>
                <a:sym typeface="Times New Roman"/>
              </a:rPr>
              <a:t>, 202</a:t>
            </a:r>
            <a:r>
              <a:rPr lang="en-US" altLang="zh-TW" sz="2000" dirty="0"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endParaRPr sz="20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491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>
            <a:extLst>
              <a:ext uri="{FF2B5EF4-FFF2-40B4-BE49-F238E27FC236}">
                <a16:creationId xmlns:a16="http://schemas.microsoft.com/office/drawing/2014/main" id="{F1DA6C9D-47B3-4859-86BB-23AC7F205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altLang="zh-TW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  <a:endParaRPr lang="zh-TW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1929CBE0-F345-4810-B322-95D978A6AA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consider the problem of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finding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longest increasing subsequence in a sliding window  over a given sequence (LISW). We propose an output-sensitive data structure that solves this  problem in time O(n log </a:t>
            </a:r>
            <a:r>
              <a:rPr lang="en-US" altLang="zh-TW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log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+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OUTPUT) for a sequence of n elements. </a:t>
            </a:r>
            <a:endParaRPr lang="en-US" altLang="zh-TW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altLang="zh-TW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structure substantially improves over the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naive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generalization of the longest increasing subsequence algorithm  and in fact produces an output-sensitive optimal solution.</a:t>
            </a:r>
          </a:p>
        </p:txBody>
      </p:sp>
    </p:spTree>
    <p:extLst>
      <p:ext uri="{BB962C8B-B14F-4D97-AF65-F5344CB8AC3E}">
        <p14:creationId xmlns:p14="http://schemas.microsoft.com/office/powerpoint/2010/main" val="357716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>
            <a:extLst>
              <a:ext uri="{FF2B5EF4-FFF2-40B4-BE49-F238E27FC236}">
                <a16:creationId xmlns:a16="http://schemas.microsoft.com/office/drawing/2014/main" id="{F1DA6C9D-47B3-4859-86BB-23AC7F205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810" y="172620"/>
            <a:ext cx="11241505" cy="1325563"/>
          </a:xfrm>
        </p:spPr>
        <p:txBody>
          <a:bodyPr/>
          <a:lstStyle/>
          <a:p>
            <a:r>
              <a:rPr lang="en-US" altLang="zh-TW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Problem definition</a:t>
            </a:r>
            <a:endParaRPr lang="zh-TW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671762" y="1844842"/>
            <a:ext cx="10515600" cy="4523873"/>
          </a:xfrm>
        </p:spPr>
        <p:txBody>
          <a:bodyPr>
            <a:norm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Local Max Value For each window report the length k of the longest increasing subsequence in that window. 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Local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 Sequence Explicitly list a longest increasing sequence for each window. 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Global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 Sequence Find the window with the longest increasing sequence among all windows.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70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>
            <a:extLst>
              <a:ext uri="{FF2B5EF4-FFF2-40B4-BE49-F238E27FC236}">
                <a16:creationId xmlns:a16="http://schemas.microsoft.com/office/drawing/2014/main" id="{F1DA6C9D-47B3-4859-86BB-23AC7F205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810" y="172620"/>
            <a:ext cx="11241505" cy="1325563"/>
          </a:xfrm>
        </p:spPr>
        <p:txBody>
          <a:bodyPr/>
          <a:lstStyle/>
          <a:p>
            <a:r>
              <a:rPr lang="en-US" altLang="zh-TW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Method (1/3)</a:t>
            </a:r>
            <a:endParaRPr lang="zh-TW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671761" y="1657217"/>
            <a:ext cx="10515600" cy="2102268"/>
          </a:xfrm>
        </p:spPr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Robinson–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Schensted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–Knuth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Algorithm</a:t>
            </a:r>
          </a:p>
          <a:p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35274816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7565" y="3414203"/>
            <a:ext cx="8223991" cy="1532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56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>
            <a:extLst>
              <a:ext uri="{FF2B5EF4-FFF2-40B4-BE49-F238E27FC236}">
                <a16:creationId xmlns:a16="http://schemas.microsoft.com/office/drawing/2014/main" id="{F1DA6C9D-47B3-4859-86BB-23AC7F205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810" y="172620"/>
            <a:ext cx="11241505" cy="1325563"/>
          </a:xfrm>
        </p:spPr>
        <p:txBody>
          <a:bodyPr/>
          <a:lstStyle/>
          <a:p>
            <a:r>
              <a:rPr lang="en-US" altLang="zh-TW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Method (2/3)</a:t>
            </a:r>
            <a:endParaRPr lang="zh-TW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671762" y="2708351"/>
            <a:ext cx="10515600" cy="2102268"/>
          </a:xfrm>
        </p:spPr>
        <p:txBody>
          <a:bodyPr/>
          <a:lstStyle/>
          <a:p>
            <a:endParaRPr lang="zh-TW" altLang="en-US" dirty="0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810" y="2590950"/>
            <a:ext cx="11550315" cy="3425817"/>
          </a:xfrm>
          <a:prstGeom prst="rect">
            <a:avLst/>
          </a:prstGeom>
        </p:spPr>
      </p:pic>
      <p:sp>
        <p:nvSpPr>
          <p:cNvPr id="6" name="內容版面配置區 3"/>
          <p:cNvSpPr txBox="1">
            <a:spLocks/>
          </p:cNvSpPr>
          <p:nvPr/>
        </p:nvSpPr>
        <p:spPr>
          <a:xfrm>
            <a:off x="671762" y="1370487"/>
            <a:ext cx="10515600" cy="21022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257368491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principal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row : 1 3 4 8 9   </a:t>
            </a:r>
          </a:p>
          <a:p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       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𝜎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( 5,1,3,2,4 )</a:t>
            </a:r>
          </a:p>
          <a:p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1602205" y="5903335"/>
            <a:ext cx="18710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 = ( 1,4,5,6 )</a:t>
            </a:r>
          </a:p>
        </p:txBody>
      </p:sp>
    </p:spTree>
    <p:extLst>
      <p:ext uri="{BB962C8B-B14F-4D97-AF65-F5344CB8AC3E}">
        <p14:creationId xmlns:p14="http://schemas.microsoft.com/office/powerpoint/2010/main" val="371463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>
            <a:extLst>
              <a:ext uri="{FF2B5EF4-FFF2-40B4-BE49-F238E27FC236}">
                <a16:creationId xmlns:a16="http://schemas.microsoft.com/office/drawing/2014/main" id="{F1DA6C9D-47B3-4859-86BB-23AC7F205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810" y="172620"/>
            <a:ext cx="11241505" cy="1325563"/>
          </a:xfrm>
        </p:spPr>
        <p:txBody>
          <a:bodyPr/>
          <a:lstStyle/>
          <a:p>
            <a:r>
              <a:rPr lang="en-US" altLang="zh-TW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Method (3/3)</a:t>
            </a:r>
            <a:endParaRPr lang="zh-TW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內容版面配置區 3"/>
          <p:cNvSpPr txBox="1">
            <a:spLocks/>
          </p:cNvSpPr>
          <p:nvPr/>
        </p:nvSpPr>
        <p:spPr>
          <a:xfrm>
            <a:off x="671762" y="1370487"/>
            <a:ext cx="10515600" cy="21022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TW" altLang="en-US" dirty="0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425" y="4146598"/>
            <a:ext cx="11454729" cy="1048048"/>
          </a:xfrm>
          <a:prstGeom prst="rect">
            <a:avLst/>
          </a:prstGeom>
        </p:spPr>
      </p:pic>
      <p:sp>
        <p:nvSpPr>
          <p:cNvPr id="9" name="內容版面配置區 3"/>
          <p:cNvSpPr txBox="1">
            <a:spLocks/>
          </p:cNvSpPr>
          <p:nvPr/>
        </p:nvSpPr>
        <p:spPr>
          <a:xfrm>
            <a:off x="671762" y="1722804"/>
            <a:ext cx="10515600" cy="21022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T                   S</a:t>
            </a:r>
          </a:p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Sequence:       257368491        8491                       </a:t>
            </a:r>
          </a:p>
          <a:p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principal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row : 1 3 4 8 9  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1 9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13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>
            <a:extLst>
              <a:ext uri="{FF2B5EF4-FFF2-40B4-BE49-F238E27FC236}">
                <a16:creationId xmlns:a16="http://schemas.microsoft.com/office/drawing/2014/main" id="{F1DA6C9D-47B3-4859-86BB-23AC7F205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TW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zh-TW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3"/>
          <p:cNvSpPr>
            <a:spLocks noGrp="1"/>
          </p:cNvSpPr>
          <p:nvPr>
            <p:ph idx="1"/>
          </p:nvPr>
        </p:nvSpPr>
        <p:spPr>
          <a:xfrm>
            <a:off x="838200" y="1468376"/>
            <a:ext cx="10775553" cy="5152101"/>
          </a:xfrm>
        </p:spPr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proposed a data structure for 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finding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the 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LISW.</a:t>
            </a:r>
          </a:p>
          <a:p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Uses 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implicit representation of principal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rows for subsequences within each window.</a:t>
            </a:r>
          </a:p>
          <a:p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pt-BR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Time complexity: O(n log log n  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+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pt-BR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OUTPUT</a:t>
            </a:r>
            <a:r>
              <a:rPr lang="pt-BR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0787" y="4863221"/>
            <a:ext cx="3410426" cy="628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822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1929CBE0-F345-4810-B322-95D978A6AA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968" y="1690688"/>
            <a:ext cx="11897032" cy="1166812"/>
          </a:xfrm>
        </p:spPr>
        <p:txBody>
          <a:bodyPr>
            <a:noAutofit/>
          </a:bodyPr>
          <a:lstStyle/>
          <a:p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標題 1">
            <a:extLst>
              <a:ext uri="{FF2B5EF4-FFF2-40B4-BE49-F238E27FC236}">
                <a16:creationId xmlns:a16="http://schemas.microsoft.com/office/drawing/2014/main" id="{F1DA6C9D-47B3-4859-86BB-23AC7F205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5318" y="2633763"/>
            <a:ext cx="2576332" cy="1325563"/>
          </a:xfrm>
        </p:spPr>
        <p:txBody>
          <a:bodyPr>
            <a:normAutofit/>
          </a:bodyPr>
          <a:lstStyle/>
          <a:p>
            <a:pPr algn="ctr"/>
            <a:r>
              <a:rPr lang="en-US" altLang="zh-TW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Thanks</a:t>
            </a:r>
            <a:endParaRPr lang="zh-TW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33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5950</TotalTime>
  <Words>665</Words>
  <Application>Microsoft Office PowerPoint</Application>
  <PresentationFormat>寬螢幕</PresentationFormat>
  <Paragraphs>79</Paragraphs>
  <Slides>8</Slides>
  <Notes>8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5" baseType="lpstr"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Longest increasing subsequences  in sliding windows</vt:lpstr>
      <vt:lpstr>Abstract</vt:lpstr>
      <vt:lpstr>Problem definition</vt:lpstr>
      <vt:lpstr>Method (1/3)</vt:lpstr>
      <vt:lpstr>Method (2/3)</vt:lpstr>
      <vt:lpstr>Method (3/3)</vt:lpstr>
      <vt:lpstr>Conclusion</vt:lpstr>
      <vt:lpstr>Thanks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925</cp:revision>
  <dcterms:created xsi:type="dcterms:W3CDTF">2024-03-29T12:17:05Z</dcterms:created>
  <dcterms:modified xsi:type="dcterms:W3CDTF">2024-06-18T11:05:07Z</dcterms:modified>
</cp:coreProperties>
</file>