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309" r:id="rId4"/>
    <p:sldId id="310" r:id="rId5"/>
    <p:sldId id="311" r:id="rId6"/>
    <p:sldId id="312" r:id="rId7"/>
    <p:sldId id="308" r:id="rId8"/>
    <p:sldId id="29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1605" autoAdjust="0"/>
  </p:normalViewPr>
  <p:slideViewPr>
    <p:cSldViewPr snapToGrid="0">
      <p:cViewPr varScale="1">
        <p:scale>
          <a:sx n="52" d="100"/>
          <a:sy n="52" d="100"/>
        </p:scale>
        <p:origin x="58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3988C-31FC-400F-BF79-FE561904CB5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0385A-3A9F-4826-B5A3-522D762D8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72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Otago, Dunedin, New Zealand</a:t>
            </a:r>
          </a:p>
          <a:p>
            <a:r>
              <a:rPr lang="en-US" altLang="zh-TW" dirty="0" smtClean="0"/>
              <a:t>Waterloo, Waterloo, Ont., Canada</a:t>
            </a:r>
          </a:p>
          <a:p>
            <a:r>
              <a:rPr lang="en-US" altLang="zh-TW" dirty="0" smtClean="0"/>
              <a:t>Wilfrid Laurier University, Waterloo, Ont., Canada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84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280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關於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，作者提出了三個相關問題。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第一個是計算出每個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長度，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第二個是明確的列出每個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序列。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第三個則是找出有最長的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的那個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作者在這篇論文中所解決的問題是第二個，就是找出每個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序列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95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529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首先會依照上一張投影片的方法得到整段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作者把這個稱為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principal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sigma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是這個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 row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的元素，在序列中隨著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移動而消失的順序。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像是這個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 row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1 3 4 8 9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那這五個元素當中，第一個消失的會是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，因為他在原本的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中是最前面的，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而最後一個消失的會是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，因為他在最後一個位置。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則是每個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在移動時，每個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元素會消失在窗口外的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counter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，像是一個倒數計時，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隨著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移動一格，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中的每個數字都會減一。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直到變成零，代表整個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經過該元素了，所以就會把那個元素移除。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像是這邊的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，他所對應的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再繼續移動就會變成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，然後就會把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移除。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這樣的好處是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43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然後在這裡有提出一個</a:t>
            </a:r>
            <a:r>
              <a:rPr lang="en-US" altLang="zh-TW" dirty="0" smtClean="0"/>
              <a:t>lemma</a:t>
            </a:r>
            <a:r>
              <a:rPr lang="zh-TW" altLang="en-US" dirty="0" smtClean="0"/>
              <a:t>，像是上一張投影片。</a:t>
            </a:r>
            <a:endParaRPr lang="en-US" altLang="zh-TW" dirty="0" smtClean="0"/>
          </a:p>
          <a:p>
            <a:r>
              <a:rPr lang="zh-TW" altLang="en-US" dirty="0" smtClean="0"/>
              <a:t>在這裡可以把</a:t>
            </a:r>
            <a:r>
              <a:rPr lang="en-US" altLang="zh-TW" dirty="0" smtClean="0"/>
              <a:t>T</a:t>
            </a:r>
            <a:r>
              <a:rPr lang="zh-TW" altLang="en-US" dirty="0" smtClean="0"/>
              <a:t>看成原始序列，</a:t>
            </a:r>
            <a:endParaRPr lang="en-US" altLang="zh-TW" dirty="0" smtClean="0"/>
          </a:p>
          <a:p>
            <a:r>
              <a:rPr lang="zh-TW" altLang="en-US" dirty="0" smtClean="0"/>
              <a:t>當序列 </a:t>
            </a:r>
            <a:r>
              <a:rPr lang="en-US" altLang="zh-TW" dirty="0" smtClean="0"/>
              <a:t>S </a:t>
            </a:r>
            <a:r>
              <a:rPr lang="zh-TW" altLang="en-US" dirty="0" smtClean="0"/>
              <a:t>是序列 </a:t>
            </a:r>
            <a:r>
              <a:rPr lang="en-US" altLang="zh-TW" dirty="0" smtClean="0"/>
              <a:t>T </a:t>
            </a:r>
            <a:r>
              <a:rPr lang="zh-TW" altLang="en-US" dirty="0" smtClean="0"/>
              <a:t>的後綴，那 </a:t>
            </a:r>
            <a:r>
              <a:rPr lang="en-US" altLang="zh-TW" dirty="0" smtClean="0"/>
              <a:t>S</a:t>
            </a:r>
            <a:r>
              <a:rPr lang="zh-TW" altLang="en-US" dirty="0" smtClean="0"/>
              <a:t> 的</a:t>
            </a:r>
            <a:r>
              <a:rPr lang="en-US" altLang="zh-TW" dirty="0" smtClean="0"/>
              <a:t>LIS</a:t>
            </a:r>
            <a:r>
              <a:rPr lang="zh-TW" altLang="en-US" dirty="0" smtClean="0"/>
              <a:t>會是 </a:t>
            </a:r>
            <a:r>
              <a:rPr lang="en-US" altLang="zh-TW" dirty="0" smtClean="0"/>
              <a:t>T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LIS</a:t>
            </a:r>
            <a:r>
              <a:rPr lang="zh-TW" altLang="en-US" dirty="0" smtClean="0"/>
              <a:t>的一個</a:t>
            </a:r>
            <a:r>
              <a:rPr lang="en-US" altLang="zh-TW" dirty="0" smtClean="0"/>
              <a:t>subsequence</a:t>
            </a:r>
            <a:r>
              <a:rPr lang="zh-TW" altLang="en-US" dirty="0" smtClean="0"/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782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最後是結論，作者提出了一個方法去解決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問題當中，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列出每個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這個部分。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row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作為基礎，去處理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並且達到了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 log </a:t>
            </a:r>
            <a:r>
              <a:rPr lang="en-US" altLang="zh-TW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 plus output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Output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是每個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當中，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長度的總和，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zh-TW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是原本的序列的長度。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185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我的報告到此結束，謝謝大家。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385A-3A9F-4826-B5A3-522D762D838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86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3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24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52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0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02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9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81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8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5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25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97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6808-429A-4028-A4D4-897012403039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6D81-95DE-485F-B5F2-D8EB09B780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57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subsequences </a:t>
            </a: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sliding</a:t>
            </a:r>
            <a:r>
              <a:rPr lang="zh-TW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endParaRPr lang="en-US" altLang="zh-TW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H.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Golynski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Angele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Hamel,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Alejandro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Lopez-Ortiz,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Srinivasa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Rao,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Ali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Safari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vol.321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(2004) 405 – 414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06C1D35A-D785-485D-9332-2BCA50B420B3}"/>
              </a:ext>
            </a:extLst>
          </p:cNvPr>
          <p:cNvSpPr txBox="1"/>
          <p:nvPr/>
        </p:nvSpPr>
        <p:spPr>
          <a:xfrm>
            <a:off x="7904957" y="5834548"/>
            <a:ext cx="3920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en-US" alt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Wan-</a:t>
            </a:r>
            <a:r>
              <a:rPr lang="en-US" alt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en-US" altLang="zh-TW" sz="20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alt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June 18</a:t>
            </a:r>
            <a:r>
              <a:rPr lang="zh-TW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, 202</a:t>
            </a:r>
            <a:r>
              <a:rPr lang="en-US" altLang="zh-TW" sz="2000" dirty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9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1929CBE0-F345-4810-B322-95D978A6A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 the problem of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longest increasing subsequence in a sliding window  over a given sequence (LISW). We propose an output-sensitive data structure that solves this  problem in time O(n log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+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OUTPUT) for a sequence of n elements. 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 substantially improves over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naive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of the longest increasing subsequence algorithm  and in fact produces an output-sensitive optimal solution.</a:t>
            </a:r>
          </a:p>
        </p:txBody>
      </p:sp>
    </p:spTree>
    <p:extLst>
      <p:ext uri="{BB962C8B-B14F-4D97-AF65-F5344CB8AC3E}">
        <p14:creationId xmlns:p14="http://schemas.microsoft.com/office/powerpoint/2010/main" val="35771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172620"/>
            <a:ext cx="11241505" cy="1325563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71762" y="1844842"/>
            <a:ext cx="10515600" cy="4523873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Max Value For each window report the length k of the longest increasing subsequence in that window.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Sequence Explicitly list a longest increasing sequence for each window.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Sequence Find the window with the longest increasing sequence among all windows.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172620"/>
            <a:ext cx="11241505" cy="1325563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(1/3)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71761" y="1657217"/>
            <a:ext cx="10515600" cy="2102268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Robinson–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Schensted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–Knuth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35274816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565" y="3414203"/>
            <a:ext cx="8223991" cy="15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172620"/>
            <a:ext cx="11241505" cy="1325563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(2/3)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71762" y="2708351"/>
            <a:ext cx="10515600" cy="210226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10" y="2590950"/>
            <a:ext cx="11550315" cy="3425817"/>
          </a:xfrm>
          <a:prstGeom prst="rect">
            <a:avLst/>
          </a:prstGeom>
        </p:spPr>
      </p:pic>
      <p:sp>
        <p:nvSpPr>
          <p:cNvPr id="6" name="內容版面配置區 3"/>
          <p:cNvSpPr txBox="1">
            <a:spLocks/>
          </p:cNvSpPr>
          <p:nvPr/>
        </p:nvSpPr>
        <p:spPr>
          <a:xfrm>
            <a:off x="671762" y="1370487"/>
            <a:ext cx="10515600" cy="2102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257368491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principal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row : 1 3 4 8 9   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𝜎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( 5,1,3,2,4 )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02205" y="5903335"/>
            <a:ext cx="1871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( 1,4,5,6 )</a:t>
            </a:r>
          </a:p>
        </p:txBody>
      </p:sp>
    </p:spTree>
    <p:extLst>
      <p:ext uri="{BB962C8B-B14F-4D97-AF65-F5344CB8AC3E}">
        <p14:creationId xmlns:p14="http://schemas.microsoft.com/office/powerpoint/2010/main" val="37146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172620"/>
            <a:ext cx="11241505" cy="1325563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(3/3)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671762" y="1370487"/>
            <a:ext cx="10515600" cy="2102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25" y="4146598"/>
            <a:ext cx="11454729" cy="1048048"/>
          </a:xfrm>
          <a:prstGeom prst="rect">
            <a:avLst/>
          </a:prstGeom>
        </p:spPr>
      </p:pic>
      <p:sp>
        <p:nvSpPr>
          <p:cNvPr id="9" name="內容版面配置區 3"/>
          <p:cNvSpPr txBox="1">
            <a:spLocks/>
          </p:cNvSpPr>
          <p:nvPr/>
        </p:nvSpPr>
        <p:spPr>
          <a:xfrm>
            <a:off x="671762" y="1722804"/>
            <a:ext cx="10515600" cy="2102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                   S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Sequence:       257368491        8491                       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principal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 : 1 3 4 8 9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1 9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3"/>
          <p:cNvSpPr>
            <a:spLocks noGrp="1"/>
          </p:cNvSpPr>
          <p:nvPr>
            <p:ph idx="1"/>
          </p:nvPr>
        </p:nvSpPr>
        <p:spPr>
          <a:xfrm>
            <a:off x="838200" y="1468376"/>
            <a:ext cx="10775553" cy="5152101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proposed a data structure for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finding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LISW.</a:t>
            </a: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Uses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implicit representation of principal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rows for subsequences within each window.</a:t>
            </a: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pt-BR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 complexity: O(n log log n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pt-BR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OUTPUT</a:t>
            </a:r>
            <a:r>
              <a:rPr lang="pt-BR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787" y="4863221"/>
            <a:ext cx="3410426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929CBE0-F345-4810-B322-95D978A6A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690688"/>
            <a:ext cx="11897032" cy="1166812"/>
          </a:xfrm>
        </p:spPr>
        <p:txBody>
          <a:bodyPr>
            <a:noAutofit/>
          </a:bodyPr>
          <a:lstStyle/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F1DA6C9D-47B3-4859-86BB-23AC7F2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318" y="2633763"/>
            <a:ext cx="257633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zh-TW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665</Words>
  <Application>Microsoft Office PowerPoint</Application>
  <PresentationFormat>寬螢幕</PresentationFormat>
  <Paragraphs>79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Longest increasing subsequences  in sliding windows</vt:lpstr>
      <vt:lpstr>Abstract</vt:lpstr>
      <vt:lpstr>Problem definition</vt:lpstr>
      <vt:lpstr>Method (1/3)</vt:lpstr>
      <vt:lpstr>Method (2/3)</vt:lpstr>
      <vt:lpstr>Method (3/3)</vt:lpstr>
      <vt:lpstr>Conclusion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925</cp:revision>
  <dcterms:created xsi:type="dcterms:W3CDTF">2024-03-29T12:17:05Z</dcterms:created>
  <dcterms:modified xsi:type="dcterms:W3CDTF">2024-06-18T11:05:07Z</dcterms:modified>
</cp:coreProperties>
</file>