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92" r:id="rId4"/>
    <p:sldId id="293" r:id="rId5"/>
    <p:sldId id="294" r:id="rId6"/>
    <p:sldId id="295" r:id="rId7"/>
    <p:sldId id="296" r:id="rId8"/>
    <p:sldId id="297" r:id="rId9"/>
    <p:sldId id="298" r:id="rId10"/>
    <p:sldId id="299" r:id="rId11"/>
    <p:sldId id="301" r:id="rId12"/>
    <p:sldId id="302" r:id="rId13"/>
    <p:sldId id="300"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290"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14578-5835-485D-A797-12C6B257B115}" v="11" dt="2023-09-04T04:31:32.037"/>
    <p1510:client id="{E7DA5099-78A1-408B-84DF-074DE53BB9A0}" v="2911" dt="2023-08-31T07:26:23.869"/>
    <p1510:client id="{F70ECEBF-8AD3-43A7-BF35-843D2F9F26F7}" v="22" dt="2023-09-04T05:18:59.643"/>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5529" autoAdjust="0"/>
  </p:normalViewPr>
  <p:slideViewPr>
    <p:cSldViewPr snapToGrid="0">
      <p:cViewPr varScale="1">
        <p:scale>
          <a:sx n="95" d="100"/>
          <a:sy n="95" d="100"/>
        </p:scale>
        <p:origin x="114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適宏" userId="ba70bf4345ae8a18" providerId="Windows Live" clId="Web-{60414578-5835-485D-A797-12C6B257B115}"/>
    <pc:docChg chg="modSld sldOrd">
      <pc:chgData name="李 適宏" userId="ba70bf4345ae8a18" providerId="Windows Live" clId="Web-{60414578-5835-485D-A797-12C6B257B115}" dt="2023-09-04T04:31:32.037" v="10"/>
      <pc:docMkLst>
        <pc:docMk/>
      </pc:docMkLst>
      <pc:sldChg chg="modSp">
        <pc:chgData name="李 適宏" userId="ba70bf4345ae8a18" providerId="Windows Live" clId="Web-{60414578-5835-485D-A797-12C6B257B115}" dt="2023-09-04T04:27:19.961" v="9" actId="20577"/>
        <pc:sldMkLst>
          <pc:docMk/>
          <pc:sldMk cId="3671907888" sldId="258"/>
        </pc:sldMkLst>
        <pc:spChg chg="mod">
          <ac:chgData name="李 適宏" userId="ba70bf4345ae8a18" providerId="Windows Live" clId="Web-{60414578-5835-485D-A797-12C6B257B115}" dt="2023-09-04T04:27:19.961" v="9" actId="20577"/>
          <ac:spMkLst>
            <pc:docMk/>
            <pc:sldMk cId="3671907888" sldId="258"/>
            <ac:spMk id="3" creationId="{2E60A558-83F5-DC4B-E8C9-3EB0801F3EAE}"/>
          </ac:spMkLst>
        </pc:spChg>
      </pc:sldChg>
      <pc:sldChg chg="modSp">
        <pc:chgData name="李 適宏" userId="ba70bf4345ae8a18" providerId="Windows Live" clId="Web-{60414578-5835-485D-A797-12C6B257B115}" dt="2023-09-04T04:26:39.037" v="4" actId="20577"/>
        <pc:sldMkLst>
          <pc:docMk/>
          <pc:sldMk cId="3428300884" sldId="270"/>
        </pc:sldMkLst>
        <pc:spChg chg="mod">
          <ac:chgData name="李 適宏" userId="ba70bf4345ae8a18" providerId="Windows Live" clId="Web-{60414578-5835-485D-A797-12C6B257B115}" dt="2023-09-04T04:26:39.037" v="4" actId="20577"/>
          <ac:spMkLst>
            <pc:docMk/>
            <pc:sldMk cId="3428300884" sldId="270"/>
            <ac:spMk id="3" creationId="{2E60A558-83F5-DC4B-E8C9-3EB0801F3EAE}"/>
          </ac:spMkLst>
        </pc:spChg>
      </pc:sldChg>
      <pc:sldChg chg="ord">
        <pc:chgData name="李 適宏" userId="ba70bf4345ae8a18" providerId="Windows Live" clId="Web-{60414578-5835-485D-A797-12C6B257B115}" dt="2023-09-04T04:31:32.037" v="10"/>
        <pc:sldMkLst>
          <pc:docMk/>
          <pc:sldMk cId="3552292399" sldId="274"/>
        </pc:sldMkLst>
      </pc:sldChg>
    </pc:docChg>
  </pc:docChgLst>
  <pc:docChgLst>
    <pc:chgData name="李 適宏" userId="ba70bf4345ae8a18" providerId="Windows Live" clId="Web-{E7DA5099-78A1-408B-84DF-074DE53BB9A0}"/>
    <pc:docChg chg="addSld delSld modSld sldOrd">
      <pc:chgData name="李 適宏" userId="ba70bf4345ae8a18" providerId="Windows Live" clId="Web-{E7DA5099-78A1-408B-84DF-074DE53BB9A0}" dt="2023-08-31T07:26:23.869" v="2559" actId="20577"/>
      <pc:docMkLst>
        <pc:docMk/>
      </pc:docMkLst>
      <pc:sldChg chg="modSp modTransition">
        <pc:chgData name="李 適宏" userId="ba70bf4345ae8a18" providerId="Windows Live" clId="Web-{E7DA5099-78A1-408B-84DF-074DE53BB9A0}" dt="2023-08-31T07:19:27.153" v="2517"/>
        <pc:sldMkLst>
          <pc:docMk/>
          <pc:sldMk cId="2067857472" sldId="257"/>
        </pc:sldMkLst>
        <pc:spChg chg="mod">
          <ac:chgData name="李 適宏" userId="ba70bf4345ae8a18" providerId="Windows Live" clId="Web-{E7DA5099-78A1-408B-84DF-074DE53BB9A0}" dt="2023-08-30T09:50:44.315" v="7" actId="20577"/>
          <ac:spMkLst>
            <pc:docMk/>
            <pc:sldMk cId="2067857472" sldId="257"/>
            <ac:spMk id="2" creationId="{CC7901A9-EC42-0349-C42C-1EF1F72BF040}"/>
          </ac:spMkLst>
        </pc:spChg>
        <pc:spChg chg="mod">
          <ac:chgData name="李 適宏" userId="ba70bf4345ae8a18" providerId="Windows Live" clId="Web-{E7DA5099-78A1-408B-84DF-074DE53BB9A0}" dt="2023-08-30T09:51:59.990" v="17" actId="20577"/>
          <ac:spMkLst>
            <pc:docMk/>
            <pc:sldMk cId="2067857472" sldId="257"/>
            <ac:spMk id="3" creationId="{54DBE6CB-9CF8-48E7-B831-C6B10B6C080F}"/>
          </ac:spMkLst>
        </pc:spChg>
        <pc:spChg chg="mod">
          <ac:chgData name="李 適宏" userId="ba70bf4345ae8a18" providerId="Windows Live" clId="Web-{E7DA5099-78A1-408B-84DF-074DE53BB9A0}" dt="2023-08-30T09:56:00.011" v="36" actId="20577"/>
          <ac:spMkLst>
            <pc:docMk/>
            <pc:sldMk cId="2067857472" sldId="257"/>
            <ac:spMk id="4" creationId="{272805CA-C188-EA0E-0232-5E39FC11B582}"/>
          </ac:spMkLst>
        </pc:spChg>
      </pc:sldChg>
      <pc:sldChg chg="modSp modTransition">
        <pc:chgData name="李 適宏" userId="ba70bf4345ae8a18" providerId="Windows Live" clId="Web-{E7DA5099-78A1-408B-84DF-074DE53BB9A0}" dt="2023-08-31T07:24:26.568" v="2550" actId="20577"/>
        <pc:sldMkLst>
          <pc:docMk/>
          <pc:sldMk cId="3671907888" sldId="258"/>
        </pc:sldMkLst>
        <pc:spChg chg="mod">
          <ac:chgData name="李 適宏" userId="ba70bf4345ae8a18" providerId="Windows Live" clId="Web-{E7DA5099-78A1-408B-84DF-074DE53BB9A0}" dt="2023-08-31T07:24:26.568" v="2550" actId="20577"/>
          <ac:spMkLst>
            <pc:docMk/>
            <pc:sldMk cId="3671907888" sldId="258"/>
            <ac:spMk id="3" creationId="{2E60A558-83F5-DC4B-E8C9-3EB0801F3EAE}"/>
          </ac:spMkLst>
        </pc:spChg>
      </pc:sldChg>
      <pc:sldChg chg="modSp del">
        <pc:chgData name="李 適宏" userId="ba70bf4345ae8a18" providerId="Windows Live" clId="Web-{E7DA5099-78A1-408B-84DF-074DE53BB9A0}" dt="2023-08-31T07:19:04.762" v="2516"/>
        <pc:sldMkLst>
          <pc:docMk/>
          <pc:sldMk cId="3664592898" sldId="269"/>
        </pc:sldMkLst>
        <pc:spChg chg="mod">
          <ac:chgData name="李 適宏" userId="ba70bf4345ae8a18" providerId="Windows Live" clId="Web-{E7DA5099-78A1-408B-84DF-074DE53BB9A0}" dt="2023-08-31T07:18:55.121" v="2515" actId="20577"/>
          <ac:spMkLst>
            <pc:docMk/>
            <pc:sldMk cId="3664592898" sldId="269"/>
            <ac:spMk id="3" creationId="{09049979-F5A7-6534-10C1-F736244053A9}"/>
          </ac:spMkLst>
        </pc:spChg>
      </pc:sldChg>
      <pc:sldChg chg="modSp modTransition">
        <pc:chgData name="李 適宏" userId="ba70bf4345ae8a18" providerId="Windows Live" clId="Web-{E7DA5099-78A1-408B-84DF-074DE53BB9A0}" dt="2023-08-31T07:25:13.742" v="2557" actId="20577"/>
        <pc:sldMkLst>
          <pc:docMk/>
          <pc:sldMk cId="3428300884" sldId="270"/>
        </pc:sldMkLst>
        <pc:spChg chg="mod">
          <ac:chgData name="李 適宏" userId="ba70bf4345ae8a18" providerId="Windows Live" clId="Web-{E7DA5099-78A1-408B-84DF-074DE53BB9A0}" dt="2023-08-31T07:25:13.742" v="2557" actId="20577"/>
          <ac:spMkLst>
            <pc:docMk/>
            <pc:sldMk cId="3428300884" sldId="270"/>
            <ac:spMk id="3" creationId="{2E60A558-83F5-DC4B-E8C9-3EB0801F3EAE}"/>
          </ac:spMkLst>
        </pc:spChg>
      </pc:sldChg>
      <pc:sldChg chg="addSp delSp modSp new modNotes">
        <pc:chgData name="李 適宏" userId="ba70bf4345ae8a18" providerId="Windows Live" clId="Web-{E7DA5099-78A1-408B-84DF-074DE53BB9A0}" dt="2023-08-31T07:23:07.363" v="2522"/>
        <pc:sldMkLst>
          <pc:docMk/>
          <pc:sldMk cId="1196738268" sldId="271"/>
        </pc:sldMkLst>
        <pc:spChg chg="mod">
          <ac:chgData name="李 適宏" userId="ba70bf4345ae8a18" providerId="Windows Live" clId="Web-{E7DA5099-78A1-408B-84DF-074DE53BB9A0}" dt="2023-08-30T11:08:30.829" v="81" actId="20577"/>
          <ac:spMkLst>
            <pc:docMk/>
            <pc:sldMk cId="1196738268" sldId="271"/>
            <ac:spMk id="2" creationId="{714A1471-B659-9AFA-9FB7-C296825199DF}"/>
          </ac:spMkLst>
        </pc:spChg>
        <pc:spChg chg="mod">
          <ac:chgData name="李 適宏" userId="ba70bf4345ae8a18" providerId="Windows Live" clId="Web-{E7DA5099-78A1-408B-84DF-074DE53BB9A0}" dt="2023-08-30T11:23:34.912" v="208" actId="20577"/>
          <ac:spMkLst>
            <pc:docMk/>
            <pc:sldMk cId="1196738268" sldId="271"/>
            <ac:spMk id="3" creationId="{BB23D789-6263-68FE-1828-B082C1D4C87F}"/>
          </ac:spMkLst>
        </pc:spChg>
        <pc:spChg chg="add del mod">
          <ac:chgData name="李 適宏" userId="ba70bf4345ae8a18" providerId="Windows Live" clId="Web-{E7DA5099-78A1-408B-84DF-074DE53BB9A0}" dt="2023-08-31T07:23:06.441" v="2521"/>
          <ac:spMkLst>
            <pc:docMk/>
            <pc:sldMk cId="1196738268" sldId="271"/>
            <ac:spMk id="4" creationId="{634F2545-DE7D-59B6-0CD0-FEC5C2642F0D}"/>
          </ac:spMkLst>
        </pc:spChg>
        <pc:spChg chg="add mod">
          <ac:chgData name="李 適宏" userId="ba70bf4345ae8a18" providerId="Windows Live" clId="Web-{E7DA5099-78A1-408B-84DF-074DE53BB9A0}" dt="2023-08-31T07:23:07.363" v="2522"/>
          <ac:spMkLst>
            <pc:docMk/>
            <pc:sldMk cId="1196738268" sldId="271"/>
            <ac:spMk id="6" creationId="{E11BD203-F3E3-C11F-86C8-9E21F0E172C7}"/>
          </ac:spMkLst>
        </pc:spChg>
        <pc:picChg chg="add del mod">
          <ac:chgData name="李 適宏" userId="ba70bf4345ae8a18" providerId="Windows Live" clId="Web-{E7DA5099-78A1-408B-84DF-074DE53BB9A0}" dt="2023-08-30T11:11:19.630" v="107"/>
          <ac:picMkLst>
            <pc:docMk/>
            <pc:sldMk cId="1196738268" sldId="271"/>
            <ac:picMk id="4" creationId="{804AC9F9-0CD1-C557-D554-94CE053E334C}"/>
          </ac:picMkLst>
        </pc:picChg>
        <pc:picChg chg="add mod">
          <ac:chgData name="李 適宏" userId="ba70bf4345ae8a18" providerId="Windows Live" clId="Web-{E7DA5099-78A1-408B-84DF-074DE53BB9A0}" dt="2023-08-30T11:12:20.115" v="111" actId="1076"/>
          <ac:picMkLst>
            <pc:docMk/>
            <pc:sldMk cId="1196738268" sldId="271"/>
            <ac:picMk id="5" creationId="{080D0FF3-29DD-DCF0-135A-09ABBF2E9829}"/>
          </ac:picMkLst>
        </pc:picChg>
      </pc:sldChg>
      <pc:sldChg chg="addSp delSp modSp new">
        <pc:chgData name="李 適宏" userId="ba70bf4345ae8a18" providerId="Windows Live" clId="Web-{E7DA5099-78A1-408B-84DF-074DE53BB9A0}" dt="2023-08-31T07:23:12.519" v="2523"/>
        <pc:sldMkLst>
          <pc:docMk/>
          <pc:sldMk cId="3110931882" sldId="272"/>
        </pc:sldMkLst>
        <pc:spChg chg="mod">
          <ac:chgData name="李 適宏" userId="ba70bf4345ae8a18" providerId="Windows Live" clId="Web-{E7DA5099-78A1-408B-84DF-074DE53BB9A0}" dt="2023-08-30T11:24:07.913" v="225" actId="20577"/>
          <ac:spMkLst>
            <pc:docMk/>
            <pc:sldMk cId="3110931882" sldId="272"/>
            <ac:spMk id="2" creationId="{54FBA7F6-8A44-6BC2-C112-79F7BCAF0400}"/>
          </ac:spMkLst>
        </pc:spChg>
        <pc:spChg chg="del">
          <ac:chgData name="李 適宏" userId="ba70bf4345ae8a18" providerId="Windows Live" clId="Web-{E7DA5099-78A1-408B-84DF-074DE53BB9A0}" dt="2023-08-30T11:35:05.131" v="226"/>
          <ac:spMkLst>
            <pc:docMk/>
            <pc:sldMk cId="3110931882" sldId="272"/>
            <ac:spMk id="3" creationId="{12799C6B-A928-A441-5D1D-6BAB4CDA6B60}"/>
          </ac:spMkLst>
        </pc:spChg>
        <pc:spChg chg="add mod">
          <ac:chgData name="李 適宏" userId="ba70bf4345ae8a18" providerId="Windows Live" clId="Web-{E7DA5099-78A1-408B-84DF-074DE53BB9A0}" dt="2023-08-31T07:23:12.519" v="2523"/>
          <ac:spMkLst>
            <pc:docMk/>
            <pc:sldMk cId="3110931882" sldId="272"/>
            <ac:spMk id="3" creationId="{39F43FE4-649D-A30D-F15B-BC859062ED8E}"/>
          </ac:spMkLst>
        </pc:spChg>
        <pc:spChg chg="add mod">
          <ac:chgData name="李 適宏" userId="ba70bf4345ae8a18" providerId="Windows Live" clId="Web-{E7DA5099-78A1-408B-84DF-074DE53BB9A0}" dt="2023-08-30T12:40:57.912" v="373" actId="20577"/>
          <ac:spMkLst>
            <pc:docMk/>
            <pc:sldMk cId="3110931882" sldId="272"/>
            <ac:spMk id="5" creationId="{384F1F5F-5F06-AAE2-AC0F-0AC1575C90F4}"/>
          </ac:spMkLst>
        </pc:spChg>
        <pc:spChg chg="add mod">
          <ac:chgData name="李 適宏" userId="ba70bf4345ae8a18" providerId="Windows Live" clId="Web-{E7DA5099-78A1-408B-84DF-074DE53BB9A0}" dt="2023-08-30T12:27:47.810" v="317" actId="1076"/>
          <ac:spMkLst>
            <pc:docMk/>
            <pc:sldMk cId="3110931882" sldId="272"/>
            <ac:spMk id="6" creationId="{74604AC9-0E71-854D-B06A-0AE291917F90}"/>
          </ac:spMkLst>
        </pc:spChg>
        <pc:spChg chg="add del mod">
          <ac:chgData name="李 適宏" userId="ba70bf4345ae8a18" providerId="Windows Live" clId="Web-{E7DA5099-78A1-408B-84DF-074DE53BB9A0}" dt="2023-08-30T11:39:15.043" v="275"/>
          <ac:spMkLst>
            <pc:docMk/>
            <pc:sldMk cId="3110931882" sldId="272"/>
            <ac:spMk id="8" creationId="{897DCAF1-1538-888B-49C6-DF2645F3105F}"/>
          </ac:spMkLst>
        </pc:spChg>
        <pc:picChg chg="add del mod ord">
          <ac:chgData name="李 適宏" userId="ba70bf4345ae8a18" providerId="Windows Live" clId="Web-{E7DA5099-78A1-408B-84DF-074DE53BB9A0}" dt="2023-08-30T11:39:13.762" v="274"/>
          <ac:picMkLst>
            <pc:docMk/>
            <pc:sldMk cId="3110931882" sldId="272"/>
            <ac:picMk id="4" creationId="{20C506AE-7AFF-84D0-241C-9C12D4B5104B}"/>
          </ac:picMkLst>
        </pc:picChg>
        <pc:picChg chg="add mod ord">
          <ac:chgData name="李 適宏" userId="ba70bf4345ae8a18" providerId="Windows Live" clId="Web-{E7DA5099-78A1-408B-84DF-074DE53BB9A0}" dt="2023-08-30T11:40:40.529" v="293" actId="1076"/>
          <ac:picMkLst>
            <pc:docMk/>
            <pc:sldMk cId="3110931882" sldId="272"/>
            <ac:picMk id="9" creationId="{8073A0C4-4503-13E4-6ED3-879BE34D695B}"/>
          </ac:picMkLst>
        </pc:picChg>
        <pc:picChg chg="add mod">
          <ac:chgData name="李 適宏" userId="ba70bf4345ae8a18" providerId="Windows Live" clId="Web-{E7DA5099-78A1-408B-84DF-074DE53BB9A0}" dt="2023-08-30T12:28:59.359" v="331" actId="1076"/>
          <ac:picMkLst>
            <pc:docMk/>
            <pc:sldMk cId="3110931882" sldId="272"/>
            <ac:picMk id="10" creationId="{7330CB98-7BB0-E390-137A-91A7077C8187}"/>
          </ac:picMkLst>
        </pc:picChg>
      </pc:sldChg>
      <pc:sldChg chg="addSp delSp modSp new ord">
        <pc:chgData name="李 適宏" userId="ba70bf4345ae8a18" providerId="Windows Live" clId="Web-{E7DA5099-78A1-408B-84DF-074DE53BB9A0}" dt="2023-08-31T07:23:23.129" v="2541"/>
        <pc:sldMkLst>
          <pc:docMk/>
          <pc:sldMk cId="1551935164" sldId="273"/>
        </pc:sldMkLst>
        <pc:spChg chg="mod">
          <ac:chgData name="李 適宏" userId="ba70bf4345ae8a18" providerId="Windows Live" clId="Web-{E7DA5099-78A1-408B-84DF-074DE53BB9A0}" dt="2023-08-30T12:33:19.726" v="344" actId="20577"/>
          <ac:spMkLst>
            <pc:docMk/>
            <pc:sldMk cId="1551935164" sldId="273"/>
            <ac:spMk id="2" creationId="{586E7B9E-57DC-CBEB-89A8-BAB4955671D3}"/>
          </ac:spMkLst>
        </pc:spChg>
        <pc:spChg chg="add del mod">
          <ac:chgData name="李 適宏" userId="ba70bf4345ae8a18" providerId="Windows Live" clId="Web-{E7DA5099-78A1-408B-84DF-074DE53BB9A0}" dt="2023-08-30T12:27:55.201" v="320"/>
          <ac:spMkLst>
            <pc:docMk/>
            <pc:sldMk cId="1551935164" sldId="273"/>
            <ac:spMk id="3" creationId="{71F32AE9-BD79-625B-809D-90E1D46A9DCC}"/>
          </ac:spMkLst>
        </pc:spChg>
        <pc:spChg chg="add mod">
          <ac:chgData name="李 適宏" userId="ba70bf4345ae8a18" providerId="Windows Live" clId="Web-{E7DA5099-78A1-408B-84DF-074DE53BB9A0}" dt="2023-08-31T07:23:23.129" v="2541"/>
          <ac:spMkLst>
            <pc:docMk/>
            <pc:sldMk cId="1551935164" sldId="273"/>
            <ac:spMk id="3" creationId="{BF74973F-E3B6-DDD4-C893-02C5039B2550}"/>
          </ac:spMkLst>
        </pc:spChg>
        <pc:spChg chg="del">
          <ac:chgData name="李 適宏" userId="ba70bf4345ae8a18" providerId="Windows Live" clId="Web-{E7DA5099-78A1-408B-84DF-074DE53BB9A0}" dt="2023-08-30T11:39:55.294" v="278"/>
          <ac:spMkLst>
            <pc:docMk/>
            <pc:sldMk cId="1551935164" sldId="273"/>
            <ac:spMk id="3" creationId="{CD4351F0-137F-6239-55F6-4D76C8E6A942}"/>
          </ac:spMkLst>
        </pc:spChg>
        <pc:spChg chg="add del mod">
          <ac:chgData name="李 適宏" userId="ba70bf4345ae8a18" providerId="Windows Live" clId="Web-{E7DA5099-78A1-408B-84DF-074DE53BB9A0}" dt="2023-08-30T12:27:32.169" v="315"/>
          <ac:spMkLst>
            <pc:docMk/>
            <pc:sldMk cId="1551935164" sldId="273"/>
            <ac:spMk id="6" creationId="{B3826738-D20A-4EE0-70C8-E17CB48C9D3C}"/>
          </ac:spMkLst>
        </pc:spChg>
        <pc:spChg chg="add mod">
          <ac:chgData name="李 適宏" userId="ba70bf4345ae8a18" providerId="Windows Live" clId="Web-{E7DA5099-78A1-408B-84DF-074DE53BB9A0}" dt="2023-08-30T12:40:39.208" v="369" actId="20577"/>
          <ac:spMkLst>
            <pc:docMk/>
            <pc:sldMk cId="1551935164" sldId="273"/>
            <ac:spMk id="7" creationId="{7B70283C-D4CF-1F44-716D-03B304C2249A}"/>
          </ac:spMkLst>
        </pc:spChg>
        <pc:spChg chg="add mod">
          <ac:chgData name="李 適宏" userId="ba70bf4345ae8a18" providerId="Windows Live" clId="Web-{E7DA5099-78A1-408B-84DF-074DE53BB9A0}" dt="2023-08-30T12:40:44.817" v="370" actId="20577"/>
          <ac:spMkLst>
            <pc:docMk/>
            <pc:sldMk cId="1551935164" sldId="273"/>
            <ac:spMk id="9" creationId="{642B57A3-6253-FD80-BA86-C5EC45DB1705}"/>
          </ac:spMkLst>
        </pc:spChg>
        <pc:picChg chg="add del mod ord">
          <ac:chgData name="李 適宏" userId="ba70bf4345ae8a18" providerId="Windows Live" clId="Web-{E7DA5099-78A1-408B-84DF-074DE53BB9A0}" dt="2023-08-30T11:39:56.997" v="279"/>
          <ac:picMkLst>
            <pc:docMk/>
            <pc:sldMk cId="1551935164" sldId="273"/>
            <ac:picMk id="4" creationId="{A62D658F-7C38-CF0E-1888-A7686B01785B}"/>
          </ac:picMkLst>
        </pc:picChg>
        <pc:picChg chg="add del mod">
          <ac:chgData name="李 適宏" userId="ba70bf4345ae8a18" providerId="Windows Live" clId="Web-{E7DA5099-78A1-408B-84DF-074DE53BB9A0}" dt="2023-08-30T12:28:12.217" v="325"/>
          <ac:picMkLst>
            <pc:docMk/>
            <pc:sldMk cId="1551935164" sldId="273"/>
            <ac:picMk id="4" creationId="{C686695A-5C23-33FF-2152-A018B98C31F6}"/>
          </ac:picMkLst>
        </pc:picChg>
        <pc:picChg chg="add del mod">
          <ac:chgData name="李 適宏" userId="ba70bf4345ae8a18" providerId="Windows Live" clId="Web-{E7DA5099-78A1-408B-84DF-074DE53BB9A0}" dt="2023-08-30T12:34:08.212" v="353"/>
          <ac:picMkLst>
            <pc:docMk/>
            <pc:sldMk cId="1551935164" sldId="273"/>
            <ac:picMk id="5" creationId="{C5EBC955-CFAA-9004-9472-6E9370FE16DE}"/>
          </ac:picMkLst>
        </pc:picChg>
        <pc:picChg chg="add del mod">
          <ac:chgData name="李 適宏" userId="ba70bf4345ae8a18" providerId="Windows Live" clId="Web-{E7DA5099-78A1-408B-84DF-074DE53BB9A0}" dt="2023-08-30T12:34:08.509" v="354"/>
          <ac:picMkLst>
            <pc:docMk/>
            <pc:sldMk cId="1551935164" sldId="273"/>
            <ac:picMk id="8" creationId="{D6E5D283-BF59-6B40-1E21-1923DDC26443}"/>
          </ac:picMkLst>
        </pc:picChg>
        <pc:picChg chg="add mod">
          <ac:chgData name="李 適宏" userId="ba70bf4345ae8a18" providerId="Windows Live" clId="Web-{E7DA5099-78A1-408B-84DF-074DE53BB9A0}" dt="2023-08-30T12:36:11.919" v="358" actId="1076"/>
          <ac:picMkLst>
            <pc:docMk/>
            <pc:sldMk cId="1551935164" sldId="273"/>
            <ac:picMk id="10" creationId="{0A853D1A-5AA9-E382-60A2-92187BA88AF4}"/>
          </ac:picMkLst>
        </pc:picChg>
        <pc:picChg chg="add mod">
          <ac:chgData name="李 適宏" userId="ba70bf4345ae8a18" providerId="Windows Live" clId="Web-{E7DA5099-78A1-408B-84DF-074DE53BB9A0}" dt="2023-08-30T12:40:28.520" v="368" actId="1076"/>
          <ac:picMkLst>
            <pc:docMk/>
            <pc:sldMk cId="1551935164" sldId="273"/>
            <ac:picMk id="11" creationId="{CF88C92D-8DC9-8A55-B97C-4ED72EB2789F}"/>
          </ac:picMkLst>
        </pc:picChg>
      </pc:sldChg>
      <pc:sldChg chg="modSp new del">
        <pc:chgData name="李 適宏" userId="ba70bf4345ae8a18" providerId="Windows Live" clId="Web-{E7DA5099-78A1-408B-84DF-074DE53BB9A0}" dt="2023-08-30T12:33:27.164" v="345"/>
        <pc:sldMkLst>
          <pc:docMk/>
          <pc:sldMk cId="225342217" sldId="274"/>
        </pc:sldMkLst>
        <pc:spChg chg="mod">
          <ac:chgData name="李 適宏" userId="ba70bf4345ae8a18" providerId="Windows Live" clId="Web-{E7DA5099-78A1-408B-84DF-074DE53BB9A0}" dt="2023-08-30T12:33:06.882" v="343" actId="20577"/>
          <ac:spMkLst>
            <pc:docMk/>
            <pc:sldMk cId="225342217" sldId="274"/>
            <ac:spMk id="2" creationId="{6B4936EE-B8B0-5E65-CBD2-D9F303D20049}"/>
          </ac:spMkLst>
        </pc:spChg>
      </pc:sldChg>
      <pc:sldChg chg="addSp modSp add ord replId">
        <pc:chgData name="李 適宏" userId="ba70bf4345ae8a18" providerId="Windows Live" clId="Web-{E7DA5099-78A1-408B-84DF-074DE53BB9A0}" dt="2023-08-31T07:23:23.129" v="2540"/>
        <pc:sldMkLst>
          <pc:docMk/>
          <pc:sldMk cId="3552292399" sldId="274"/>
        </pc:sldMkLst>
        <pc:spChg chg="add mod">
          <ac:chgData name="李 適宏" userId="ba70bf4345ae8a18" providerId="Windows Live" clId="Web-{E7DA5099-78A1-408B-84DF-074DE53BB9A0}" dt="2023-08-31T07:23:23.129" v="2540"/>
          <ac:spMkLst>
            <pc:docMk/>
            <pc:sldMk cId="3552292399" sldId="274"/>
            <ac:spMk id="3" creationId="{8A139FA2-7E2C-5C5B-0677-F6275AE3FAE2}"/>
          </ac:spMkLst>
        </pc:spChg>
        <pc:spChg chg="mod">
          <ac:chgData name="李 適宏" userId="ba70bf4345ae8a18" providerId="Windows Live" clId="Web-{E7DA5099-78A1-408B-84DF-074DE53BB9A0}" dt="2023-08-30T12:40:48.927" v="371" actId="20577"/>
          <ac:spMkLst>
            <pc:docMk/>
            <pc:sldMk cId="3552292399" sldId="274"/>
            <ac:spMk id="7" creationId="{7B70283C-D4CF-1F44-716D-03B304C2249A}"/>
          </ac:spMkLst>
        </pc:spChg>
        <pc:spChg chg="mod">
          <ac:chgData name="李 適宏" userId="ba70bf4345ae8a18" providerId="Windows Live" clId="Web-{E7DA5099-78A1-408B-84DF-074DE53BB9A0}" dt="2023-08-30T12:40:52.318" v="372" actId="20577"/>
          <ac:spMkLst>
            <pc:docMk/>
            <pc:sldMk cId="3552292399" sldId="274"/>
            <ac:spMk id="9" creationId="{642B57A3-6253-FD80-BA86-C5EC45DB1705}"/>
          </ac:spMkLst>
        </pc:spChg>
      </pc:sldChg>
      <pc:sldChg chg="addSp delSp modSp add replId">
        <pc:chgData name="李 適宏" userId="ba70bf4345ae8a18" providerId="Windows Live" clId="Web-{E7DA5099-78A1-408B-84DF-074DE53BB9A0}" dt="2023-08-31T07:23:22.926" v="2525"/>
        <pc:sldMkLst>
          <pc:docMk/>
          <pc:sldMk cId="4084616550" sldId="275"/>
        </pc:sldMkLst>
        <pc:spChg chg="add mod">
          <ac:chgData name="李 適宏" userId="ba70bf4345ae8a18" providerId="Windows Live" clId="Web-{E7DA5099-78A1-408B-84DF-074DE53BB9A0}" dt="2023-08-31T07:23:22.926" v="2525"/>
          <ac:spMkLst>
            <pc:docMk/>
            <pc:sldMk cId="4084616550" sldId="275"/>
            <ac:spMk id="5" creationId="{6FAE04C4-35A8-4F06-8FC5-2899B7014F78}"/>
          </ac:spMkLst>
        </pc:spChg>
        <pc:spChg chg="mod">
          <ac:chgData name="李 適宏" userId="ba70bf4345ae8a18" providerId="Windows Live" clId="Web-{E7DA5099-78A1-408B-84DF-074DE53BB9A0}" dt="2023-08-30T12:46:11.811" v="379" actId="20577"/>
          <ac:spMkLst>
            <pc:docMk/>
            <pc:sldMk cId="4084616550" sldId="275"/>
            <ac:spMk id="7" creationId="{7B70283C-D4CF-1F44-716D-03B304C2249A}"/>
          </ac:spMkLst>
        </pc:spChg>
        <pc:spChg chg="mod">
          <ac:chgData name="李 適宏" userId="ba70bf4345ae8a18" providerId="Windows Live" clId="Web-{E7DA5099-78A1-408B-84DF-074DE53BB9A0}" dt="2023-08-30T12:46:27.296" v="383" actId="20577"/>
          <ac:spMkLst>
            <pc:docMk/>
            <pc:sldMk cId="4084616550" sldId="275"/>
            <ac:spMk id="9" creationId="{642B57A3-6253-FD80-BA86-C5EC45DB1705}"/>
          </ac:spMkLst>
        </pc:spChg>
        <pc:picChg chg="add mod">
          <ac:chgData name="李 適宏" userId="ba70bf4345ae8a18" providerId="Windows Live" clId="Web-{E7DA5099-78A1-408B-84DF-074DE53BB9A0}" dt="2023-08-30T20:39:45.504" v="1795" actId="1076"/>
          <ac:picMkLst>
            <pc:docMk/>
            <pc:sldMk cId="4084616550" sldId="275"/>
            <ac:picMk id="3" creationId="{AF46341E-6136-CD40-DA84-CE90AC9A2A39}"/>
          </ac:picMkLst>
        </pc:picChg>
        <pc:picChg chg="add mod">
          <ac:chgData name="李 適宏" userId="ba70bf4345ae8a18" providerId="Windows Live" clId="Web-{E7DA5099-78A1-408B-84DF-074DE53BB9A0}" dt="2023-08-30T12:49:53.521" v="392" actId="1076"/>
          <ac:picMkLst>
            <pc:docMk/>
            <pc:sldMk cId="4084616550" sldId="275"/>
            <ac:picMk id="4" creationId="{56DD295D-F342-2168-632F-290BF055947C}"/>
          </ac:picMkLst>
        </pc:picChg>
        <pc:picChg chg="del">
          <ac:chgData name="李 適宏" userId="ba70bf4345ae8a18" providerId="Windows Live" clId="Web-{E7DA5099-78A1-408B-84DF-074DE53BB9A0}" dt="2023-08-30T12:45:57.295" v="376"/>
          <ac:picMkLst>
            <pc:docMk/>
            <pc:sldMk cId="4084616550" sldId="275"/>
            <ac:picMk id="10" creationId="{0A853D1A-5AA9-E382-60A2-92187BA88AF4}"/>
          </ac:picMkLst>
        </pc:picChg>
        <pc:picChg chg="del">
          <ac:chgData name="李 適宏" userId="ba70bf4345ae8a18" providerId="Windows Live" clId="Web-{E7DA5099-78A1-408B-84DF-074DE53BB9A0}" dt="2023-08-30T12:45:45.951" v="375"/>
          <ac:picMkLst>
            <pc:docMk/>
            <pc:sldMk cId="4084616550" sldId="275"/>
            <ac:picMk id="11" creationId="{CF88C92D-8DC9-8A55-B97C-4ED72EB2789F}"/>
          </ac:picMkLst>
        </pc:picChg>
        <pc:cxnChg chg="add mod">
          <ac:chgData name="李 適宏" userId="ba70bf4345ae8a18" providerId="Windows Live" clId="Web-{E7DA5099-78A1-408B-84DF-074DE53BB9A0}" dt="2023-08-30T20:48:34.579" v="1892" actId="1076"/>
          <ac:cxnSpMkLst>
            <pc:docMk/>
            <pc:sldMk cId="4084616550" sldId="275"/>
            <ac:cxnSpMk id="6" creationId="{E61B31FE-B5A6-2D60-AF0B-2019933CD9BC}"/>
          </ac:cxnSpMkLst>
        </pc:cxnChg>
        <pc:cxnChg chg="add mod">
          <ac:chgData name="李 適宏" userId="ba70bf4345ae8a18" providerId="Windows Live" clId="Web-{E7DA5099-78A1-408B-84DF-074DE53BB9A0}" dt="2023-08-30T20:48:41.736" v="1895" actId="14100"/>
          <ac:cxnSpMkLst>
            <pc:docMk/>
            <pc:sldMk cId="4084616550" sldId="275"/>
            <ac:cxnSpMk id="10" creationId="{D0AB796D-9176-F1B0-1104-0F80EAC66D6B}"/>
          </ac:cxnSpMkLst>
        </pc:cxnChg>
      </pc:sldChg>
      <pc:sldChg chg="del">
        <pc:chgData name="李 適宏" userId="ba70bf4345ae8a18" providerId="Windows Live" clId="Web-{E7DA5099-78A1-408B-84DF-074DE53BB9A0}" dt="2023-08-30T09:56:24.434" v="46"/>
        <pc:sldMkLst>
          <pc:docMk/>
          <pc:sldMk cId="976314453" sldId="276"/>
        </pc:sldMkLst>
      </pc:sldChg>
      <pc:sldChg chg="addSp delSp modSp add replId">
        <pc:chgData name="李 適宏" userId="ba70bf4345ae8a18" providerId="Windows Live" clId="Web-{E7DA5099-78A1-408B-84DF-074DE53BB9A0}" dt="2023-08-31T07:23:22.926" v="2526"/>
        <pc:sldMkLst>
          <pc:docMk/>
          <pc:sldMk cId="1644202037" sldId="276"/>
        </pc:sldMkLst>
        <pc:spChg chg="add mod">
          <ac:chgData name="李 適宏" userId="ba70bf4345ae8a18" providerId="Windows Live" clId="Web-{E7DA5099-78A1-408B-84DF-074DE53BB9A0}" dt="2023-08-31T07:23:22.926" v="2526"/>
          <ac:spMkLst>
            <pc:docMk/>
            <pc:sldMk cId="1644202037" sldId="276"/>
            <ac:spMk id="3" creationId="{B4A54FD1-341D-5662-D4FA-A44C40142FE9}"/>
          </ac:spMkLst>
        </pc:spChg>
        <pc:spChg chg="mod">
          <ac:chgData name="李 適宏" userId="ba70bf4345ae8a18" providerId="Windows Live" clId="Web-{E7DA5099-78A1-408B-84DF-074DE53BB9A0}" dt="2023-08-30T12:50:11.006" v="397" actId="20577"/>
          <ac:spMkLst>
            <pc:docMk/>
            <pc:sldMk cId="1644202037" sldId="276"/>
            <ac:spMk id="7" creationId="{7B70283C-D4CF-1F44-716D-03B304C2249A}"/>
          </ac:spMkLst>
        </pc:spChg>
        <pc:spChg chg="mod">
          <ac:chgData name="李 適宏" userId="ba70bf4345ae8a18" providerId="Windows Live" clId="Web-{E7DA5099-78A1-408B-84DF-074DE53BB9A0}" dt="2023-08-30T12:50:19.256" v="399" actId="20577"/>
          <ac:spMkLst>
            <pc:docMk/>
            <pc:sldMk cId="1644202037" sldId="276"/>
            <ac:spMk id="9" creationId="{642B57A3-6253-FD80-BA86-C5EC45DB1705}"/>
          </ac:spMkLst>
        </pc:spChg>
        <pc:picChg chg="del">
          <ac:chgData name="李 適宏" userId="ba70bf4345ae8a18" providerId="Windows Live" clId="Web-{E7DA5099-78A1-408B-84DF-074DE53BB9A0}" dt="2023-08-30T12:50:04.318" v="394"/>
          <ac:picMkLst>
            <pc:docMk/>
            <pc:sldMk cId="1644202037" sldId="276"/>
            <ac:picMk id="3" creationId="{AF46341E-6136-CD40-DA84-CE90AC9A2A39}"/>
          </ac:picMkLst>
        </pc:picChg>
        <pc:picChg chg="del">
          <ac:chgData name="李 適宏" userId="ba70bf4345ae8a18" providerId="Windows Live" clId="Web-{E7DA5099-78A1-408B-84DF-074DE53BB9A0}" dt="2023-08-30T12:50:04.959" v="395"/>
          <ac:picMkLst>
            <pc:docMk/>
            <pc:sldMk cId="1644202037" sldId="276"/>
            <ac:picMk id="4" creationId="{56DD295D-F342-2168-632F-290BF055947C}"/>
          </ac:picMkLst>
        </pc:picChg>
        <pc:picChg chg="add mod">
          <ac:chgData name="李 適宏" userId="ba70bf4345ae8a18" providerId="Windows Live" clId="Web-{E7DA5099-78A1-408B-84DF-074DE53BB9A0}" dt="2023-08-30T12:53:10.917" v="402" actId="14100"/>
          <ac:picMkLst>
            <pc:docMk/>
            <pc:sldMk cId="1644202037" sldId="276"/>
            <ac:picMk id="5" creationId="{BD25DD76-FF56-5B83-29AA-A8A5C3CD9172}"/>
          </ac:picMkLst>
        </pc:picChg>
        <pc:picChg chg="add mod">
          <ac:chgData name="李 適宏" userId="ba70bf4345ae8a18" providerId="Windows Live" clId="Web-{E7DA5099-78A1-408B-84DF-074DE53BB9A0}" dt="2023-08-30T12:55:01.170" v="407" actId="1076"/>
          <ac:picMkLst>
            <pc:docMk/>
            <pc:sldMk cId="1644202037" sldId="276"/>
            <ac:picMk id="6" creationId="{586B9764-7AFF-2A7D-C0F9-9F9B3BCED405}"/>
          </ac:picMkLst>
        </pc:picChg>
        <pc:cxnChg chg="add mod">
          <ac:chgData name="李 適宏" userId="ba70bf4345ae8a18" providerId="Windows Live" clId="Web-{E7DA5099-78A1-408B-84DF-074DE53BB9A0}" dt="2023-08-30T20:48:18.360" v="1887" actId="14100"/>
          <ac:cxnSpMkLst>
            <pc:docMk/>
            <pc:sldMk cId="1644202037" sldId="276"/>
            <ac:cxnSpMk id="4" creationId="{1314AD16-A450-867F-CDE8-52C82295DC4A}"/>
          </ac:cxnSpMkLst>
        </pc:cxnChg>
        <pc:cxnChg chg="add mod">
          <ac:chgData name="李 適宏" userId="ba70bf4345ae8a18" providerId="Windows Live" clId="Web-{E7DA5099-78A1-408B-84DF-074DE53BB9A0}" dt="2023-08-30T20:48:25.829" v="1890" actId="14100"/>
          <ac:cxnSpMkLst>
            <pc:docMk/>
            <pc:sldMk cId="1644202037" sldId="276"/>
            <ac:cxnSpMk id="10" creationId="{8707903F-50EE-4843-2377-44DB3DFC00D6}"/>
          </ac:cxnSpMkLst>
        </pc:cxnChg>
      </pc:sldChg>
      <pc:sldChg chg="addSp delSp modSp add replId">
        <pc:chgData name="李 適宏" userId="ba70bf4345ae8a18" providerId="Windows Live" clId="Web-{E7DA5099-78A1-408B-84DF-074DE53BB9A0}" dt="2023-08-31T07:23:22.941" v="2527"/>
        <pc:sldMkLst>
          <pc:docMk/>
          <pc:sldMk cId="1108261142" sldId="277"/>
        </pc:sldMkLst>
        <pc:spChg chg="mod">
          <ac:chgData name="李 適宏" userId="ba70bf4345ae8a18" providerId="Windows Live" clId="Web-{E7DA5099-78A1-408B-84DF-074DE53BB9A0}" dt="2023-08-30T18:46:13.743" v="601" actId="20577"/>
          <ac:spMkLst>
            <pc:docMk/>
            <pc:sldMk cId="1108261142" sldId="277"/>
            <ac:spMk id="2" creationId="{586E7B9E-57DC-CBEB-89A8-BAB4955671D3}"/>
          </ac:spMkLst>
        </pc:spChg>
        <pc:spChg chg="add mod">
          <ac:chgData name="李 適宏" userId="ba70bf4345ae8a18" providerId="Windows Live" clId="Web-{E7DA5099-78A1-408B-84DF-074DE53BB9A0}" dt="2023-08-31T07:23:22.941" v="2527"/>
          <ac:spMkLst>
            <pc:docMk/>
            <pc:sldMk cId="1108261142" sldId="277"/>
            <ac:spMk id="5" creationId="{93E866EE-CA50-DC17-3BDB-3DD0EA87EF37}"/>
          </ac:spMkLst>
        </pc:spChg>
        <pc:spChg chg="mod">
          <ac:chgData name="李 適宏" userId="ba70bf4345ae8a18" providerId="Windows Live" clId="Web-{E7DA5099-78A1-408B-84DF-074DE53BB9A0}" dt="2023-08-30T12:55:26.234" v="413" actId="20577"/>
          <ac:spMkLst>
            <pc:docMk/>
            <pc:sldMk cId="1108261142" sldId="277"/>
            <ac:spMk id="7" creationId="{7B70283C-D4CF-1F44-716D-03B304C2249A}"/>
          </ac:spMkLst>
        </pc:spChg>
        <pc:spChg chg="mod">
          <ac:chgData name="李 適宏" userId="ba70bf4345ae8a18" providerId="Windows Live" clId="Web-{E7DA5099-78A1-408B-84DF-074DE53BB9A0}" dt="2023-08-30T13:00:10.086" v="427" actId="20577"/>
          <ac:spMkLst>
            <pc:docMk/>
            <pc:sldMk cId="1108261142" sldId="277"/>
            <ac:spMk id="9" creationId="{642B57A3-6253-FD80-BA86-C5EC45DB1705}"/>
          </ac:spMkLst>
        </pc:spChg>
        <pc:picChg chg="add mod">
          <ac:chgData name="李 適宏" userId="ba70bf4345ae8a18" providerId="Windows Live" clId="Web-{E7DA5099-78A1-408B-84DF-074DE53BB9A0}" dt="2023-08-30T12:57:04.237" v="420" actId="14100"/>
          <ac:picMkLst>
            <pc:docMk/>
            <pc:sldMk cId="1108261142" sldId="277"/>
            <ac:picMk id="3" creationId="{31790599-A2DE-5C16-3410-92521D5E9D47}"/>
          </ac:picMkLst>
        </pc:picChg>
        <pc:picChg chg="add mod">
          <ac:chgData name="李 適宏" userId="ba70bf4345ae8a18" providerId="Windows Live" clId="Web-{E7DA5099-78A1-408B-84DF-074DE53BB9A0}" dt="2023-08-30T12:59:47.944" v="424" actId="1076"/>
          <ac:picMkLst>
            <pc:docMk/>
            <pc:sldMk cId="1108261142" sldId="277"/>
            <ac:picMk id="4" creationId="{4D1C6ADD-071C-C7E0-64FA-1922A67FE4E8}"/>
          </ac:picMkLst>
        </pc:picChg>
        <pc:picChg chg="del">
          <ac:chgData name="李 適宏" userId="ba70bf4345ae8a18" providerId="Windows Live" clId="Web-{E7DA5099-78A1-408B-84DF-074DE53BB9A0}" dt="2023-08-30T12:55:18.124" v="409"/>
          <ac:picMkLst>
            <pc:docMk/>
            <pc:sldMk cId="1108261142" sldId="277"/>
            <ac:picMk id="5" creationId="{BD25DD76-FF56-5B83-29AA-A8A5C3CD9172}"/>
          </ac:picMkLst>
        </pc:picChg>
        <pc:picChg chg="del">
          <ac:chgData name="李 適宏" userId="ba70bf4345ae8a18" providerId="Windows Live" clId="Web-{E7DA5099-78A1-408B-84DF-074DE53BB9A0}" dt="2023-08-30T12:55:18.687" v="410"/>
          <ac:picMkLst>
            <pc:docMk/>
            <pc:sldMk cId="1108261142" sldId="277"/>
            <ac:picMk id="6" creationId="{586B9764-7AFF-2A7D-C0F9-9F9B3BCED405}"/>
          </ac:picMkLst>
        </pc:picChg>
        <pc:cxnChg chg="add mod">
          <ac:chgData name="李 適宏" userId="ba70bf4345ae8a18" providerId="Windows Live" clId="Web-{E7DA5099-78A1-408B-84DF-074DE53BB9A0}" dt="2023-08-30T20:47:58.094" v="1880" actId="1076"/>
          <ac:cxnSpMkLst>
            <pc:docMk/>
            <pc:sldMk cId="1108261142" sldId="277"/>
            <ac:cxnSpMk id="6" creationId="{92DCA5B9-0901-8CB0-6416-01C86CAB0D16}"/>
          </ac:cxnSpMkLst>
        </pc:cxnChg>
        <pc:cxnChg chg="add mod">
          <ac:chgData name="李 適宏" userId="ba70bf4345ae8a18" providerId="Windows Live" clId="Web-{E7DA5099-78A1-408B-84DF-074DE53BB9A0}" dt="2023-08-30T20:48:09.297" v="1884" actId="14100"/>
          <ac:cxnSpMkLst>
            <pc:docMk/>
            <pc:sldMk cId="1108261142" sldId="277"/>
            <ac:cxnSpMk id="10" creationId="{6C1A636E-AD67-5DA5-AB87-9CC192303540}"/>
          </ac:cxnSpMkLst>
        </pc:cxnChg>
      </pc:sldChg>
      <pc:sldChg chg="del">
        <pc:chgData name="李 適宏" userId="ba70bf4345ae8a18" providerId="Windows Live" clId="Web-{E7DA5099-78A1-408B-84DF-074DE53BB9A0}" dt="2023-08-30T09:56:24.606" v="47"/>
        <pc:sldMkLst>
          <pc:docMk/>
          <pc:sldMk cId="1562261445" sldId="277"/>
        </pc:sldMkLst>
      </pc:sldChg>
      <pc:sldChg chg="addSp delSp modSp add replId">
        <pc:chgData name="李 適宏" userId="ba70bf4345ae8a18" providerId="Windows Live" clId="Web-{E7DA5099-78A1-408B-84DF-074DE53BB9A0}" dt="2023-08-31T07:23:22.957" v="2528"/>
        <pc:sldMkLst>
          <pc:docMk/>
          <pc:sldMk cId="2778347549" sldId="278"/>
        </pc:sldMkLst>
        <pc:spChg chg="mod">
          <ac:chgData name="李 適宏" userId="ba70bf4345ae8a18" providerId="Windows Live" clId="Web-{E7DA5099-78A1-408B-84DF-074DE53BB9A0}" dt="2023-08-30T18:46:21.540" v="603" actId="20577"/>
          <ac:spMkLst>
            <pc:docMk/>
            <pc:sldMk cId="2778347549" sldId="278"/>
            <ac:spMk id="2" creationId="{586E7B9E-57DC-CBEB-89A8-BAB4955671D3}"/>
          </ac:spMkLst>
        </pc:spChg>
        <pc:spChg chg="add mod">
          <ac:chgData name="李 適宏" userId="ba70bf4345ae8a18" providerId="Windows Live" clId="Web-{E7DA5099-78A1-408B-84DF-074DE53BB9A0}" dt="2023-08-31T07:23:22.957" v="2528"/>
          <ac:spMkLst>
            <pc:docMk/>
            <pc:sldMk cId="2778347549" sldId="278"/>
            <ac:spMk id="3" creationId="{5B8EAAD2-E307-242C-3D1C-2124E7695518}"/>
          </ac:spMkLst>
        </pc:spChg>
        <pc:spChg chg="add del mod">
          <ac:chgData name="李 適宏" userId="ba70bf4345ae8a18" providerId="Windows Live" clId="Web-{E7DA5099-78A1-408B-84DF-074DE53BB9A0}" dt="2023-08-30T13:03:10.763" v="446"/>
          <ac:spMkLst>
            <pc:docMk/>
            <pc:sldMk cId="2778347549" sldId="278"/>
            <ac:spMk id="5" creationId="{59F03AF3-C7ED-5FD8-319E-09229F8F672A}"/>
          </ac:spMkLst>
        </pc:spChg>
        <pc:spChg chg="mod">
          <ac:chgData name="李 適宏" userId="ba70bf4345ae8a18" providerId="Windows Live" clId="Web-{E7DA5099-78A1-408B-84DF-074DE53BB9A0}" dt="2023-08-30T13:00:32.946" v="437" actId="20577"/>
          <ac:spMkLst>
            <pc:docMk/>
            <pc:sldMk cId="2778347549" sldId="278"/>
            <ac:spMk id="7" creationId="{7B70283C-D4CF-1F44-716D-03B304C2249A}"/>
          </ac:spMkLst>
        </pc:spChg>
        <pc:spChg chg="mod">
          <ac:chgData name="李 適宏" userId="ba70bf4345ae8a18" providerId="Windows Live" clId="Web-{E7DA5099-78A1-408B-84DF-074DE53BB9A0}" dt="2023-08-30T13:00:39.758" v="440" actId="20577"/>
          <ac:spMkLst>
            <pc:docMk/>
            <pc:sldMk cId="2778347549" sldId="278"/>
            <ac:spMk id="9" creationId="{642B57A3-6253-FD80-BA86-C5EC45DB1705}"/>
          </ac:spMkLst>
        </pc:spChg>
        <pc:picChg chg="del">
          <ac:chgData name="李 適宏" userId="ba70bf4345ae8a18" providerId="Windows Live" clId="Web-{E7DA5099-78A1-408B-84DF-074DE53BB9A0}" dt="2023-08-30T13:00:46.368" v="441"/>
          <ac:picMkLst>
            <pc:docMk/>
            <pc:sldMk cId="2778347549" sldId="278"/>
            <ac:picMk id="3" creationId="{31790599-A2DE-5C16-3410-92521D5E9D47}"/>
          </ac:picMkLst>
        </pc:picChg>
        <pc:picChg chg="del">
          <ac:chgData name="李 適宏" userId="ba70bf4345ae8a18" providerId="Windows Live" clId="Web-{E7DA5099-78A1-408B-84DF-074DE53BB9A0}" dt="2023-08-30T13:00:46.571" v="442"/>
          <ac:picMkLst>
            <pc:docMk/>
            <pc:sldMk cId="2778347549" sldId="278"/>
            <ac:picMk id="4" creationId="{4D1C6ADD-071C-C7E0-64FA-1922A67FE4E8}"/>
          </ac:picMkLst>
        </pc:picChg>
        <pc:picChg chg="add mod">
          <ac:chgData name="李 適宏" userId="ba70bf4345ae8a18" providerId="Windows Live" clId="Web-{E7DA5099-78A1-408B-84DF-074DE53BB9A0}" dt="2023-08-30T13:03:29.560" v="450" actId="1076"/>
          <ac:picMkLst>
            <pc:docMk/>
            <pc:sldMk cId="2778347549" sldId="278"/>
            <ac:picMk id="6" creationId="{5D0A4FC2-3D58-E499-5175-88A846022B55}"/>
          </ac:picMkLst>
        </pc:picChg>
        <pc:picChg chg="add mod">
          <ac:chgData name="李 適宏" userId="ba70bf4345ae8a18" providerId="Windows Live" clId="Web-{E7DA5099-78A1-408B-84DF-074DE53BB9A0}" dt="2023-08-30T13:04:46.906" v="454" actId="1076"/>
          <ac:picMkLst>
            <pc:docMk/>
            <pc:sldMk cId="2778347549" sldId="278"/>
            <ac:picMk id="8" creationId="{176243BC-6B65-BF69-6D42-5D8D52CC3A8F}"/>
          </ac:picMkLst>
        </pc:picChg>
        <pc:cxnChg chg="add mod">
          <ac:chgData name="李 適宏" userId="ba70bf4345ae8a18" providerId="Windows Live" clId="Web-{E7DA5099-78A1-408B-84DF-074DE53BB9A0}" dt="2023-08-30T20:47:35.921" v="1875" actId="14100"/>
          <ac:cxnSpMkLst>
            <pc:docMk/>
            <pc:sldMk cId="2778347549" sldId="278"/>
            <ac:cxnSpMk id="4" creationId="{2F117D60-DB32-F27F-F202-745DE38E991D}"/>
          </ac:cxnSpMkLst>
        </pc:cxnChg>
        <pc:cxnChg chg="add mod">
          <ac:chgData name="李 適宏" userId="ba70bf4345ae8a18" providerId="Windows Live" clId="Web-{E7DA5099-78A1-408B-84DF-074DE53BB9A0}" dt="2023-08-30T20:47:45.656" v="1878" actId="14100"/>
          <ac:cxnSpMkLst>
            <pc:docMk/>
            <pc:sldMk cId="2778347549" sldId="278"/>
            <ac:cxnSpMk id="10" creationId="{BAE26980-54EC-4ADF-5E7C-A0AD63CACEE3}"/>
          </ac:cxnSpMkLst>
        </pc:cxnChg>
      </pc:sldChg>
      <pc:sldChg chg="del">
        <pc:chgData name="李 適宏" userId="ba70bf4345ae8a18" providerId="Windows Live" clId="Web-{E7DA5099-78A1-408B-84DF-074DE53BB9A0}" dt="2023-08-30T09:56:24.434" v="44"/>
        <pc:sldMkLst>
          <pc:docMk/>
          <pc:sldMk cId="1139216738" sldId="279"/>
        </pc:sldMkLst>
      </pc:sldChg>
      <pc:sldChg chg="addSp delSp modSp add replId">
        <pc:chgData name="李 適宏" userId="ba70bf4345ae8a18" providerId="Windows Live" clId="Web-{E7DA5099-78A1-408B-84DF-074DE53BB9A0}" dt="2023-08-31T07:23:22.957" v="2529"/>
        <pc:sldMkLst>
          <pc:docMk/>
          <pc:sldMk cId="2876509648" sldId="279"/>
        </pc:sldMkLst>
        <pc:spChg chg="add mod">
          <ac:chgData name="李 適宏" userId="ba70bf4345ae8a18" providerId="Windows Live" clId="Web-{E7DA5099-78A1-408B-84DF-074DE53BB9A0}" dt="2023-08-31T07:23:22.957" v="2529"/>
          <ac:spMkLst>
            <pc:docMk/>
            <pc:sldMk cId="2876509648" sldId="279"/>
            <ac:spMk id="4" creationId="{2AB043E5-7C75-04A2-0A97-DAC773960FD2}"/>
          </ac:spMkLst>
        </pc:spChg>
        <pc:spChg chg="mod">
          <ac:chgData name="李 適宏" userId="ba70bf4345ae8a18" providerId="Windows Live" clId="Web-{E7DA5099-78A1-408B-84DF-074DE53BB9A0}" dt="2023-08-30T13:20:23.855" v="565" actId="20577"/>
          <ac:spMkLst>
            <pc:docMk/>
            <pc:sldMk cId="2876509648" sldId="279"/>
            <ac:spMk id="7" creationId="{7B70283C-D4CF-1F44-716D-03B304C2249A}"/>
          </ac:spMkLst>
        </pc:spChg>
        <pc:spChg chg="del">
          <ac:chgData name="李 適宏" userId="ba70bf4345ae8a18" providerId="Windows Live" clId="Web-{E7DA5099-78A1-408B-84DF-074DE53BB9A0}" dt="2023-08-30T13:05:16.001" v="462"/>
          <ac:spMkLst>
            <pc:docMk/>
            <pc:sldMk cId="2876509648" sldId="279"/>
            <ac:spMk id="9" creationId="{642B57A3-6253-FD80-BA86-C5EC45DB1705}"/>
          </ac:spMkLst>
        </pc:spChg>
        <pc:spChg chg="add mod">
          <ac:chgData name="李 適宏" userId="ba70bf4345ae8a18" providerId="Windows Live" clId="Web-{E7DA5099-78A1-408B-84DF-074DE53BB9A0}" dt="2023-08-30T19:19:00.638" v="808" actId="20577"/>
          <ac:spMkLst>
            <pc:docMk/>
            <pc:sldMk cId="2876509648" sldId="279"/>
            <ac:spMk id="10" creationId="{57B27060-23DD-C14E-2199-90760FF9DE5F}"/>
          </ac:spMkLst>
        </pc:spChg>
        <pc:spChg chg="add del">
          <ac:chgData name="李 適宏" userId="ba70bf4345ae8a18" providerId="Windows Live" clId="Web-{E7DA5099-78A1-408B-84DF-074DE53BB9A0}" dt="2023-08-30T13:09:33.165" v="485"/>
          <ac:spMkLst>
            <pc:docMk/>
            <pc:sldMk cId="2876509648" sldId="279"/>
            <ac:spMk id="11" creationId="{3DBDFE4C-0451-AF39-1607-FA31B17A58D9}"/>
          </ac:spMkLst>
        </pc:spChg>
        <pc:picChg chg="add mod">
          <ac:chgData name="李 適宏" userId="ba70bf4345ae8a18" providerId="Windows Live" clId="Web-{E7DA5099-78A1-408B-84DF-074DE53BB9A0}" dt="2023-08-30T13:06:39.378" v="467" actId="1076"/>
          <ac:picMkLst>
            <pc:docMk/>
            <pc:sldMk cId="2876509648" sldId="279"/>
            <ac:picMk id="3" creationId="{3AE7C658-6F42-8BFB-3AC0-E0A9B05E94D8}"/>
          </ac:picMkLst>
        </pc:picChg>
        <pc:picChg chg="add del mod">
          <ac:chgData name="李 適宏" userId="ba70bf4345ae8a18" providerId="Windows Live" clId="Web-{E7DA5099-78A1-408B-84DF-074DE53BB9A0}" dt="2023-08-30T13:07:25.536" v="470"/>
          <ac:picMkLst>
            <pc:docMk/>
            <pc:sldMk cId="2876509648" sldId="279"/>
            <ac:picMk id="5" creationId="{32D88D96-F8B6-4AF4-BFC2-0F538B57C691}"/>
          </ac:picMkLst>
        </pc:picChg>
        <pc:picChg chg="del">
          <ac:chgData name="李 適宏" userId="ba70bf4345ae8a18" providerId="Windows Live" clId="Web-{E7DA5099-78A1-408B-84DF-074DE53BB9A0}" dt="2023-08-30T13:04:58.922" v="456"/>
          <ac:picMkLst>
            <pc:docMk/>
            <pc:sldMk cId="2876509648" sldId="279"/>
            <ac:picMk id="6" creationId="{5D0A4FC2-3D58-E499-5175-88A846022B55}"/>
          </ac:picMkLst>
        </pc:picChg>
        <pc:picChg chg="del">
          <ac:chgData name="李 適宏" userId="ba70bf4345ae8a18" providerId="Windows Live" clId="Web-{E7DA5099-78A1-408B-84DF-074DE53BB9A0}" dt="2023-08-30T13:04:59.453" v="457"/>
          <ac:picMkLst>
            <pc:docMk/>
            <pc:sldMk cId="2876509648" sldId="279"/>
            <ac:picMk id="8" creationId="{176243BC-6B65-BF69-6D42-5D8D52CC3A8F}"/>
          </ac:picMkLst>
        </pc:picChg>
        <pc:cxnChg chg="add mod">
          <ac:chgData name="李 適宏" userId="ba70bf4345ae8a18" providerId="Windows Live" clId="Web-{E7DA5099-78A1-408B-84DF-074DE53BB9A0}" dt="2023-08-30T20:47:24.749" v="1872" actId="1076"/>
          <ac:cxnSpMkLst>
            <pc:docMk/>
            <pc:sldMk cId="2876509648" sldId="279"/>
            <ac:cxnSpMk id="5" creationId="{12E06FFC-7339-CACA-18CD-9B3B6B363754}"/>
          </ac:cxnSpMkLst>
        </pc:cxnChg>
      </pc:sldChg>
      <pc:sldChg chg="del">
        <pc:chgData name="李 適宏" userId="ba70bf4345ae8a18" providerId="Windows Live" clId="Web-{E7DA5099-78A1-408B-84DF-074DE53BB9A0}" dt="2023-08-30T09:56:24.434" v="45"/>
        <pc:sldMkLst>
          <pc:docMk/>
          <pc:sldMk cId="2089769532" sldId="280"/>
        </pc:sldMkLst>
      </pc:sldChg>
      <pc:sldChg chg="addSp modSp new ord modNotes">
        <pc:chgData name="李 適宏" userId="ba70bf4345ae8a18" providerId="Windows Live" clId="Web-{E7DA5099-78A1-408B-84DF-074DE53BB9A0}" dt="2023-08-31T07:23:22.988" v="2531"/>
        <pc:sldMkLst>
          <pc:docMk/>
          <pc:sldMk cId="2366481983" sldId="280"/>
        </pc:sldMkLst>
        <pc:spChg chg="mod">
          <ac:chgData name="李 適宏" userId="ba70bf4345ae8a18" providerId="Windows Live" clId="Web-{E7DA5099-78A1-408B-84DF-074DE53BB9A0}" dt="2023-08-30T18:46:01.071" v="600" actId="20577"/>
          <ac:spMkLst>
            <pc:docMk/>
            <pc:sldMk cId="2366481983" sldId="280"/>
            <ac:spMk id="2" creationId="{22B757A1-34EF-296F-C492-509B10CCA717}"/>
          </ac:spMkLst>
        </pc:spChg>
        <pc:spChg chg="mod">
          <ac:chgData name="李 適宏" userId="ba70bf4345ae8a18" providerId="Windows Live" clId="Web-{E7DA5099-78A1-408B-84DF-074DE53BB9A0}" dt="2023-08-30T18:56:33.840" v="713" actId="20577"/>
          <ac:spMkLst>
            <pc:docMk/>
            <pc:sldMk cId="2366481983" sldId="280"/>
            <ac:spMk id="3" creationId="{96577230-7D86-D0B7-608C-4C71188C0301}"/>
          </ac:spMkLst>
        </pc:spChg>
        <pc:spChg chg="add mod">
          <ac:chgData name="李 適宏" userId="ba70bf4345ae8a18" providerId="Windows Live" clId="Web-{E7DA5099-78A1-408B-84DF-074DE53BB9A0}" dt="2023-08-31T07:23:22.988" v="2531"/>
          <ac:spMkLst>
            <pc:docMk/>
            <pc:sldMk cId="2366481983" sldId="280"/>
            <ac:spMk id="4" creationId="{CB31F11B-9FF8-C371-D1BE-7B33E2E6E5ED}"/>
          </ac:spMkLst>
        </pc:spChg>
      </pc:sldChg>
      <pc:sldChg chg="del">
        <pc:chgData name="李 適宏" userId="ba70bf4345ae8a18" providerId="Windows Live" clId="Web-{E7DA5099-78A1-408B-84DF-074DE53BB9A0}" dt="2023-08-30T09:56:24.153" v="43"/>
        <pc:sldMkLst>
          <pc:docMk/>
          <pc:sldMk cId="139360540" sldId="281"/>
        </pc:sldMkLst>
      </pc:sldChg>
      <pc:sldChg chg="addSp delSp modSp new">
        <pc:chgData name="李 適宏" userId="ba70bf4345ae8a18" providerId="Windows Live" clId="Web-{E7DA5099-78A1-408B-84DF-074DE53BB9A0}" dt="2023-08-31T07:26:23.869" v="2559" actId="20577"/>
        <pc:sldMkLst>
          <pc:docMk/>
          <pc:sldMk cId="1250583130" sldId="281"/>
        </pc:sldMkLst>
        <pc:spChg chg="mod">
          <ac:chgData name="李 適宏" userId="ba70bf4345ae8a18" providerId="Windows Live" clId="Web-{E7DA5099-78A1-408B-84DF-074DE53BB9A0}" dt="2023-08-30T18:58:56.954" v="716" actId="20577"/>
          <ac:spMkLst>
            <pc:docMk/>
            <pc:sldMk cId="1250583130" sldId="281"/>
            <ac:spMk id="2" creationId="{274890AF-9A0C-4C2E-42B0-73C0D726D449}"/>
          </ac:spMkLst>
        </pc:spChg>
        <pc:spChg chg="mod">
          <ac:chgData name="李 適宏" userId="ba70bf4345ae8a18" providerId="Windows Live" clId="Web-{E7DA5099-78A1-408B-84DF-074DE53BB9A0}" dt="2023-08-31T07:26:23.869" v="2559" actId="20577"/>
          <ac:spMkLst>
            <pc:docMk/>
            <pc:sldMk cId="1250583130" sldId="281"/>
            <ac:spMk id="3" creationId="{BA75B119-A2A2-860D-8787-7E5292210D0A}"/>
          </ac:spMkLst>
        </pc:spChg>
        <pc:spChg chg="add mod">
          <ac:chgData name="李 適宏" userId="ba70bf4345ae8a18" providerId="Windows Live" clId="Web-{E7DA5099-78A1-408B-84DF-074DE53BB9A0}" dt="2023-08-31T07:23:22.973" v="2530"/>
          <ac:spMkLst>
            <pc:docMk/>
            <pc:sldMk cId="1250583130" sldId="281"/>
            <ac:spMk id="4" creationId="{BEC5296C-9088-BE6D-07E6-1116B6B730E5}"/>
          </ac:spMkLst>
        </pc:spChg>
        <pc:spChg chg="add del mod">
          <ac:chgData name="李 適宏" userId="ba70bf4345ae8a18" providerId="Windows Live" clId="Web-{E7DA5099-78A1-408B-84DF-074DE53BB9A0}" dt="2023-08-30T19:08:19.767" v="778"/>
          <ac:spMkLst>
            <pc:docMk/>
            <pc:sldMk cId="1250583130" sldId="281"/>
            <ac:spMk id="4" creationId="{EEA38AA7-2E29-2FB9-9B1A-5D8280CDC83A}"/>
          </ac:spMkLst>
        </pc:spChg>
        <pc:picChg chg="add mod">
          <ac:chgData name="李 適宏" userId="ba70bf4345ae8a18" providerId="Windows Live" clId="Web-{E7DA5099-78A1-408B-84DF-074DE53BB9A0}" dt="2023-08-30T19:09:04.284" v="785" actId="1076"/>
          <ac:picMkLst>
            <pc:docMk/>
            <pc:sldMk cId="1250583130" sldId="281"/>
            <ac:picMk id="5" creationId="{9A001351-ADAB-5B92-987F-9447F2F50040}"/>
          </ac:picMkLst>
        </pc:picChg>
      </pc:sldChg>
      <pc:sldChg chg="del">
        <pc:chgData name="李 適宏" userId="ba70bf4345ae8a18" providerId="Windows Live" clId="Web-{E7DA5099-78A1-408B-84DF-074DE53BB9A0}" dt="2023-08-30T09:56:24.153" v="41"/>
        <pc:sldMkLst>
          <pc:docMk/>
          <pc:sldMk cId="324218543" sldId="282"/>
        </pc:sldMkLst>
      </pc:sldChg>
      <pc:sldChg chg="addSp modSp new">
        <pc:chgData name="李 適宏" userId="ba70bf4345ae8a18" providerId="Windows Live" clId="Web-{E7DA5099-78A1-408B-84DF-074DE53BB9A0}" dt="2023-08-31T07:23:23.004" v="2532"/>
        <pc:sldMkLst>
          <pc:docMk/>
          <pc:sldMk cId="1129166158" sldId="282"/>
        </pc:sldMkLst>
        <pc:spChg chg="mod">
          <ac:chgData name="李 適宏" userId="ba70bf4345ae8a18" providerId="Windows Live" clId="Web-{E7DA5099-78A1-408B-84DF-074DE53BB9A0}" dt="2023-08-30T19:17:43.543" v="803" actId="20577"/>
          <ac:spMkLst>
            <pc:docMk/>
            <pc:sldMk cId="1129166158" sldId="282"/>
            <ac:spMk id="2" creationId="{B82D5465-6424-897A-20FA-D053DDB15427}"/>
          </ac:spMkLst>
        </pc:spChg>
        <pc:spChg chg="mod">
          <ac:chgData name="李 適宏" userId="ba70bf4345ae8a18" providerId="Windows Live" clId="Web-{E7DA5099-78A1-408B-84DF-074DE53BB9A0}" dt="2023-08-30T19:28:28.793" v="959" actId="20577"/>
          <ac:spMkLst>
            <pc:docMk/>
            <pc:sldMk cId="1129166158" sldId="282"/>
            <ac:spMk id="3" creationId="{C228B281-FB0F-E075-C48B-F53E99703D4A}"/>
          </ac:spMkLst>
        </pc:spChg>
        <pc:spChg chg="add mod">
          <ac:chgData name="李 適宏" userId="ba70bf4345ae8a18" providerId="Windows Live" clId="Web-{E7DA5099-78A1-408B-84DF-074DE53BB9A0}" dt="2023-08-31T07:23:23.004" v="2532"/>
          <ac:spMkLst>
            <pc:docMk/>
            <pc:sldMk cId="1129166158" sldId="282"/>
            <ac:spMk id="4" creationId="{556B5CE7-E875-6066-D67D-C82DF62F6986}"/>
          </ac:spMkLst>
        </pc:spChg>
      </pc:sldChg>
      <pc:sldChg chg="addSp delSp modSp new">
        <pc:chgData name="李 適宏" userId="ba70bf4345ae8a18" providerId="Windows Live" clId="Web-{E7DA5099-78A1-408B-84DF-074DE53BB9A0}" dt="2023-08-31T07:23:23.004" v="2533"/>
        <pc:sldMkLst>
          <pc:docMk/>
          <pc:sldMk cId="2495757006" sldId="283"/>
        </pc:sldMkLst>
        <pc:spChg chg="mod">
          <ac:chgData name="李 適宏" userId="ba70bf4345ae8a18" providerId="Windows Live" clId="Web-{E7DA5099-78A1-408B-84DF-074DE53BB9A0}" dt="2023-08-30T19:30:44.077" v="981" actId="20577"/>
          <ac:spMkLst>
            <pc:docMk/>
            <pc:sldMk cId="2495757006" sldId="283"/>
            <ac:spMk id="2" creationId="{8F6145AE-13C2-819A-454C-6D0420413DB1}"/>
          </ac:spMkLst>
        </pc:spChg>
        <pc:spChg chg="add mod">
          <ac:chgData name="李 適宏" userId="ba70bf4345ae8a18" providerId="Windows Live" clId="Web-{E7DA5099-78A1-408B-84DF-074DE53BB9A0}" dt="2023-08-31T07:23:23.004" v="2533"/>
          <ac:spMkLst>
            <pc:docMk/>
            <pc:sldMk cId="2495757006" sldId="283"/>
            <ac:spMk id="3" creationId="{8F244933-83B6-6CEF-3860-612C80FC75D0}"/>
          </ac:spMkLst>
        </pc:spChg>
        <pc:spChg chg="del">
          <ac:chgData name="李 適宏" userId="ba70bf4345ae8a18" providerId="Windows Live" clId="Web-{E7DA5099-78A1-408B-84DF-074DE53BB9A0}" dt="2023-08-30T19:29:16.419" v="961"/>
          <ac:spMkLst>
            <pc:docMk/>
            <pc:sldMk cId="2495757006" sldId="283"/>
            <ac:spMk id="3" creationId="{B63C4760-BB30-5BC1-84E1-49985E3F0C76}"/>
          </ac:spMkLst>
        </pc:spChg>
        <pc:spChg chg="add mod">
          <ac:chgData name="李 適宏" userId="ba70bf4345ae8a18" providerId="Windows Live" clId="Web-{E7DA5099-78A1-408B-84DF-074DE53BB9A0}" dt="2023-08-30T19:39:03.089" v="1088" actId="20577"/>
          <ac:spMkLst>
            <pc:docMk/>
            <pc:sldMk cId="2495757006" sldId="283"/>
            <ac:spMk id="5" creationId="{6F3CE8F8-1C83-7161-7592-879A01980E90}"/>
          </ac:spMkLst>
        </pc:spChg>
        <pc:picChg chg="add mod ord">
          <ac:chgData name="李 適宏" userId="ba70bf4345ae8a18" providerId="Windows Live" clId="Web-{E7DA5099-78A1-408B-84DF-074DE53BB9A0}" dt="2023-08-30T19:29:20.184" v="962" actId="1076"/>
          <ac:picMkLst>
            <pc:docMk/>
            <pc:sldMk cId="2495757006" sldId="283"/>
            <ac:picMk id="4" creationId="{9405F2E0-7FF5-EA28-9417-F2492CDE6B86}"/>
          </ac:picMkLst>
        </pc:picChg>
      </pc:sldChg>
      <pc:sldChg chg="del">
        <pc:chgData name="李 適宏" userId="ba70bf4345ae8a18" providerId="Windows Live" clId="Web-{E7DA5099-78A1-408B-84DF-074DE53BB9A0}" dt="2023-08-30T09:56:24.059" v="40"/>
        <pc:sldMkLst>
          <pc:docMk/>
          <pc:sldMk cId="4023731045" sldId="283"/>
        </pc:sldMkLst>
      </pc:sldChg>
      <pc:sldChg chg="addSp modSp new">
        <pc:chgData name="李 適宏" userId="ba70bf4345ae8a18" providerId="Windows Live" clId="Web-{E7DA5099-78A1-408B-84DF-074DE53BB9A0}" dt="2023-08-31T07:23:23.020" v="2534"/>
        <pc:sldMkLst>
          <pc:docMk/>
          <pc:sldMk cId="918537606" sldId="284"/>
        </pc:sldMkLst>
        <pc:spChg chg="mod">
          <ac:chgData name="李 適宏" userId="ba70bf4345ae8a18" providerId="Windows Live" clId="Web-{E7DA5099-78A1-408B-84DF-074DE53BB9A0}" dt="2023-08-30T19:40:39.857" v="1091" actId="20577"/>
          <ac:spMkLst>
            <pc:docMk/>
            <pc:sldMk cId="918537606" sldId="284"/>
            <ac:spMk id="2" creationId="{35CB59DA-99AE-1E3F-BE67-E0117A48E919}"/>
          </ac:spMkLst>
        </pc:spChg>
        <pc:spChg chg="mod">
          <ac:chgData name="李 適宏" userId="ba70bf4345ae8a18" providerId="Windows Live" clId="Web-{E7DA5099-78A1-408B-84DF-074DE53BB9A0}" dt="2023-08-30T19:45:21.114" v="1172" actId="20577"/>
          <ac:spMkLst>
            <pc:docMk/>
            <pc:sldMk cId="918537606" sldId="284"/>
            <ac:spMk id="3" creationId="{84ACAE3E-62A4-ED5D-359B-7C704CB5F38B}"/>
          </ac:spMkLst>
        </pc:spChg>
        <pc:spChg chg="add mod">
          <ac:chgData name="李 適宏" userId="ba70bf4345ae8a18" providerId="Windows Live" clId="Web-{E7DA5099-78A1-408B-84DF-074DE53BB9A0}" dt="2023-08-31T07:23:23.020" v="2534"/>
          <ac:spMkLst>
            <pc:docMk/>
            <pc:sldMk cId="918537606" sldId="284"/>
            <ac:spMk id="4" creationId="{8FEB5D2D-D98A-3EF2-7D48-C28E9551B7D3}"/>
          </ac:spMkLst>
        </pc:spChg>
      </pc:sldChg>
      <pc:sldChg chg="del">
        <pc:chgData name="李 適宏" userId="ba70bf4345ae8a18" providerId="Windows Live" clId="Web-{E7DA5099-78A1-408B-84DF-074DE53BB9A0}" dt="2023-08-30T09:56:24.059" v="39"/>
        <pc:sldMkLst>
          <pc:docMk/>
          <pc:sldMk cId="4184696065" sldId="284"/>
        </pc:sldMkLst>
      </pc:sldChg>
      <pc:sldChg chg="del">
        <pc:chgData name="李 適宏" userId="ba70bf4345ae8a18" providerId="Windows Live" clId="Web-{E7DA5099-78A1-408B-84DF-074DE53BB9A0}" dt="2023-08-30T09:56:24.059" v="38"/>
        <pc:sldMkLst>
          <pc:docMk/>
          <pc:sldMk cId="468694768" sldId="285"/>
        </pc:sldMkLst>
      </pc:sldChg>
      <pc:sldChg chg="addSp delSp modSp new">
        <pc:chgData name="李 適宏" userId="ba70bf4345ae8a18" providerId="Windows Live" clId="Web-{E7DA5099-78A1-408B-84DF-074DE53BB9A0}" dt="2023-08-31T07:23:23.051" v="2535"/>
        <pc:sldMkLst>
          <pc:docMk/>
          <pc:sldMk cId="1163189224" sldId="285"/>
        </pc:sldMkLst>
        <pc:spChg chg="mod">
          <ac:chgData name="李 適宏" userId="ba70bf4345ae8a18" providerId="Windows Live" clId="Web-{E7DA5099-78A1-408B-84DF-074DE53BB9A0}" dt="2023-08-30T20:11:24.932" v="1636" actId="20577"/>
          <ac:spMkLst>
            <pc:docMk/>
            <pc:sldMk cId="1163189224" sldId="285"/>
            <ac:spMk id="2" creationId="{E6428363-9E49-B06E-A74D-8935475A42EB}"/>
          </ac:spMkLst>
        </pc:spChg>
        <pc:spChg chg="mod">
          <ac:chgData name="李 適宏" userId="ba70bf4345ae8a18" providerId="Windows Live" clId="Web-{E7DA5099-78A1-408B-84DF-074DE53BB9A0}" dt="2023-08-30T20:17:24.535" v="1772" actId="20577"/>
          <ac:spMkLst>
            <pc:docMk/>
            <pc:sldMk cId="1163189224" sldId="285"/>
            <ac:spMk id="3" creationId="{62FC13A2-4CDE-B7E6-3DA7-925B2F0F99EF}"/>
          </ac:spMkLst>
        </pc:spChg>
        <pc:spChg chg="add mod">
          <ac:chgData name="李 適宏" userId="ba70bf4345ae8a18" providerId="Windows Live" clId="Web-{E7DA5099-78A1-408B-84DF-074DE53BB9A0}" dt="2023-08-31T07:23:23.051" v="2535"/>
          <ac:spMkLst>
            <pc:docMk/>
            <pc:sldMk cId="1163189224" sldId="285"/>
            <ac:spMk id="4" creationId="{27E637F6-D0DE-5D5A-964A-DDBDFBF5EC9A}"/>
          </ac:spMkLst>
        </pc:spChg>
        <pc:graphicFrameChg chg="add mod modGraphic">
          <ac:chgData name="李 適宏" userId="ba70bf4345ae8a18" providerId="Windows Live" clId="Web-{E7DA5099-78A1-408B-84DF-074DE53BB9A0}" dt="2023-08-30T20:38:31.080" v="1790"/>
          <ac:graphicFrameMkLst>
            <pc:docMk/>
            <pc:sldMk cId="1163189224" sldId="285"/>
            <ac:graphicFrameMk id="5" creationId="{FE83D9F6-757B-C76E-8D81-317A44A27283}"/>
          </ac:graphicFrameMkLst>
        </pc:graphicFrameChg>
        <pc:graphicFrameChg chg="add mod modGraphic">
          <ac:chgData name="李 適宏" userId="ba70bf4345ae8a18" providerId="Windows Live" clId="Web-{E7DA5099-78A1-408B-84DF-074DE53BB9A0}" dt="2023-08-30T20:10:53.525" v="1619" actId="1076"/>
          <ac:graphicFrameMkLst>
            <pc:docMk/>
            <pc:sldMk cId="1163189224" sldId="285"/>
            <ac:graphicFrameMk id="6" creationId="{36EA033C-9781-F383-536D-366F5DAD01B7}"/>
          </ac:graphicFrameMkLst>
        </pc:graphicFrameChg>
        <pc:picChg chg="add del mod">
          <ac:chgData name="李 適宏" userId="ba70bf4345ae8a18" providerId="Windows Live" clId="Web-{E7DA5099-78A1-408B-84DF-074DE53BB9A0}" dt="2023-08-30T20:05:45.315" v="1550"/>
          <ac:picMkLst>
            <pc:docMk/>
            <pc:sldMk cId="1163189224" sldId="285"/>
            <ac:picMk id="4" creationId="{D12873D1-A318-A32E-8C30-C7B7A2AB8884}"/>
          </ac:picMkLst>
        </pc:picChg>
        <pc:picChg chg="add del mod">
          <ac:chgData name="李 適宏" userId="ba70bf4345ae8a18" providerId="Windows Live" clId="Web-{E7DA5099-78A1-408B-84DF-074DE53BB9A0}" dt="2023-08-30T20:08:35.038" v="1570"/>
          <ac:picMkLst>
            <pc:docMk/>
            <pc:sldMk cId="1163189224" sldId="285"/>
            <ac:picMk id="7" creationId="{ED8F85C6-24AA-A7DC-2A95-F71EC8413F74}"/>
          </ac:picMkLst>
        </pc:picChg>
        <pc:picChg chg="add mod ord">
          <ac:chgData name="李 適宏" userId="ba70bf4345ae8a18" providerId="Windows Live" clId="Web-{E7DA5099-78A1-408B-84DF-074DE53BB9A0}" dt="2023-08-30T20:10:57.666" v="1620"/>
          <ac:picMkLst>
            <pc:docMk/>
            <pc:sldMk cId="1163189224" sldId="285"/>
            <ac:picMk id="8" creationId="{91E2D868-83DB-C4F8-C4B8-97551ACFF8C1}"/>
          </ac:picMkLst>
        </pc:picChg>
        <pc:cxnChg chg="add mod">
          <ac:chgData name="李 適宏" userId="ba70bf4345ae8a18" providerId="Windows Live" clId="Web-{E7DA5099-78A1-408B-84DF-074DE53BB9A0}" dt="2023-08-30T20:47:04.827" v="1868" actId="1076"/>
          <ac:cxnSpMkLst>
            <pc:docMk/>
            <pc:sldMk cId="1163189224" sldId="285"/>
            <ac:cxnSpMk id="9" creationId="{3403112F-9F7E-C354-EC03-ADECEA6C0B48}"/>
          </ac:cxnSpMkLst>
        </pc:cxnChg>
      </pc:sldChg>
      <pc:sldChg chg="addSp delSp modSp new">
        <pc:chgData name="李 適宏" userId="ba70bf4345ae8a18" providerId="Windows Live" clId="Web-{E7DA5099-78A1-408B-84DF-074DE53BB9A0}" dt="2023-08-31T07:23:23.082" v="2536"/>
        <pc:sldMkLst>
          <pc:docMk/>
          <pc:sldMk cId="1683517903" sldId="286"/>
        </pc:sldMkLst>
        <pc:spChg chg="mod">
          <ac:chgData name="李 適宏" userId="ba70bf4345ae8a18" providerId="Windows Live" clId="Web-{E7DA5099-78A1-408B-84DF-074DE53BB9A0}" dt="2023-08-30T20:37:34.079" v="1785" actId="20577"/>
          <ac:spMkLst>
            <pc:docMk/>
            <pc:sldMk cId="1683517903" sldId="286"/>
            <ac:spMk id="2" creationId="{A004FD11-257D-62CE-D688-723D2E67FB37}"/>
          </ac:spMkLst>
        </pc:spChg>
        <pc:spChg chg="add mod">
          <ac:chgData name="李 適宏" userId="ba70bf4345ae8a18" providerId="Windows Live" clId="Web-{E7DA5099-78A1-408B-84DF-074DE53BB9A0}" dt="2023-08-31T07:23:23.082" v="2536"/>
          <ac:spMkLst>
            <pc:docMk/>
            <pc:sldMk cId="1683517903" sldId="286"/>
            <ac:spMk id="3" creationId="{04EDCC1F-8918-FA2A-0DDD-7497C207A591}"/>
          </ac:spMkLst>
        </pc:spChg>
        <pc:spChg chg="del mod">
          <ac:chgData name="李 適宏" userId="ba70bf4345ae8a18" providerId="Windows Live" clId="Web-{E7DA5099-78A1-408B-84DF-074DE53BB9A0}" dt="2023-08-30T20:41:10.178" v="1800"/>
          <ac:spMkLst>
            <pc:docMk/>
            <pc:sldMk cId="1683517903" sldId="286"/>
            <ac:spMk id="3" creationId="{110FF0CA-2C6B-6141-5925-3FD2B02DF836}"/>
          </ac:spMkLst>
        </pc:spChg>
        <pc:spChg chg="add del mod">
          <ac:chgData name="李 適宏" userId="ba70bf4345ae8a18" providerId="Windows Live" clId="Web-{E7DA5099-78A1-408B-84DF-074DE53BB9A0}" dt="2023-08-30T20:40:41.318" v="1799"/>
          <ac:spMkLst>
            <pc:docMk/>
            <pc:sldMk cId="1683517903" sldId="286"/>
            <ac:spMk id="8" creationId="{F2FAC252-6DA2-3064-430B-73A955F4A344}"/>
          </ac:spMkLst>
        </pc:spChg>
        <pc:spChg chg="add mod">
          <ac:chgData name="李 適宏" userId="ba70bf4345ae8a18" providerId="Windows Live" clId="Web-{E7DA5099-78A1-408B-84DF-074DE53BB9A0}" dt="2023-08-30T20:45:08.246" v="1859" actId="20577"/>
          <ac:spMkLst>
            <pc:docMk/>
            <pc:sldMk cId="1683517903" sldId="286"/>
            <ac:spMk id="10" creationId="{26C2C17A-B174-444A-6239-F4E7F4A8C36E}"/>
          </ac:spMkLst>
        </pc:spChg>
        <pc:graphicFrameChg chg="add">
          <ac:chgData name="李 適宏" userId="ba70bf4345ae8a18" providerId="Windows Live" clId="Web-{E7DA5099-78A1-408B-84DF-074DE53BB9A0}" dt="2023-08-30T20:38:11.909" v="1786"/>
          <ac:graphicFrameMkLst>
            <pc:docMk/>
            <pc:sldMk cId="1683517903" sldId="286"/>
            <ac:graphicFrameMk id="5" creationId="{7E4D3DB7-9B03-0AD2-FBB7-028F48FFDB15}"/>
          </ac:graphicFrameMkLst>
        </pc:graphicFrameChg>
        <pc:graphicFrameChg chg="add mod modGraphic">
          <ac:chgData name="李 適宏" userId="ba70bf4345ae8a18" providerId="Windows Live" clId="Web-{E7DA5099-78A1-408B-84DF-074DE53BB9A0}" dt="2023-08-30T20:38:35.456" v="1792"/>
          <ac:graphicFrameMkLst>
            <pc:docMk/>
            <pc:sldMk cId="1683517903" sldId="286"/>
            <ac:graphicFrameMk id="7" creationId="{51168FDF-8612-72D2-66F0-A18598AF96BB}"/>
          </ac:graphicFrameMkLst>
        </pc:graphicFrameChg>
        <pc:picChg chg="add mod ord">
          <ac:chgData name="李 適宏" userId="ba70bf4345ae8a18" providerId="Windows Live" clId="Web-{E7DA5099-78A1-408B-84DF-074DE53BB9A0}" dt="2023-08-30T20:41:17.178" v="1802" actId="1076"/>
          <ac:picMkLst>
            <pc:docMk/>
            <pc:sldMk cId="1683517903" sldId="286"/>
            <ac:picMk id="9" creationId="{95A40EC2-584F-AB00-080A-2FE4DDD50844}"/>
          </ac:picMkLst>
        </pc:picChg>
      </pc:sldChg>
      <pc:sldChg chg="del">
        <pc:chgData name="李 適宏" userId="ba70bf4345ae8a18" providerId="Windows Live" clId="Web-{E7DA5099-78A1-408B-84DF-074DE53BB9A0}" dt="2023-08-30T09:56:24.059" v="37"/>
        <pc:sldMkLst>
          <pc:docMk/>
          <pc:sldMk cId="3819135115" sldId="286"/>
        </pc:sldMkLst>
      </pc:sldChg>
      <pc:sldChg chg="addSp modSp new">
        <pc:chgData name="李 適宏" userId="ba70bf4345ae8a18" providerId="Windows Live" clId="Web-{E7DA5099-78A1-408B-84DF-074DE53BB9A0}" dt="2023-08-31T07:23:23.082" v="2537"/>
        <pc:sldMkLst>
          <pc:docMk/>
          <pc:sldMk cId="2152916773" sldId="287"/>
        </pc:sldMkLst>
        <pc:spChg chg="mod">
          <ac:chgData name="李 適宏" userId="ba70bf4345ae8a18" providerId="Windows Live" clId="Web-{E7DA5099-78A1-408B-84DF-074DE53BB9A0}" dt="2023-08-31T06:06:23.073" v="1897" actId="20577"/>
          <ac:spMkLst>
            <pc:docMk/>
            <pc:sldMk cId="2152916773" sldId="287"/>
            <ac:spMk id="2" creationId="{3F2412AD-2AFB-13E9-4B13-8527F4C62FF6}"/>
          </ac:spMkLst>
        </pc:spChg>
        <pc:spChg chg="mod">
          <ac:chgData name="李 適宏" userId="ba70bf4345ae8a18" providerId="Windows Live" clId="Web-{E7DA5099-78A1-408B-84DF-074DE53BB9A0}" dt="2023-08-31T06:16:10.512" v="2085" actId="20577"/>
          <ac:spMkLst>
            <pc:docMk/>
            <pc:sldMk cId="2152916773" sldId="287"/>
            <ac:spMk id="3" creationId="{7911B56A-1115-9429-3174-CAF0E5D2CD92}"/>
          </ac:spMkLst>
        </pc:spChg>
        <pc:spChg chg="add mod">
          <ac:chgData name="李 適宏" userId="ba70bf4345ae8a18" providerId="Windows Live" clId="Web-{E7DA5099-78A1-408B-84DF-074DE53BB9A0}" dt="2023-08-31T07:23:23.082" v="2537"/>
          <ac:spMkLst>
            <pc:docMk/>
            <pc:sldMk cId="2152916773" sldId="287"/>
            <ac:spMk id="4" creationId="{A8D934C0-8310-91DC-0CD2-AC8E4FCC94A1}"/>
          </ac:spMkLst>
        </pc:spChg>
      </pc:sldChg>
      <pc:sldChg chg="del">
        <pc:chgData name="李 適宏" userId="ba70bf4345ae8a18" providerId="Windows Live" clId="Web-{E7DA5099-78A1-408B-84DF-074DE53BB9A0}" dt="2023-08-30T09:56:24.153" v="42"/>
        <pc:sldMkLst>
          <pc:docMk/>
          <pc:sldMk cId="2639931187" sldId="287"/>
        </pc:sldMkLst>
      </pc:sldChg>
      <pc:sldChg chg="addSp modSp new ord modNotes">
        <pc:chgData name="李 適宏" userId="ba70bf4345ae8a18" providerId="Windows Live" clId="Web-{E7DA5099-78A1-408B-84DF-074DE53BB9A0}" dt="2023-08-31T07:23:23.098" v="2538"/>
        <pc:sldMkLst>
          <pc:docMk/>
          <pc:sldMk cId="1025841646" sldId="288"/>
        </pc:sldMkLst>
        <pc:spChg chg="mod">
          <ac:chgData name="李 適宏" userId="ba70bf4345ae8a18" providerId="Windows Live" clId="Web-{E7DA5099-78A1-408B-84DF-074DE53BB9A0}" dt="2023-08-31T06:54:09.953" v="2306" actId="20577"/>
          <ac:spMkLst>
            <pc:docMk/>
            <pc:sldMk cId="1025841646" sldId="288"/>
            <ac:spMk id="2" creationId="{EE70504A-5172-8BA8-9C15-0F7B69AAB495}"/>
          </ac:spMkLst>
        </pc:spChg>
        <pc:spChg chg="mod">
          <ac:chgData name="李 適宏" userId="ba70bf4345ae8a18" providerId="Windows Live" clId="Web-{E7DA5099-78A1-408B-84DF-074DE53BB9A0}" dt="2023-08-31T07:09:04.901" v="2464" actId="20577"/>
          <ac:spMkLst>
            <pc:docMk/>
            <pc:sldMk cId="1025841646" sldId="288"/>
            <ac:spMk id="3" creationId="{11ED5AA8-FA66-12B1-7561-3FE447FE851E}"/>
          </ac:spMkLst>
        </pc:spChg>
        <pc:spChg chg="add mod">
          <ac:chgData name="李 適宏" userId="ba70bf4345ae8a18" providerId="Windows Live" clId="Web-{E7DA5099-78A1-408B-84DF-074DE53BB9A0}" dt="2023-08-31T07:23:23.098" v="2538"/>
          <ac:spMkLst>
            <pc:docMk/>
            <pc:sldMk cId="1025841646" sldId="288"/>
            <ac:spMk id="4" creationId="{83137B9D-4706-83CA-963E-BFB51394090C}"/>
          </ac:spMkLst>
        </pc:spChg>
      </pc:sldChg>
      <pc:sldChg chg="addSp modSp new ord">
        <pc:chgData name="李 適宏" userId="ba70bf4345ae8a18" providerId="Windows Live" clId="Web-{E7DA5099-78A1-408B-84DF-074DE53BB9A0}" dt="2023-08-31T07:23:23.113" v="2539"/>
        <pc:sldMkLst>
          <pc:docMk/>
          <pc:sldMk cId="1900478409" sldId="289"/>
        </pc:sldMkLst>
        <pc:spChg chg="mod">
          <ac:chgData name="李 適宏" userId="ba70bf4345ae8a18" providerId="Windows Live" clId="Web-{E7DA5099-78A1-408B-84DF-074DE53BB9A0}" dt="2023-08-31T06:54:14.485" v="2308" actId="20577"/>
          <ac:spMkLst>
            <pc:docMk/>
            <pc:sldMk cId="1900478409" sldId="289"/>
            <ac:spMk id="2" creationId="{08B7EDD0-E380-A8FC-31BE-E3386BA990D3}"/>
          </ac:spMkLst>
        </pc:spChg>
        <pc:spChg chg="mod">
          <ac:chgData name="李 適宏" userId="ba70bf4345ae8a18" providerId="Windows Live" clId="Web-{E7DA5099-78A1-408B-84DF-074DE53BB9A0}" dt="2023-08-31T07:18:44.090" v="2512" actId="20577"/>
          <ac:spMkLst>
            <pc:docMk/>
            <pc:sldMk cId="1900478409" sldId="289"/>
            <ac:spMk id="3" creationId="{2CFE26D1-1383-BF51-E3AF-009ADF969ECE}"/>
          </ac:spMkLst>
        </pc:spChg>
        <pc:spChg chg="add mod">
          <ac:chgData name="李 適宏" userId="ba70bf4345ae8a18" providerId="Windows Live" clId="Web-{E7DA5099-78A1-408B-84DF-074DE53BB9A0}" dt="2023-08-31T07:23:23.113" v="2539"/>
          <ac:spMkLst>
            <pc:docMk/>
            <pc:sldMk cId="1900478409" sldId="289"/>
            <ac:spMk id="4" creationId="{DD52911A-EB32-209A-14C0-E973569B1CF4}"/>
          </ac:spMkLst>
        </pc:spChg>
      </pc:sldChg>
    </pc:docChg>
  </pc:docChgLst>
  <pc:docChgLst>
    <pc:chgData name="李 適宏" userId="ba70bf4345ae8a18" providerId="Windows Live" clId="Web-{F70ECEBF-8AD3-43A7-BF35-843D2F9F26F7}"/>
    <pc:docChg chg="addSld modSld sldOrd">
      <pc:chgData name="李 適宏" userId="ba70bf4345ae8a18" providerId="Windows Live" clId="Web-{F70ECEBF-8AD3-43A7-BF35-843D2F9F26F7}" dt="2023-09-04T05:18:59.643" v="21" actId="20577"/>
      <pc:docMkLst>
        <pc:docMk/>
      </pc:docMkLst>
      <pc:sldChg chg="modSp">
        <pc:chgData name="李 適宏" userId="ba70bf4345ae8a18" providerId="Windows Live" clId="Web-{F70ECEBF-8AD3-43A7-BF35-843D2F9F26F7}" dt="2023-09-04T04:41:07.889" v="4" actId="20577"/>
        <pc:sldMkLst>
          <pc:docMk/>
          <pc:sldMk cId="1250583130" sldId="281"/>
        </pc:sldMkLst>
        <pc:spChg chg="mod">
          <ac:chgData name="李 適宏" userId="ba70bf4345ae8a18" providerId="Windows Live" clId="Web-{F70ECEBF-8AD3-43A7-BF35-843D2F9F26F7}" dt="2023-09-04T04:41:07.889" v="4" actId="20577"/>
          <ac:spMkLst>
            <pc:docMk/>
            <pc:sldMk cId="1250583130" sldId="281"/>
            <ac:spMk id="3" creationId="{BA75B119-A2A2-860D-8787-7E5292210D0A}"/>
          </ac:spMkLst>
        </pc:spChg>
      </pc:sldChg>
      <pc:sldChg chg="ord">
        <pc:chgData name="李 適宏" userId="ba70bf4345ae8a18" providerId="Windows Live" clId="Web-{F70ECEBF-8AD3-43A7-BF35-843D2F9F26F7}" dt="2023-09-04T04:43:08.282" v="6"/>
        <pc:sldMkLst>
          <pc:docMk/>
          <pc:sldMk cId="1129166158" sldId="282"/>
        </pc:sldMkLst>
      </pc:sldChg>
      <pc:sldChg chg="modSp">
        <pc:chgData name="李 適宏" userId="ba70bf4345ae8a18" providerId="Windows Live" clId="Web-{F70ECEBF-8AD3-43A7-BF35-843D2F9F26F7}" dt="2023-09-04T05:15:44.528" v="7" actId="20577"/>
        <pc:sldMkLst>
          <pc:docMk/>
          <pc:sldMk cId="1025841646" sldId="288"/>
        </pc:sldMkLst>
        <pc:spChg chg="mod">
          <ac:chgData name="李 適宏" userId="ba70bf4345ae8a18" providerId="Windows Live" clId="Web-{F70ECEBF-8AD3-43A7-BF35-843D2F9F26F7}" dt="2023-09-04T05:15:44.528" v="7" actId="20577"/>
          <ac:spMkLst>
            <pc:docMk/>
            <pc:sldMk cId="1025841646" sldId="288"/>
            <ac:spMk id="3" creationId="{11ED5AA8-FA66-12B1-7561-3FE447FE851E}"/>
          </ac:spMkLst>
        </pc:spChg>
      </pc:sldChg>
      <pc:sldChg chg="modSp">
        <pc:chgData name="李 適宏" userId="ba70bf4345ae8a18" providerId="Windows Live" clId="Web-{F70ECEBF-8AD3-43A7-BF35-843D2F9F26F7}" dt="2023-09-04T05:18:05.860" v="10" actId="20577"/>
        <pc:sldMkLst>
          <pc:docMk/>
          <pc:sldMk cId="1900478409" sldId="289"/>
        </pc:sldMkLst>
        <pc:spChg chg="mod">
          <ac:chgData name="李 適宏" userId="ba70bf4345ae8a18" providerId="Windows Live" clId="Web-{F70ECEBF-8AD3-43A7-BF35-843D2F9F26F7}" dt="2023-09-04T05:18:05.860" v="10" actId="20577"/>
          <ac:spMkLst>
            <pc:docMk/>
            <pc:sldMk cId="1900478409" sldId="289"/>
            <ac:spMk id="3" creationId="{2CFE26D1-1383-BF51-E3AF-009ADF969ECE}"/>
          </ac:spMkLst>
        </pc:spChg>
      </pc:sldChg>
      <pc:sldChg chg="delSp modSp new">
        <pc:chgData name="李 適宏" userId="ba70bf4345ae8a18" providerId="Windows Live" clId="Web-{F70ECEBF-8AD3-43A7-BF35-843D2F9F26F7}" dt="2023-09-04T05:18:59.643" v="21" actId="20577"/>
        <pc:sldMkLst>
          <pc:docMk/>
          <pc:sldMk cId="4091403356" sldId="290"/>
        </pc:sldMkLst>
        <pc:spChg chg="mod">
          <ac:chgData name="李 適宏" userId="ba70bf4345ae8a18" providerId="Windows Live" clId="Web-{F70ECEBF-8AD3-43A7-BF35-843D2F9F26F7}" dt="2023-09-04T05:18:59.643" v="21" actId="20577"/>
          <ac:spMkLst>
            <pc:docMk/>
            <pc:sldMk cId="4091403356" sldId="290"/>
            <ac:spMk id="2" creationId="{D31554D3-484E-CAD8-6D38-3915C1B95CCB}"/>
          </ac:spMkLst>
        </pc:spChg>
        <pc:spChg chg="del">
          <ac:chgData name="李 適宏" userId="ba70bf4345ae8a18" providerId="Windows Live" clId="Web-{F70ECEBF-8AD3-43A7-BF35-843D2F9F26F7}" dt="2023-09-04T05:18:32.142" v="12"/>
          <ac:spMkLst>
            <pc:docMk/>
            <pc:sldMk cId="4091403356" sldId="290"/>
            <ac:spMk id="3" creationId="{515F0E91-12F2-61B5-248E-07A2EBE351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667DF-ECF2-46EC-8446-7B955A747664}" type="datetimeFigureOut">
              <a:rPr lang="zh-TW" altLang="en-US" smtClean="0"/>
              <a:t>2024/7/23</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62F9-E128-4B6E-872C-5F1FFAE33516}" type="slidenum">
              <a:rPr lang="zh-TW" altLang="en-US" smtClean="0"/>
              <a:t>‹#›</a:t>
            </a:fld>
            <a:endParaRPr lang="zh-TW" altLang="en-US"/>
          </a:p>
        </p:txBody>
      </p:sp>
    </p:spTree>
    <p:extLst>
      <p:ext uri="{BB962C8B-B14F-4D97-AF65-F5344CB8AC3E}">
        <p14:creationId xmlns:p14="http://schemas.microsoft.com/office/powerpoint/2010/main" val="397955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5"/>
          </p:nvPr>
        </p:nvSpPr>
        <p:spPr/>
        <p:txBody>
          <a:bodyPr/>
          <a:lstStyle/>
          <a:p>
            <a:fld id="{6EB0929B-4ACD-4AAE-9309-95C05ACE2D43}" type="slidenum">
              <a:rPr lang="zh-TW" altLang="en-US" smtClean="0"/>
              <a:t>1</a:t>
            </a:fld>
            <a:endParaRPr lang="zh-TW" altLang="en-US"/>
          </a:p>
        </p:txBody>
      </p:sp>
    </p:spTree>
    <p:extLst>
      <p:ext uri="{BB962C8B-B14F-4D97-AF65-F5344CB8AC3E}">
        <p14:creationId xmlns:p14="http://schemas.microsoft.com/office/powerpoint/2010/main" val="406393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留言板的評論</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13</a:t>
            </a:fld>
            <a:endParaRPr lang="zh-TW" altLang="en-US"/>
          </a:p>
        </p:txBody>
      </p:sp>
    </p:spTree>
    <p:extLst>
      <p:ext uri="{BB962C8B-B14F-4D97-AF65-F5344CB8AC3E}">
        <p14:creationId xmlns:p14="http://schemas.microsoft.com/office/powerpoint/2010/main" val="389339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location.search</a:t>
            </a:r>
            <a:r>
              <a:rPr lang="en-US" altLang="zh-TW" dirty="0"/>
              <a:t> </a:t>
            </a:r>
            <a:r>
              <a:rPr lang="zh-TW" altLang="en-US" dirty="0"/>
              <a:t>的值將是 </a:t>
            </a:r>
            <a:r>
              <a:rPr lang="en-US" altLang="zh-TW" dirty="0"/>
              <a:t>?input=&lt;script&gt;alert('XSS')&lt;/script&gt;</a:t>
            </a:r>
            <a:r>
              <a:rPr lang="zh-TW" altLang="en-US" dirty="0"/>
              <a:t>，</a:t>
            </a:r>
            <a:r>
              <a:rPr lang="en-US" altLang="zh-TW" dirty="0"/>
              <a:t>substring(7) </a:t>
            </a:r>
            <a:r>
              <a:rPr lang="zh-TW" altLang="en-US" dirty="0"/>
              <a:t>將提取 </a:t>
            </a:r>
            <a:r>
              <a:rPr lang="en-US" altLang="zh-TW" dirty="0"/>
              <a:t>"&lt;script&gt;alert('XSS')&lt;/script&gt;"</a:t>
            </a:r>
            <a:r>
              <a:rPr lang="zh-TW" altLang="en-US" dirty="0"/>
              <a:t>，並將其直接插入到 </a:t>
            </a:r>
            <a:r>
              <a:rPr lang="en-US" altLang="zh-TW" dirty="0" err="1"/>
              <a:t>div#output</a:t>
            </a:r>
            <a:r>
              <a:rPr lang="en-US" altLang="zh-TW" dirty="0"/>
              <a:t> </a:t>
            </a:r>
            <a:r>
              <a:rPr lang="zh-TW" altLang="en-US" dirty="0"/>
              <a:t>中。這樣，惡意腳本就會在受害者的瀏覽器中執行，彈出一個提示框顯示 </a:t>
            </a:r>
            <a:r>
              <a:rPr lang="en-US" altLang="zh-TW" dirty="0"/>
              <a:t>XSS</a:t>
            </a:r>
            <a:r>
              <a:rPr lang="zh-TW" altLang="en-US" dirty="0"/>
              <a:t>。</a:t>
            </a:r>
            <a:endParaRPr lang="en-US" altLang="zh-TW" dirty="0"/>
          </a:p>
          <a:p>
            <a:r>
              <a:rPr lang="en-US" altLang="zh-TW" dirty="0"/>
              <a:t>Document Object Model</a:t>
            </a:r>
            <a:endParaRPr lang="zh-TW" altLang="en-US" dirty="0"/>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14</a:t>
            </a:fld>
            <a:endParaRPr lang="zh-TW" altLang="en-US"/>
          </a:p>
        </p:txBody>
      </p:sp>
    </p:spTree>
    <p:extLst>
      <p:ext uri="{BB962C8B-B14F-4D97-AF65-F5344CB8AC3E}">
        <p14:creationId xmlns:p14="http://schemas.microsoft.com/office/powerpoint/2010/main" val="287407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將用戶輸入的字符串解析成語法樹，即解析樹（</a:t>
            </a:r>
            <a:r>
              <a:rPr lang="en-US" altLang="zh-TW" dirty="0"/>
              <a:t>parse tree</a:t>
            </a:r>
            <a:r>
              <a:rPr lang="zh-TW" altLang="en-US" dirty="0"/>
              <a:t>）。解析樹是表示輸入字符串的語法結構的樹狀數據結構。</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24</a:t>
            </a:fld>
            <a:endParaRPr lang="zh-TW" altLang="en-US"/>
          </a:p>
        </p:txBody>
      </p:sp>
    </p:spTree>
    <p:extLst>
      <p:ext uri="{BB962C8B-B14F-4D97-AF65-F5344CB8AC3E}">
        <p14:creationId xmlns:p14="http://schemas.microsoft.com/office/powerpoint/2010/main" val="369088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將用戶輸入的字符串解析成語法樹，即解析樹（</a:t>
            </a:r>
            <a:r>
              <a:rPr lang="en-US" altLang="zh-TW" dirty="0"/>
              <a:t>parse tree</a:t>
            </a:r>
            <a:r>
              <a:rPr lang="zh-TW" altLang="en-US" dirty="0"/>
              <a:t>）。解析樹是表示輸入字符串的語法結構的樹狀數據結構。</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25</a:t>
            </a:fld>
            <a:endParaRPr lang="zh-TW" altLang="en-US"/>
          </a:p>
        </p:txBody>
      </p:sp>
    </p:spTree>
    <p:extLst>
      <p:ext uri="{BB962C8B-B14F-4D97-AF65-F5344CB8AC3E}">
        <p14:creationId xmlns:p14="http://schemas.microsoft.com/office/powerpoint/2010/main" val="106700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2</a:t>
            </a:fld>
            <a:endParaRPr lang="zh-TW" altLang="en-US"/>
          </a:p>
        </p:txBody>
      </p:sp>
    </p:spTree>
    <p:extLst>
      <p:ext uri="{BB962C8B-B14F-4D97-AF65-F5344CB8AC3E}">
        <p14:creationId xmlns:p14="http://schemas.microsoft.com/office/powerpoint/2010/main" val="11831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3</a:t>
            </a:fld>
            <a:endParaRPr lang="zh-TW" altLang="en-US"/>
          </a:p>
        </p:txBody>
      </p:sp>
    </p:spTree>
    <p:extLst>
      <p:ext uri="{BB962C8B-B14F-4D97-AF65-F5344CB8AC3E}">
        <p14:creationId xmlns:p14="http://schemas.microsoft.com/office/powerpoint/2010/main" val="308384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攻擊者需要了解數據庫結構，然後構造一個 </a:t>
            </a:r>
            <a:r>
              <a:rPr lang="en-US" altLang="zh-TW" dirty="0"/>
              <a:t>UNION </a:t>
            </a:r>
            <a:r>
              <a:rPr lang="zh-TW" altLang="en-US" dirty="0"/>
              <a:t>查詢來檢索所需的數據。</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6</a:t>
            </a:fld>
            <a:endParaRPr lang="zh-TW" altLang="en-US"/>
          </a:p>
        </p:txBody>
      </p:sp>
    </p:spTree>
    <p:extLst>
      <p:ext uri="{BB962C8B-B14F-4D97-AF65-F5344CB8AC3E}">
        <p14:creationId xmlns:p14="http://schemas.microsoft.com/office/powerpoint/2010/main" val="55234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攻擊者注入惡意 </a:t>
            </a:r>
            <a:r>
              <a:rPr lang="en-US" altLang="zh-TW" dirty="0"/>
              <a:t>SQL </a:t>
            </a:r>
            <a:r>
              <a:rPr lang="zh-TW" altLang="en-US" dirty="0"/>
              <a:t>語句，故意引發錯誤，然後分析錯誤消息中包含的數據庫內容</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7</a:t>
            </a:fld>
            <a:endParaRPr lang="zh-TW" altLang="en-US"/>
          </a:p>
        </p:txBody>
      </p:sp>
    </p:spTree>
    <p:extLst>
      <p:ext uri="{BB962C8B-B14F-4D97-AF65-F5344CB8AC3E}">
        <p14:creationId xmlns:p14="http://schemas.microsoft.com/office/powerpoint/2010/main" val="379466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攻擊者注入多個查詢，其中一個查詢是合法的，其餘的則是惡意的</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8</a:t>
            </a:fld>
            <a:endParaRPr lang="zh-TW" altLang="en-US"/>
          </a:p>
        </p:txBody>
      </p:sp>
    </p:spTree>
    <p:extLst>
      <p:ext uri="{BB962C8B-B14F-4D97-AF65-F5344CB8AC3E}">
        <p14:creationId xmlns:p14="http://schemas.microsoft.com/office/powerpoint/2010/main" val="99494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假設有一個簡單的網頁，允許用戶通過輸入部分用戶名來查詢用戶信息，對應的 </a:t>
            </a:r>
            <a:r>
              <a:rPr lang="en-US" altLang="zh-TW" dirty="0"/>
              <a:t>SQL </a:t>
            </a:r>
            <a:r>
              <a:rPr lang="zh-TW" altLang="en-US" dirty="0"/>
              <a:t>查詢如下</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9</a:t>
            </a:fld>
            <a:endParaRPr lang="zh-TW" altLang="en-US"/>
          </a:p>
        </p:txBody>
      </p:sp>
    </p:spTree>
    <p:extLst>
      <p:ext uri="{BB962C8B-B14F-4D97-AF65-F5344CB8AC3E}">
        <p14:creationId xmlns:p14="http://schemas.microsoft.com/office/powerpoint/2010/main" val="166190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通過將惡意 </a:t>
            </a:r>
            <a:r>
              <a:rPr lang="en-US" altLang="zh-TW" dirty="0"/>
              <a:t>SQL </a:t>
            </a:r>
            <a:r>
              <a:rPr lang="zh-TW" altLang="en-US" dirty="0"/>
              <a:t>片段轉換為不同的編碼形式，攻擊者可以繞過簡單的字符串過濾器。</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10</a:t>
            </a:fld>
            <a:endParaRPr lang="zh-TW" altLang="en-US"/>
          </a:p>
        </p:txBody>
      </p:sp>
    </p:spTree>
    <p:extLst>
      <p:ext uri="{BB962C8B-B14F-4D97-AF65-F5344CB8AC3E}">
        <p14:creationId xmlns:p14="http://schemas.microsoft.com/office/powerpoint/2010/main" val="122384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射型 </a:t>
            </a:r>
            <a:r>
              <a:rPr lang="en-US" altLang="zh-TW" dirty="0"/>
              <a:t>XSS </a:t>
            </a:r>
            <a:r>
              <a:rPr lang="zh-TW" altLang="en-US" dirty="0"/>
              <a:t>攻擊發生在惡意腳本作為 </a:t>
            </a:r>
            <a:r>
              <a:rPr lang="en-US" altLang="zh-TW" dirty="0"/>
              <a:t>HTTP </a:t>
            </a:r>
            <a:r>
              <a:rPr lang="zh-TW" altLang="en-US" dirty="0"/>
              <a:t>請求的一部分被注入到目標網站的響應中。例如，攻擊者在 </a:t>
            </a:r>
            <a:r>
              <a:rPr lang="en-US" altLang="zh-TW" dirty="0"/>
              <a:t>URL </a:t>
            </a:r>
            <a:r>
              <a:rPr lang="zh-TW" altLang="en-US" dirty="0"/>
              <a:t>中嵌入惡意腳本，當受害者點擊該 </a:t>
            </a:r>
            <a:r>
              <a:rPr lang="en-US" altLang="zh-TW" dirty="0"/>
              <a:t>URL </a:t>
            </a:r>
            <a:r>
              <a:rPr lang="zh-TW" altLang="en-US" dirty="0"/>
              <a:t>時，惡意腳本隨著網站的響應被返回並在受害者的瀏覽器中執行。</a:t>
            </a:r>
          </a:p>
        </p:txBody>
      </p:sp>
      <p:sp>
        <p:nvSpPr>
          <p:cNvPr id="4" name="投影片編號版面配置區 3"/>
          <p:cNvSpPr>
            <a:spLocks noGrp="1"/>
          </p:cNvSpPr>
          <p:nvPr>
            <p:ph type="sldNum" sz="quarter" idx="5"/>
          </p:nvPr>
        </p:nvSpPr>
        <p:spPr/>
        <p:txBody>
          <a:bodyPr/>
          <a:lstStyle/>
          <a:p>
            <a:fld id="{D06562F9-E128-4B6E-872C-5F1FFAE33516}" type="slidenum">
              <a:rPr lang="zh-TW" altLang="en-US" smtClean="0"/>
              <a:t>12</a:t>
            </a:fld>
            <a:endParaRPr lang="zh-TW" altLang="en-US"/>
          </a:p>
        </p:txBody>
      </p:sp>
    </p:spTree>
    <p:extLst>
      <p:ext uri="{BB962C8B-B14F-4D97-AF65-F5344CB8AC3E}">
        <p14:creationId xmlns:p14="http://schemas.microsoft.com/office/powerpoint/2010/main" val="296466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8045-16E7-451C-65FC-B158983ECC6E}"/>
              </a:ext>
            </a:extLst>
          </p:cNvPr>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zh-TW" altLang="en-US"/>
          </a:p>
        </p:txBody>
      </p:sp>
      <p:sp>
        <p:nvSpPr>
          <p:cNvPr id="3" name="Subtitle 2">
            <a:extLst>
              <a:ext uri="{FF2B5EF4-FFF2-40B4-BE49-F238E27FC236}">
                <a16:creationId xmlns:a16="http://schemas.microsoft.com/office/drawing/2014/main" id="{58AF068A-58AE-8713-2F67-C52F90F86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zh-TW" altLang="en-US"/>
          </a:p>
        </p:txBody>
      </p:sp>
      <p:sp>
        <p:nvSpPr>
          <p:cNvPr id="4" name="Date Placeholder 3">
            <a:extLst>
              <a:ext uri="{FF2B5EF4-FFF2-40B4-BE49-F238E27FC236}">
                <a16:creationId xmlns:a16="http://schemas.microsoft.com/office/drawing/2014/main" id="{960BA286-7DBB-ABAF-AE2A-AD9DDE775D11}"/>
              </a:ext>
            </a:extLst>
          </p:cNvPr>
          <p:cNvSpPr>
            <a:spLocks noGrp="1"/>
          </p:cNvSpPr>
          <p:nvPr>
            <p:ph type="dt" sz="half" idx="10"/>
          </p:nvPr>
        </p:nvSpPr>
        <p:spPr/>
        <p:txBody>
          <a:bodyPr/>
          <a:lstStyle/>
          <a:p>
            <a:fld id="{FEEF57D2-7BA1-4DB1-96F5-7A053A222987}" type="datetime1">
              <a:rPr lang="zh-TW" altLang="en-US" smtClean="0"/>
              <a:t>2024/7/23</a:t>
            </a:fld>
            <a:endParaRPr lang="zh-TW" altLang="en-US"/>
          </a:p>
        </p:txBody>
      </p:sp>
      <p:sp>
        <p:nvSpPr>
          <p:cNvPr id="5" name="Footer Placeholder 4">
            <a:extLst>
              <a:ext uri="{FF2B5EF4-FFF2-40B4-BE49-F238E27FC236}">
                <a16:creationId xmlns:a16="http://schemas.microsoft.com/office/drawing/2014/main" id="{136A0D4C-517F-3A75-2138-B35995E6DA6F}"/>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7041CC6E-1A90-9EBF-3395-DCC19E86BE6D}"/>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76309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A6AD-5403-1ACC-D4D1-96B39DD846FD}"/>
              </a:ext>
            </a:extLst>
          </p:cNvPr>
          <p:cNvSpPr>
            <a:spLocks noGrp="1"/>
          </p:cNvSpPr>
          <p:nvPr>
            <p:ph type="title"/>
          </p:nvPr>
        </p:nvSpPr>
        <p:spPr/>
        <p:txBody>
          <a:bodyPr/>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id="{82E60034-6B39-C082-088F-72D19BFE1304}"/>
              </a:ext>
            </a:extLst>
          </p:cNvPr>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19F803D3-C2D4-4034-17A0-8D2928B1269D}"/>
              </a:ext>
            </a:extLst>
          </p:cNvPr>
          <p:cNvSpPr>
            <a:spLocks noGrp="1"/>
          </p:cNvSpPr>
          <p:nvPr>
            <p:ph type="dt" sz="half" idx="10"/>
          </p:nvPr>
        </p:nvSpPr>
        <p:spPr/>
        <p:txBody>
          <a:bodyPr/>
          <a:lstStyle/>
          <a:p>
            <a:fld id="{817EE008-8BE4-416E-B613-24286D41E7D4}" type="datetime1">
              <a:rPr lang="zh-TW" altLang="en-US" smtClean="0"/>
              <a:t>2024/7/23</a:t>
            </a:fld>
            <a:endParaRPr lang="zh-TW" altLang="en-US"/>
          </a:p>
        </p:txBody>
      </p:sp>
      <p:sp>
        <p:nvSpPr>
          <p:cNvPr id="5" name="Footer Placeholder 4">
            <a:extLst>
              <a:ext uri="{FF2B5EF4-FFF2-40B4-BE49-F238E27FC236}">
                <a16:creationId xmlns:a16="http://schemas.microsoft.com/office/drawing/2014/main" id="{3F295024-0915-E154-0CBE-65A94D23019C}"/>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70D7C4D6-1F53-D5A1-0F98-4AF14C84F0CA}"/>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5689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8714A-61BB-5406-A5DA-BC8910B5CD05}"/>
              </a:ext>
            </a:extLst>
          </p:cNvPr>
          <p:cNvSpPr>
            <a:spLocks noGrp="1"/>
          </p:cNvSpPr>
          <p:nvPr>
            <p:ph type="title" orient="vert"/>
          </p:nvPr>
        </p:nvSpPr>
        <p:spPr>
          <a:xfrm>
            <a:off x="8724900" y="365125"/>
            <a:ext cx="2628900" cy="5811838"/>
          </a:xfrm>
        </p:spPr>
        <p:txBody>
          <a:bodyPr vert="eaVert"/>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id="{F04B0A4F-7A22-6245-0B0A-635765A85459}"/>
              </a:ext>
            </a:extLst>
          </p:cNvPr>
          <p:cNvSpPr>
            <a:spLocks noGrp="1"/>
          </p:cNvSpPr>
          <p:nvPr>
            <p:ph type="body" orient="vert" idx="1"/>
          </p:nvPr>
        </p:nvSpPr>
        <p:spPr>
          <a:xfrm>
            <a:off x="838200" y="365125"/>
            <a:ext cx="7734300" cy="5811838"/>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08523698-D80C-5B02-26C3-B7E0D02093A0}"/>
              </a:ext>
            </a:extLst>
          </p:cNvPr>
          <p:cNvSpPr>
            <a:spLocks noGrp="1"/>
          </p:cNvSpPr>
          <p:nvPr>
            <p:ph type="dt" sz="half" idx="10"/>
          </p:nvPr>
        </p:nvSpPr>
        <p:spPr/>
        <p:txBody>
          <a:bodyPr/>
          <a:lstStyle/>
          <a:p>
            <a:fld id="{2CDEF28F-6298-4CFF-8665-F90686AB1F2D}" type="datetime1">
              <a:rPr lang="zh-TW" altLang="en-US" smtClean="0"/>
              <a:t>2024/7/23</a:t>
            </a:fld>
            <a:endParaRPr lang="zh-TW" altLang="en-US"/>
          </a:p>
        </p:txBody>
      </p:sp>
      <p:sp>
        <p:nvSpPr>
          <p:cNvPr id="5" name="Footer Placeholder 4">
            <a:extLst>
              <a:ext uri="{FF2B5EF4-FFF2-40B4-BE49-F238E27FC236}">
                <a16:creationId xmlns:a16="http://schemas.microsoft.com/office/drawing/2014/main" id="{46961CDA-4309-2D61-CD40-8DE7FA2E1253}"/>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BE0DEE89-0D64-3A74-3CEA-425D035B8803}"/>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253892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D236-5FFE-A036-B937-040C50348880}"/>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F04EEFD4-29DF-59B4-50ED-3F42FB6C5EE7}"/>
              </a:ext>
            </a:extLst>
          </p:cNvPr>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15825951-765D-8F13-9483-0B7BC83461D7}"/>
              </a:ext>
            </a:extLst>
          </p:cNvPr>
          <p:cNvSpPr>
            <a:spLocks noGrp="1"/>
          </p:cNvSpPr>
          <p:nvPr>
            <p:ph type="dt" sz="half" idx="10"/>
          </p:nvPr>
        </p:nvSpPr>
        <p:spPr/>
        <p:txBody>
          <a:bodyPr/>
          <a:lstStyle/>
          <a:p>
            <a:fld id="{8F380DED-8F7F-4840-95CC-07C169235ABE}" type="datetime1">
              <a:rPr lang="zh-TW" altLang="en-US" smtClean="0"/>
              <a:t>2024/7/23</a:t>
            </a:fld>
            <a:endParaRPr lang="zh-TW" altLang="en-US"/>
          </a:p>
        </p:txBody>
      </p:sp>
      <p:sp>
        <p:nvSpPr>
          <p:cNvPr id="5" name="Footer Placeholder 4">
            <a:extLst>
              <a:ext uri="{FF2B5EF4-FFF2-40B4-BE49-F238E27FC236}">
                <a16:creationId xmlns:a16="http://schemas.microsoft.com/office/drawing/2014/main" id="{753DCF9E-E6A3-995C-A1B7-97A453CBDACD}"/>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DB585ECA-E5DF-198A-D862-E85E0172760A}"/>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167636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4931-3342-74A5-5F4A-1ACADB362228}"/>
              </a:ext>
            </a:extLst>
          </p:cNvPr>
          <p:cNvSpPr>
            <a:spLocks noGrp="1"/>
          </p:cNvSpPr>
          <p:nvPr>
            <p:ph type="title"/>
          </p:nvPr>
        </p:nvSpPr>
        <p:spPr>
          <a:xfrm>
            <a:off x="831850" y="1709738"/>
            <a:ext cx="10515600" cy="2852737"/>
          </a:xfrm>
        </p:spPr>
        <p:txBody>
          <a:bodyPr anchor="b"/>
          <a:lstStyle>
            <a:lvl1pPr>
              <a:defRPr sz="6000"/>
            </a:lvl1p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1E4ABAD9-77A7-31C2-CE3B-83AB0265A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Click to edit Master text styles</a:t>
            </a:r>
          </a:p>
        </p:txBody>
      </p:sp>
      <p:sp>
        <p:nvSpPr>
          <p:cNvPr id="4" name="Date Placeholder 3">
            <a:extLst>
              <a:ext uri="{FF2B5EF4-FFF2-40B4-BE49-F238E27FC236}">
                <a16:creationId xmlns:a16="http://schemas.microsoft.com/office/drawing/2014/main" id="{E95B3F41-FADE-64E8-94E5-51E3BAD87B58}"/>
              </a:ext>
            </a:extLst>
          </p:cNvPr>
          <p:cNvSpPr>
            <a:spLocks noGrp="1"/>
          </p:cNvSpPr>
          <p:nvPr>
            <p:ph type="dt" sz="half" idx="10"/>
          </p:nvPr>
        </p:nvSpPr>
        <p:spPr/>
        <p:txBody>
          <a:bodyPr/>
          <a:lstStyle/>
          <a:p>
            <a:fld id="{57565B83-0041-4153-BE6A-AC833F78FF5D}" type="datetime1">
              <a:rPr lang="zh-TW" altLang="en-US" smtClean="0"/>
              <a:t>2024/7/23</a:t>
            </a:fld>
            <a:endParaRPr lang="zh-TW" altLang="en-US"/>
          </a:p>
        </p:txBody>
      </p:sp>
      <p:sp>
        <p:nvSpPr>
          <p:cNvPr id="5" name="Footer Placeholder 4">
            <a:extLst>
              <a:ext uri="{FF2B5EF4-FFF2-40B4-BE49-F238E27FC236}">
                <a16:creationId xmlns:a16="http://schemas.microsoft.com/office/drawing/2014/main" id="{DCCF82AA-63C8-C306-BDDF-A523D9F84AD3}"/>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2F183CF1-15A7-D9A0-AB7D-63A9F3204F7C}"/>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299962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4541-876E-1323-86BB-134B34EBFE26}"/>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7C2F7A99-40BB-A978-A62D-456D85CB313F}"/>
              </a:ext>
            </a:extLst>
          </p:cNvPr>
          <p:cNvSpPr>
            <a:spLocks noGrp="1"/>
          </p:cNvSpPr>
          <p:nvPr>
            <p:ph sz="half" idx="1"/>
          </p:nvPr>
        </p:nvSpPr>
        <p:spPr>
          <a:xfrm>
            <a:off x="838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a:extLst>
              <a:ext uri="{FF2B5EF4-FFF2-40B4-BE49-F238E27FC236}">
                <a16:creationId xmlns:a16="http://schemas.microsoft.com/office/drawing/2014/main" id="{0EB6C4AB-2328-C15C-EDBA-A6D9849715E4}"/>
              </a:ext>
            </a:extLst>
          </p:cNvPr>
          <p:cNvSpPr>
            <a:spLocks noGrp="1"/>
          </p:cNvSpPr>
          <p:nvPr>
            <p:ph sz="half" idx="2"/>
          </p:nvPr>
        </p:nvSpPr>
        <p:spPr>
          <a:xfrm>
            <a:off x="6172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a:extLst>
              <a:ext uri="{FF2B5EF4-FFF2-40B4-BE49-F238E27FC236}">
                <a16:creationId xmlns:a16="http://schemas.microsoft.com/office/drawing/2014/main" id="{90785A17-9FA9-28E5-585D-C1967447ECBE}"/>
              </a:ext>
            </a:extLst>
          </p:cNvPr>
          <p:cNvSpPr>
            <a:spLocks noGrp="1"/>
          </p:cNvSpPr>
          <p:nvPr>
            <p:ph type="dt" sz="half" idx="10"/>
          </p:nvPr>
        </p:nvSpPr>
        <p:spPr/>
        <p:txBody>
          <a:bodyPr/>
          <a:lstStyle/>
          <a:p>
            <a:fld id="{46CB9B35-D303-45AC-922E-2C254C3D75FD}" type="datetime1">
              <a:rPr lang="zh-TW" altLang="en-US" smtClean="0"/>
              <a:t>2024/7/23</a:t>
            </a:fld>
            <a:endParaRPr lang="zh-TW" altLang="en-US"/>
          </a:p>
        </p:txBody>
      </p:sp>
      <p:sp>
        <p:nvSpPr>
          <p:cNvPr id="6" name="Footer Placeholder 5">
            <a:extLst>
              <a:ext uri="{FF2B5EF4-FFF2-40B4-BE49-F238E27FC236}">
                <a16:creationId xmlns:a16="http://schemas.microsoft.com/office/drawing/2014/main" id="{E38A8324-6BD6-434F-B46A-42E288600154}"/>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id="{027986F1-3A6D-B41E-CFB4-7417B1F77B02}"/>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189511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C63D-C7AF-2A59-F8AD-A038C042ACD5}"/>
              </a:ext>
            </a:extLst>
          </p:cNvPr>
          <p:cNvSpPr>
            <a:spLocks noGrp="1"/>
          </p:cNvSpPr>
          <p:nvPr>
            <p:ph type="title"/>
          </p:nvPr>
        </p:nvSpPr>
        <p:spPr>
          <a:xfrm>
            <a:off x="839788" y="365125"/>
            <a:ext cx="10515600" cy="1325563"/>
          </a:xfrm>
        </p:spPr>
        <p:txBody>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F97C0EB9-FD48-3B5F-2543-5658F7F50A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a:extLst>
              <a:ext uri="{FF2B5EF4-FFF2-40B4-BE49-F238E27FC236}">
                <a16:creationId xmlns:a16="http://schemas.microsoft.com/office/drawing/2014/main" id="{455B3736-516F-9579-FACA-DCB21A18E94D}"/>
              </a:ext>
            </a:extLst>
          </p:cNvPr>
          <p:cNvSpPr>
            <a:spLocks noGrp="1"/>
          </p:cNvSpPr>
          <p:nvPr>
            <p:ph sz="half" idx="2"/>
          </p:nvPr>
        </p:nvSpPr>
        <p:spPr>
          <a:xfrm>
            <a:off x="839788" y="2505075"/>
            <a:ext cx="5157787"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a:extLst>
              <a:ext uri="{FF2B5EF4-FFF2-40B4-BE49-F238E27FC236}">
                <a16:creationId xmlns:a16="http://schemas.microsoft.com/office/drawing/2014/main" id="{86B03EA5-7849-E5F4-BF87-F3FC86368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a:extLst>
              <a:ext uri="{FF2B5EF4-FFF2-40B4-BE49-F238E27FC236}">
                <a16:creationId xmlns:a16="http://schemas.microsoft.com/office/drawing/2014/main" id="{A531D914-6ED8-D257-6CC2-104C6745C03F}"/>
              </a:ext>
            </a:extLst>
          </p:cNvPr>
          <p:cNvSpPr>
            <a:spLocks noGrp="1"/>
          </p:cNvSpPr>
          <p:nvPr>
            <p:ph sz="quarter" idx="4"/>
          </p:nvPr>
        </p:nvSpPr>
        <p:spPr>
          <a:xfrm>
            <a:off x="6172200" y="2505075"/>
            <a:ext cx="5183188"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a:extLst>
              <a:ext uri="{FF2B5EF4-FFF2-40B4-BE49-F238E27FC236}">
                <a16:creationId xmlns:a16="http://schemas.microsoft.com/office/drawing/2014/main" id="{789A8773-F0F7-3DBC-9C59-CA8EF9CF98D7}"/>
              </a:ext>
            </a:extLst>
          </p:cNvPr>
          <p:cNvSpPr>
            <a:spLocks noGrp="1"/>
          </p:cNvSpPr>
          <p:nvPr>
            <p:ph type="dt" sz="half" idx="10"/>
          </p:nvPr>
        </p:nvSpPr>
        <p:spPr/>
        <p:txBody>
          <a:bodyPr/>
          <a:lstStyle/>
          <a:p>
            <a:fld id="{A3921656-B42B-4D9A-AC54-F81F7BCCBEAE}" type="datetime1">
              <a:rPr lang="zh-TW" altLang="en-US" smtClean="0"/>
              <a:t>2024/7/23</a:t>
            </a:fld>
            <a:endParaRPr lang="zh-TW" altLang="en-US"/>
          </a:p>
        </p:txBody>
      </p:sp>
      <p:sp>
        <p:nvSpPr>
          <p:cNvPr id="8" name="Footer Placeholder 7">
            <a:extLst>
              <a:ext uri="{FF2B5EF4-FFF2-40B4-BE49-F238E27FC236}">
                <a16:creationId xmlns:a16="http://schemas.microsoft.com/office/drawing/2014/main" id="{13D508DB-1C1C-AFC2-2C1A-1DDBC10F88E7}"/>
              </a:ext>
            </a:extLst>
          </p:cNvPr>
          <p:cNvSpPr>
            <a:spLocks noGrp="1"/>
          </p:cNvSpPr>
          <p:nvPr>
            <p:ph type="ftr" sz="quarter" idx="11"/>
          </p:nvPr>
        </p:nvSpPr>
        <p:spPr/>
        <p:txBody>
          <a:bodyPr/>
          <a:lstStyle/>
          <a:p>
            <a:endParaRPr lang="zh-TW" altLang="en-US"/>
          </a:p>
        </p:txBody>
      </p:sp>
      <p:sp>
        <p:nvSpPr>
          <p:cNvPr id="9" name="Slide Number Placeholder 8">
            <a:extLst>
              <a:ext uri="{FF2B5EF4-FFF2-40B4-BE49-F238E27FC236}">
                <a16:creationId xmlns:a16="http://schemas.microsoft.com/office/drawing/2014/main" id="{38C9407E-CED6-F5A6-39DB-82B07C84A9D4}"/>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359534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8DAB-3374-67D6-5EB1-2C3253F55250}"/>
              </a:ext>
            </a:extLst>
          </p:cNvPr>
          <p:cNvSpPr>
            <a:spLocks noGrp="1"/>
          </p:cNvSpPr>
          <p:nvPr>
            <p:ph type="title"/>
          </p:nvPr>
        </p:nvSpPr>
        <p:spPr/>
        <p:txBody>
          <a:bodyPr/>
          <a:lstStyle/>
          <a:p>
            <a:r>
              <a:rPr lang="en-US" altLang="zh-TW"/>
              <a:t>Click to edit Master title style</a:t>
            </a:r>
            <a:endParaRPr lang="zh-TW" altLang="en-US"/>
          </a:p>
        </p:txBody>
      </p:sp>
      <p:sp>
        <p:nvSpPr>
          <p:cNvPr id="3" name="Date Placeholder 2">
            <a:extLst>
              <a:ext uri="{FF2B5EF4-FFF2-40B4-BE49-F238E27FC236}">
                <a16:creationId xmlns:a16="http://schemas.microsoft.com/office/drawing/2014/main" id="{080D7194-F69E-4DA8-89C4-AE8729BF6621}"/>
              </a:ext>
            </a:extLst>
          </p:cNvPr>
          <p:cNvSpPr>
            <a:spLocks noGrp="1"/>
          </p:cNvSpPr>
          <p:nvPr>
            <p:ph type="dt" sz="half" idx="10"/>
          </p:nvPr>
        </p:nvSpPr>
        <p:spPr/>
        <p:txBody>
          <a:bodyPr/>
          <a:lstStyle/>
          <a:p>
            <a:fld id="{4AD17E9E-DC5F-4981-A278-B964CEDE55F3}" type="datetime1">
              <a:rPr lang="zh-TW" altLang="en-US" smtClean="0"/>
              <a:t>2024/7/23</a:t>
            </a:fld>
            <a:endParaRPr lang="zh-TW" altLang="en-US"/>
          </a:p>
        </p:txBody>
      </p:sp>
      <p:sp>
        <p:nvSpPr>
          <p:cNvPr id="4" name="Footer Placeholder 3">
            <a:extLst>
              <a:ext uri="{FF2B5EF4-FFF2-40B4-BE49-F238E27FC236}">
                <a16:creationId xmlns:a16="http://schemas.microsoft.com/office/drawing/2014/main" id="{268D0780-D9CB-B34D-A2E0-1D14B42F55C0}"/>
              </a:ext>
            </a:extLst>
          </p:cNvPr>
          <p:cNvSpPr>
            <a:spLocks noGrp="1"/>
          </p:cNvSpPr>
          <p:nvPr>
            <p:ph type="ftr" sz="quarter" idx="11"/>
          </p:nvPr>
        </p:nvSpPr>
        <p:spPr/>
        <p:txBody>
          <a:bodyPr/>
          <a:lstStyle/>
          <a:p>
            <a:endParaRPr lang="zh-TW" altLang="en-US"/>
          </a:p>
        </p:txBody>
      </p:sp>
      <p:sp>
        <p:nvSpPr>
          <p:cNvPr id="5" name="Slide Number Placeholder 4">
            <a:extLst>
              <a:ext uri="{FF2B5EF4-FFF2-40B4-BE49-F238E27FC236}">
                <a16:creationId xmlns:a16="http://schemas.microsoft.com/office/drawing/2014/main" id="{4BA4697E-BF8C-08DA-29D6-3B9ACC5CE078}"/>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421060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CFF4D-DBD6-E4FB-30B0-3844F2359FC9}"/>
              </a:ext>
            </a:extLst>
          </p:cNvPr>
          <p:cNvSpPr>
            <a:spLocks noGrp="1"/>
          </p:cNvSpPr>
          <p:nvPr>
            <p:ph type="dt" sz="half" idx="10"/>
          </p:nvPr>
        </p:nvSpPr>
        <p:spPr/>
        <p:txBody>
          <a:bodyPr/>
          <a:lstStyle/>
          <a:p>
            <a:fld id="{4B61BA28-29E6-413C-8FC3-1AB2A12C5000}" type="datetime1">
              <a:rPr lang="zh-TW" altLang="en-US" smtClean="0"/>
              <a:t>2024/7/23</a:t>
            </a:fld>
            <a:endParaRPr lang="zh-TW" altLang="en-US"/>
          </a:p>
        </p:txBody>
      </p:sp>
      <p:sp>
        <p:nvSpPr>
          <p:cNvPr id="3" name="Footer Placeholder 2">
            <a:extLst>
              <a:ext uri="{FF2B5EF4-FFF2-40B4-BE49-F238E27FC236}">
                <a16:creationId xmlns:a16="http://schemas.microsoft.com/office/drawing/2014/main" id="{9E53340C-74EA-761B-F592-FD6C446900E6}"/>
              </a:ext>
            </a:extLst>
          </p:cNvPr>
          <p:cNvSpPr>
            <a:spLocks noGrp="1"/>
          </p:cNvSpPr>
          <p:nvPr>
            <p:ph type="ftr" sz="quarter" idx="11"/>
          </p:nvPr>
        </p:nvSpPr>
        <p:spPr/>
        <p:txBody>
          <a:bodyPr/>
          <a:lstStyle/>
          <a:p>
            <a:endParaRPr lang="zh-TW" altLang="en-US"/>
          </a:p>
        </p:txBody>
      </p:sp>
      <p:sp>
        <p:nvSpPr>
          <p:cNvPr id="4" name="Slide Number Placeholder 3">
            <a:extLst>
              <a:ext uri="{FF2B5EF4-FFF2-40B4-BE49-F238E27FC236}">
                <a16:creationId xmlns:a16="http://schemas.microsoft.com/office/drawing/2014/main" id="{0C816107-4110-8028-60EF-14E5F2D11499}"/>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323881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5481-AD55-0A04-6A16-2FE5FE1FE5E7}"/>
              </a:ext>
            </a:extLst>
          </p:cNvPr>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F28FA7E5-F55B-C36B-5945-661CDB1ED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a:extLst>
              <a:ext uri="{FF2B5EF4-FFF2-40B4-BE49-F238E27FC236}">
                <a16:creationId xmlns:a16="http://schemas.microsoft.com/office/drawing/2014/main" id="{41045507-E0DA-CCE2-C66E-2F29EA6A9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id="{A3D0A186-4631-35C9-68C0-298149FFEDF5}"/>
              </a:ext>
            </a:extLst>
          </p:cNvPr>
          <p:cNvSpPr>
            <a:spLocks noGrp="1"/>
          </p:cNvSpPr>
          <p:nvPr>
            <p:ph type="dt" sz="half" idx="10"/>
          </p:nvPr>
        </p:nvSpPr>
        <p:spPr/>
        <p:txBody>
          <a:bodyPr/>
          <a:lstStyle/>
          <a:p>
            <a:fld id="{CA35B894-C477-477B-A40C-ABF96CFD8F6D}" type="datetime1">
              <a:rPr lang="zh-TW" altLang="en-US" smtClean="0"/>
              <a:t>2024/7/23</a:t>
            </a:fld>
            <a:endParaRPr lang="zh-TW" altLang="en-US"/>
          </a:p>
        </p:txBody>
      </p:sp>
      <p:sp>
        <p:nvSpPr>
          <p:cNvPr id="6" name="Footer Placeholder 5">
            <a:extLst>
              <a:ext uri="{FF2B5EF4-FFF2-40B4-BE49-F238E27FC236}">
                <a16:creationId xmlns:a16="http://schemas.microsoft.com/office/drawing/2014/main" id="{5C6AC9F0-1D2E-CD0B-A6B8-A8337FE537DD}"/>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id="{CCC73D3E-1C05-2CFF-6405-4771E57F8216}"/>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89545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9362-71C4-6CF9-38E0-C4F81738C538}"/>
              </a:ext>
            </a:extLst>
          </p:cNvPr>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Picture Placeholder 2">
            <a:extLst>
              <a:ext uri="{FF2B5EF4-FFF2-40B4-BE49-F238E27FC236}">
                <a16:creationId xmlns:a16="http://schemas.microsoft.com/office/drawing/2014/main" id="{D930231A-174C-8A04-7F37-326E7B3D7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a:extLst>
              <a:ext uri="{FF2B5EF4-FFF2-40B4-BE49-F238E27FC236}">
                <a16:creationId xmlns:a16="http://schemas.microsoft.com/office/drawing/2014/main" id="{1B03C50E-C2ED-00AE-E101-79CFAFB17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id="{74E4BE7B-D25D-CFE2-B089-BAA86DCFC27E}"/>
              </a:ext>
            </a:extLst>
          </p:cNvPr>
          <p:cNvSpPr>
            <a:spLocks noGrp="1"/>
          </p:cNvSpPr>
          <p:nvPr>
            <p:ph type="dt" sz="half" idx="10"/>
          </p:nvPr>
        </p:nvSpPr>
        <p:spPr/>
        <p:txBody>
          <a:bodyPr/>
          <a:lstStyle/>
          <a:p>
            <a:fld id="{60B8CEE4-CC87-4EDB-B1A0-E5B550FCFFE6}" type="datetime1">
              <a:rPr lang="zh-TW" altLang="en-US" smtClean="0"/>
              <a:t>2024/7/23</a:t>
            </a:fld>
            <a:endParaRPr lang="zh-TW" altLang="en-US"/>
          </a:p>
        </p:txBody>
      </p:sp>
      <p:sp>
        <p:nvSpPr>
          <p:cNvPr id="6" name="Footer Placeholder 5">
            <a:extLst>
              <a:ext uri="{FF2B5EF4-FFF2-40B4-BE49-F238E27FC236}">
                <a16:creationId xmlns:a16="http://schemas.microsoft.com/office/drawing/2014/main" id="{65D0EA70-9CF5-E2A3-4310-0B5FAE7B7BE1}"/>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id="{AB134B4A-B942-A3BD-6BA9-01E17E554220}"/>
              </a:ext>
            </a:extLst>
          </p:cNvPr>
          <p:cNvSpPr>
            <a:spLocks noGrp="1"/>
          </p:cNvSpPr>
          <p:nvPr>
            <p:ph type="sldNum" sz="quarter" idx="12"/>
          </p:nvPr>
        </p:nvSpPr>
        <p:spPr/>
        <p:txBody>
          <a:body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280809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CB272-2800-21BB-F226-6BCB7515B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80EA0C83-E1FB-8AAC-CDEA-98C2D15B7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290E59ED-035C-8CC1-CFE9-73EA26D0C3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9A6DC-91FA-468A-8153-0A164473FE7A}" type="datetime1">
              <a:rPr lang="zh-TW" altLang="en-US" smtClean="0"/>
              <a:t>2024/7/23</a:t>
            </a:fld>
            <a:endParaRPr lang="zh-TW" altLang="en-US"/>
          </a:p>
        </p:txBody>
      </p:sp>
      <p:sp>
        <p:nvSpPr>
          <p:cNvPr id="5" name="Footer Placeholder 4">
            <a:extLst>
              <a:ext uri="{FF2B5EF4-FFF2-40B4-BE49-F238E27FC236}">
                <a16:creationId xmlns:a16="http://schemas.microsoft.com/office/drawing/2014/main" id="{830ED3AA-0139-02CF-DF2C-5E6C9CB6C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a:extLst>
              <a:ext uri="{FF2B5EF4-FFF2-40B4-BE49-F238E27FC236}">
                <a16:creationId xmlns:a16="http://schemas.microsoft.com/office/drawing/2014/main" id="{2B1D16DD-A0C6-441C-56CA-8F27599A8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7B8E6-CB28-4350-9E62-3F3C29E41FED}" type="slidenum">
              <a:rPr lang="zh-TW" altLang="en-US" smtClean="0"/>
              <a:t>‹#›</a:t>
            </a:fld>
            <a:endParaRPr lang="zh-TW" altLang="en-US"/>
          </a:p>
        </p:txBody>
      </p:sp>
    </p:spTree>
    <p:extLst>
      <p:ext uri="{BB962C8B-B14F-4D97-AF65-F5344CB8AC3E}">
        <p14:creationId xmlns:p14="http://schemas.microsoft.com/office/powerpoint/2010/main" val="21233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01A9-EC42-0349-C42C-1EF1F72BF040}"/>
              </a:ext>
            </a:extLst>
          </p:cNvPr>
          <p:cNvSpPr>
            <a:spLocks noGrp="1"/>
          </p:cNvSpPr>
          <p:nvPr>
            <p:ph type="ctrTitle"/>
          </p:nvPr>
        </p:nvSpPr>
        <p:spPr>
          <a:xfrm>
            <a:off x="1223962" y="1122363"/>
            <a:ext cx="9744075" cy="2387600"/>
          </a:xfrm>
        </p:spPr>
        <p:txBody>
          <a:bodyPr vert="horz" lIns="91440" tIns="45720" rIns="91440" bIns="45720" rtlCol="0" anchor="ctr">
            <a:noAutofit/>
          </a:bodyPr>
          <a:lstStyle/>
          <a:p>
            <a:r>
              <a:rPr lang="en-US" altLang="zh-TW" sz="4400" dirty="0">
                <a:latin typeface="Times New Roman"/>
                <a:ea typeface="新細明體"/>
                <a:cs typeface="Times New Roman"/>
              </a:rPr>
              <a:t>A novel technique to prevent SQL injection and cross-site scripting attacks using Knuth-Morris-Pratt string match algorithm</a:t>
            </a:r>
            <a:endParaRPr lang="zh-TW" sz="4400" dirty="0">
              <a:ea typeface="新細明體"/>
              <a:cs typeface="Calibri Light"/>
            </a:endParaRPr>
          </a:p>
        </p:txBody>
      </p:sp>
      <p:sp>
        <p:nvSpPr>
          <p:cNvPr id="3" name="Subtitle 2">
            <a:extLst>
              <a:ext uri="{FF2B5EF4-FFF2-40B4-BE49-F238E27FC236}">
                <a16:creationId xmlns:a16="http://schemas.microsoft.com/office/drawing/2014/main" id="{54DBE6CB-9CF8-48E7-B831-C6B10B6C080F}"/>
              </a:ext>
            </a:extLst>
          </p:cNvPr>
          <p:cNvSpPr>
            <a:spLocks noGrp="1"/>
          </p:cNvSpPr>
          <p:nvPr>
            <p:ph type="subTitle" idx="1"/>
          </p:nvPr>
        </p:nvSpPr>
        <p:spPr>
          <a:xfrm>
            <a:off x="1396767" y="3845319"/>
            <a:ext cx="9398466" cy="1655762"/>
          </a:xfrm>
        </p:spPr>
        <p:txBody>
          <a:bodyPr vert="horz" lIns="91440" tIns="45720" rIns="91440" bIns="45720" rtlCol="0" anchor="t">
            <a:normAutofit/>
          </a:bodyPr>
          <a:lstStyle/>
          <a:p>
            <a:r>
              <a:rPr lang="en-US" altLang="zh-TW" dirty="0" err="1">
                <a:latin typeface="Times New Roman" panose="02020603050405020304" pitchFamily="18" charset="0"/>
                <a:cs typeface="Times New Roman" panose="02020603050405020304" pitchFamily="18" charset="0"/>
              </a:rPr>
              <a:t>Abikoye</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Oluwakemi</a:t>
            </a:r>
            <a:r>
              <a:rPr lang="en-US" altLang="zh-TW" dirty="0">
                <a:latin typeface="Times New Roman" panose="02020603050405020304" pitchFamily="18" charset="0"/>
                <a:cs typeface="Times New Roman" panose="02020603050405020304" pitchFamily="18" charset="0"/>
              </a:rPr>
              <a:t> Christiana, et al.</a:t>
            </a:r>
            <a:endParaRPr lang="en-US" dirty="0">
              <a:latin typeface="Times New Roman"/>
              <a:ea typeface="+mn-lt"/>
              <a:cs typeface="+mn-lt"/>
            </a:endParaRPr>
          </a:p>
          <a:p>
            <a:pPr lvl="1"/>
            <a:r>
              <a:rPr lang="en-US" altLang="zh-TW" sz="2000" dirty="0">
                <a:latin typeface="Times New Roman" panose="02020603050405020304" pitchFamily="18" charset="0"/>
                <a:cs typeface="Times New Roman" panose="02020603050405020304" pitchFamily="18" charset="0"/>
              </a:rPr>
              <a:t>EURASIP Journal on Information Security 2020 (2020): 1-14.</a:t>
            </a:r>
          </a:p>
        </p:txBody>
      </p:sp>
      <p:sp>
        <p:nvSpPr>
          <p:cNvPr id="4" name="副標題 2">
            <a:extLst>
              <a:ext uri="{FF2B5EF4-FFF2-40B4-BE49-F238E27FC236}">
                <a16:creationId xmlns:a16="http://schemas.microsoft.com/office/drawing/2014/main" id="{272805CA-C188-EA0E-0232-5E39FC11B582}"/>
              </a:ext>
            </a:extLst>
          </p:cNvPr>
          <p:cNvSpPr txBox="1">
            <a:spLocks/>
          </p:cNvSpPr>
          <p:nvPr/>
        </p:nvSpPr>
        <p:spPr>
          <a:xfrm>
            <a:off x="8322197" y="6012805"/>
            <a:ext cx="3584053" cy="660717"/>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1" lang="en" altLang="zh-TW" dirty="0">
                <a:latin typeface="Times New Roman"/>
                <a:ea typeface="新細明體"/>
                <a:cs typeface="Times New Roman"/>
              </a:rPr>
              <a:t>Presenter: Shih-Hong Lee</a:t>
            </a:r>
          </a:p>
          <a:p>
            <a:r>
              <a:rPr kumimoji="1" lang="en" altLang="zh-TW" dirty="0">
                <a:latin typeface="Times New Roman"/>
                <a:ea typeface="新細明體"/>
                <a:cs typeface="Times New Roman"/>
              </a:rPr>
              <a:t>Date: </a:t>
            </a:r>
            <a:r>
              <a:rPr kumimoji="1" lang="en-US" altLang="zh-TW" dirty="0">
                <a:latin typeface="Times New Roman"/>
                <a:ea typeface="新細明體"/>
                <a:cs typeface="Times New Roman"/>
              </a:rPr>
              <a:t>July</a:t>
            </a:r>
            <a:r>
              <a:rPr kumimoji="1" lang="en" altLang="zh-TW" dirty="0">
                <a:latin typeface="Times New Roman"/>
                <a:ea typeface="新細明體"/>
                <a:cs typeface="Times New Roman"/>
              </a:rPr>
              <a:t> </a:t>
            </a:r>
            <a:r>
              <a:rPr kumimoji="1" lang="en-US" altLang="zh-TW" dirty="0">
                <a:latin typeface="Times New Roman"/>
                <a:ea typeface="新細明體"/>
                <a:cs typeface="Times New Roman"/>
              </a:rPr>
              <a:t>23</a:t>
            </a:r>
            <a:r>
              <a:rPr kumimoji="1" lang="en" altLang="zh-TW" dirty="0">
                <a:latin typeface="Times New Roman"/>
                <a:ea typeface="新細明體"/>
                <a:cs typeface="Times New Roman"/>
              </a:rPr>
              <a:t>, 2024</a:t>
            </a:r>
            <a:endParaRPr lang="en" altLang="zh-TW" dirty="0">
              <a:latin typeface="Times New Roman"/>
              <a:ea typeface="新細明體"/>
              <a:cs typeface="Times New Roman"/>
            </a:endParaRPr>
          </a:p>
        </p:txBody>
      </p:sp>
      <p:sp>
        <p:nvSpPr>
          <p:cNvPr id="5" name="Slide Number Placeholder 4">
            <a:extLst>
              <a:ext uri="{FF2B5EF4-FFF2-40B4-BE49-F238E27FC236}">
                <a16:creationId xmlns:a16="http://schemas.microsoft.com/office/drawing/2014/main" id="{A0AAB76B-0FAF-9711-6F27-1F8F6638EBF6}"/>
              </a:ext>
            </a:extLst>
          </p:cNvPr>
          <p:cNvSpPr>
            <a:spLocks noGrp="1"/>
          </p:cNvSpPr>
          <p:nvPr>
            <p:ph type="sldNum" sz="quarter" idx="12"/>
          </p:nvPr>
        </p:nvSpPr>
        <p:spPr/>
        <p:txBody>
          <a:bodyPr/>
          <a:lstStyle/>
          <a:p>
            <a:fld id="{7FE2C478-69CB-4CE2-A453-7F649089E273}" type="slidenum">
              <a:rPr lang="zh-TW" altLang="en-US" smtClean="0"/>
              <a:t>1</a:t>
            </a:fld>
            <a:endParaRPr lang="zh-TW" altLang="en-US" dirty="0"/>
          </a:p>
        </p:txBody>
      </p:sp>
    </p:spTree>
    <p:extLst>
      <p:ext uri="{BB962C8B-B14F-4D97-AF65-F5344CB8AC3E}">
        <p14:creationId xmlns:p14="http://schemas.microsoft.com/office/powerpoint/2010/main" val="206785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4C0CAE-9076-C47B-9402-9149F4991C53}"/>
              </a:ext>
            </a:extLst>
          </p:cNvPr>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Hexadecimal/decimal/binary variation attack (encoded injection)</a:t>
            </a:r>
            <a:endParaRPr lang="zh-TW" altLang="en-US" dirty="0"/>
          </a:p>
        </p:txBody>
      </p:sp>
      <p:sp>
        <p:nvSpPr>
          <p:cNvPr id="4" name="投影片編號版面配置區 3">
            <a:extLst>
              <a:ext uri="{FF2B5EF4-FFF2-40B4-BE49-F238E27FC236}">
                <a16:creationId xmlns:a16="http://schemas.microsoft.com/office/drawing/2014/main" id="{46C1898B-D19F-4809-E0FB-D0EA571090F1}"/>
              </a:ext>
            </a:extLst>
          </p:cNvPr>
          <p:cNvSpPr>
            <a:spLocks noGrp="1"/>
          </p:cNvSpPr>
          <p:nvPr>
            <p:ph type="sldNum" sz="quarter" idx="12"/>
          </p:nvPr>
        </p:nvSpPr>
        <p:spPr/>
        <p:txBody>
          <a:bodyPr/>
          <a:lstStyle/>
          <a:p>
            <a:fld id="{C497B8E6-CB28-4350-9E62-3F3C29E41FED}" type="slidenum">
              <a:rPr lang="zh-TW" altLang="en-US" smtClean="0"/>
              <a:t>10</a:t>
            </a:fld>
            <a:endParaRPr lang="zh-TW" altLang="en-US"/>
          </a:p>
        </p:txBody>
      </p:sp>
      <p:sp>
        <p:nvSpPr>
          <p:cNvPr id="6" name="文字方塊 5">
            <a:extLst>
              <a:ext uri="{FF2B5EF4-FFF2-40B4-BE49-F238E27FC236}">
                <a16:creationId xmlns:a16="http://schemas.microsoft.com/office/drawing/2014/main" id="{CFBC2F19-E15F-8C84-9634-9326A987B3ED}"/>
              </a:ext>
            </a:extLst>
          </p:cNvPr>
          <p:cNvSpPr txBox="1"/>
          <p:nvPr/>
        </p:nvSpPr>
        <p:spPr>
          <a:xfrm>
            <a:off x="4464399" y="3105835"/>
            <a:ext cx="3263202" cy="646331"/>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a:t>
            </a:r>
          </a:p>
          <a:p>
            <a:r>
              <a:rPr lang="en-US" altLang="zh-TW" sz="1800" b="0" dirty="0">
                <a:solidFill>
                  <a:srgbClr val="000000"/>
                </a:solidFill>
                <a:highlight>
                  <a:srgbClr val="FFFFFF"/>
                </a:highlight>
              </a:rPr>
              <a:t>username</a:t>
            </a:r>
            <a:r>
              <a:rPr lang="en-US" altLang="zh-TW" sz="1800" b="1" dirty="0">
                <a:solidFill>
                  <a:srgbClr val="000080"/>
                </a:solidFill>
                <a:highlight>
                  <a:srgbClr val="FFFFFF"/>
                </a:highlight>
              </a:rPr>
              <a:t>=</a:t>
            </a:r>
            <a:r>
              <a:rPr lang="en-US" altLang="zh-TW" sz="1800" b="0" dirty="0">
                <a:solidFill>
                  <a:srgbClr val="800080"/>
                </a:solidFill>
                <a:highlight>
                  <a:srgbClr val="FFFFFF"/>
                </a:highlight>
              </a:rPr>
              <a:t>CHAR</a:t>
            </a:r>
            <a:r>
              <a:rPr lang="en-US" altLang="zh-TW" sz="1800" b="1" dirty="0">
                <a:solidFill>
                  <a:srgbClr val="000080"/>
                </a:solidFill>
                <a:highlight>
                  <a:srgbClr val="FFFFFF"/>
                </a:highlight>
              </a:rPr>
              <a:t>(</a:t>
            </a:r>
            <a:r>
              <a:rPr lang="en-US" altLang="zh-TW" sz="1800" b="0" dirty="0">
                <a:solidFill>
                  <a:srgbClr val="FF8000"/>
                </a:solidFill>
                <a:highlight>
                  <a:srgbClr val="FFFFFF"/>
                </a:highlight>
              </a:rPr>
              <a:t>0</a:t>
            </a:r>
            <a:r>
              <a:rPr lang="en-US" altLang="zh-TW" sz="1800" b="0" dirty="0">
                <a:solidFill>
                  <a:srgbClr val="000000"/>
                </a:solidFill>
                <a:highlight>
                  <a:srgbClr val="FFFFFF"/>
                </a:highlight>
              </a:rPr>
              <a:t>x61646d696e</a:t>
            </a:r>
            <a:r>
              <a:rPr lang="en-US" altLang="zh-TW" sz="1800" b="1" dirty="0">
                <a:solidFill>
                  <a:srgbClr val="000080"/>
                </a:solidFill>
                <a:highlight>
                  <a:srgbClr val="FFFFFF"/>
                </a:highlight>
              </a:rPr>
              <a:t>)</a:t>
            </a:r>
            <a:endParaRPr lang="zh-TW" altLang="en-US" dirty="0"/>
          </a:p>
        </p:txBody>
      </p:sp>
      <p:sp>
        <p:nvSpPr>
          <p:cNvPr id="7" name="文字方塊 6">
            <a:extLst>
              <a:ext uri="{FF2B5EF4-FFF2-40B4-BE49-F238E27FC236}">
                <a16:creationId xmlns:a16="http://schemas.microsoft.com/office/drawing/2014/main" id="{B37A51AE-6429-FB7A-17D0-8AC6AEB20D3C}"/>
              </a:ext>
            </a:extLst>
          </p:cNvPr>
          <p:cNvSpPr txBox="1"/>
          <p:nvPr/>
        </p:nvSpPr>
        <p:spPr>
          <a:xfrm>
            <a:off x="4794738" y="4391130"/>
            <a:ext cx="2602523" cy="369332"/>
          </a:xfrm>
          <a:prstGeom prst="rect">
            <a:avLst/>
          </a:prstGeom>
          <a:noFill/>
        </p:spPr>
        <p:txBody>
          <a:bodyPr wrap="square" rtlCol="0">
            <a:spAutoFit/>
          </a:bodyPr>
          <a:lstStyle/>
          <a:p>
            <a:r>
              <a:rPr lang="en-US" altLang="zh-TW" dirty="0"/>
              <a:t>‘admin’</a:t>
            </a:r>
            <a:r>
              <a:rPr lang="en-US" altLang="zh-TW" baseline="-25000" dirty="0"/>
              <a:t>16</a:t>
            </a:r>
            <a:r>
              <a:rPr lang="en-US" altLang="zh-TW" dirty="0"/>
              <a:t> = 61646d696e </a:t>
            </a:r>
            <a:endParaRPr lang="zh-TW" altLang="en-US" dirty="0"/>
          </a:p>
        </p:txBody>
      </p:sp>
    </p:spTree>
    <p:extLst>
      <p:ext uri="{BB962C8B-B14F-4D97-AF65-F5344CB8AC3E}">
        <p14:creationId xmlns:p14="http://schemas.microsoft.com/office/powerpoint/2010/main" val="296672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A28C73-0C08-11C7-4785-7738A0CBDAD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Cross-site scripting (XSS)</a:t>
            </a:r>
            <a:endParaRPr lang="zh-TW" altLang="en-US" dirty="0"/>
          </a:p>
        </p:txBody>
      </p:sp>
      <p:sp>
        <p:nvSpPr>
          <p:cNvPr id="3" name="內容版面配置區 2">
            <a:extLst>
              <a:ext uri="{FF2B5EF4-FFF2-40B4-BE49-F238E27FC236}">
                <a16:creationId xmlns:a16="http://schemas.microsoft.com/office/drawing/2014/main" id="{9CF508FB-C698-2714-AC6A-F931C5A8947B}"/>
              </a:ext>
            </a:extLst>
          </p:cNvPr>
          <p:cNvSpPr>
            <a:spLocks noGrp="1"/>
          </p:cNvSpPr>
          <p:nvPr>
            <p:ph idx="1"/>
          </p:nvPr>
        </p:nvSpPr>
        <p:spPr/>
        <p:txBody>
          <a:bodyPr/>
          <a:lstStyle/>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Reflected XSS</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Stored XSS</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DOM-based XSS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1ED32083-A570-439A-73F1-B8AD4E4CFC22}"/>
              </a:ext>
            </a:extLst>
          </p:cNvPr>
          <p:cNvSpPr>
            <a:spLocks noGrp="1"/>
          </p:cNvSpPr>
          <p:nvPr>
            <p:ph type="sldNum" sz="quarter" idx="12"/>
          </p:nvPr>
        </p:nvSpPr>
        <p:spPr/>
        <p:txBody>
          <a:bodyPr/>
          <a:lstStyle/>
          <a:p>
            <a:fld id="{C497B8E6-CB28-4350-9E62-3F3C29E41FED}" type="slidenum">
              <a:rPr lang="zh-TW" altLang="en-US" smtClean="0"/>
              <a:t>11</a:t>
            </a:fld>
            <a:endParaRPr lang="zh-TW" altLang="en-US"/>
          </a:p>
        </p:txBody>
      </p:sp>
    </p:spTree>
    <p:extLst>
      <p:ext uri="{BB962C8B-B14F-4D97-AF65-F5344CB8AC3E}">
        <p14:creationId xmlns:p14="http://schemas.microsoft.com/office/powerpoint/2010/main" val="70943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0AB690-DE7C-A331-97CB-B5300A492CD9}"/>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Reflected XSS</a:t>
            </a:r>
            <a:endParaRPr lang="zh-TW" altLang="en-US" dirty="0"/>
          </a:p>
        </p:txBody>
      </p:sp>
      <p:sp>
        <p:nvSpPr>
          <p:cNvPr id="3" name="內容版面配置區 2">
            <a:extLst>
              <a:ext uri="{FF2B5EF4-FFF2-40B4-BE49-F238E27FC236}">
                <a16:creationId xmlns:a16="http://schemas.microsoft.com/office/drawing/2014/main" id="{B22F2323-B82A-BEF2-D9A6-18897775695F}"/>
              </a:ext>
            </a:extLst>
          </p:cNvPr>
          <p:cNvSpPr>
            <a:spLocks noGrp="1"/>
          </p:cNvSpPr>
          <p:nvPr>
            <p:ph idx="1"/>
          </p:nvPr>
        </p:nvSpPr>
        <p:spPr/>
        <p:txBody>
          <a:bodyPr/>
          <a:lstStyle/>
          <a:p>
            <a:pPr marL="0" indent="0">
              <a:buNone/>
            </a:pPr>
            <a:r>
              <a:rPr lang="en-US" altLang="zh-TW" dirty="0">
                <a:latin typeface="Times New Roman" panose="02020603050405020304" pitchFamily="18" charset="0"/>
                <a:cs typeface="Times New Roman" panose="02020603050405020304" pitchFamily="18" charset="0"/>
              </a:rPr>
              <a:t>http://example.com/search?q=&lt;script&gt;alert('XSS')&lt;/script&gt;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623273B-B735-95B9-0593-97CC960C765A}"/>
              </a:ext>
            </a:extLst>
          </p:cNvPr>
          <p:cNvSpPr>
            <a:spLocks noGrp="1"/>
          </p:cNvSpPr>
          <p:nvPr>
            <p:ph type="sldNum" sz="quarter" idx="12"/>
          </p:nvPr>
        </p:nvSpPr>
        <p:spPr/>
        <p:txBody>
          <a:bodyPr/>
          <a:lstStyle/>
          <a:p>
            <a:fld id="{C497B8E6-CB28-4350-9E62-3F3C29E41FED}" type="slidenum">
              <a:rPr lang="zh-TW" altLang="en-US" smtClean="0"/>
              <a:t>12</a:t>
            </a:fld>
            <a:endParaRPr lang="zh-TW" altLang="en-US"/>
          </a:p>
        </p:txBody>
      </p:sp>
      <p:sp>
        <p:nvSpPr>
          <p:cNvPr id="6" name="文字方塊 5">
            <a:extLst>
              <a:ext uri="{FF2B5EF4-FFF2-40B4-BE49-F238E27FC236}">
                <a16:creationId xmlns:a16="http://schemas.microsoft.com/office/drawing/2014/main" id="{235CD14F-3C46-4B4A-7F47-938496D3A5BE}"/>
              </a:ext>
            </a:extLst>
          </p:cNvPr>
          <p:cNvSpPr txBox="1"/>
          <p:nvPr/>
        </p:nvSpPr>
        <p:spPr>
          <a:xfrm>
            <a:off x="2976824" y="2946235"/>
            <a:ext cx="6094324" cy="1754326"/>
          </a:xfrm>
          <a:prstGeom prst="rect">
            <a:avLst/>
          </a:prstGeom>
          <a:noFill/>
        </p:spPr>
        <p:txBody>
          <a:bodyPr wrap="square">
            <a:spAutoFit/>
          </a:bodyPr>
          <a:lstStyle/>
          <a:p>
            <a:r>
              <a:rPr lang="en-US" altLang="zh-TW" sz="1800" dirty="0">
                <a:solidFill>
                  <a:srgbClr val="0000FF"/>
                </a:solidFill>
                <a:highlight>
                  <a:srgbClr val="FFFFFF"/>
                </a:highlight>
              </a:rPr>
              <a:t>&lt;html&gt;</a:t>
            </a:r>
            <a:endParaRPr lang="en-US" altLang="zh-TW" sz="1800" b="1" dirty="0">
              <a:solidFill>
                <a:srgbClr val="000000"/>
              </a:solidFill>
              <a:highlight>
                <a:srgbClr val="FFFFFF"/>
              </a:highlight>
            </a:endParaRPr>
          </a:p>
          <a:p>
            <a:r>
              <a:rPr lang="en-US" altLang="zh-TW" sz="1800" b="0" dirty="0">
                <a:solidFill>
                  <a:srgbClr val="0000FF"/>
                </a:solidFill>
                <a:highlight>
                  <a:srgbClr val="FFFFFF"/>
                </a:highlight>
              </a:rPr>
              <a:t>&lt;body&gt;</a:t>
            </a:r>
            <a:endParaRPr lang="en-US" altLang="zh-TW" sz="1800" b="1" dirty="0">
              <a:solidFill>
                <a:srgbClr val="000000"/>
              </a:solidFill>
              <a:highlight>
                <a:srgbClr val="FFFFFF"/>
              </a:highlight>
            </a:endParaRPr>
          </a:p>
          <a:p>
            <a:r>
              <a:rPr lang="en-US" altLang="zh-TW" sz="1800" b="1" dirty="0">
                <a:solidFill>
                  <a:srgbClr val="000000"/>
                </a:solidFill>
                <a:highlight>
                  <a:srgbClr val="FFFFFF"/>
                </a:highlight>
              </a:rPr>
              <a:t>  </a:t>
            </a:r>
            <a:r>
              <a:rPr lang="en-US" altLang="zh-TW" sz="1800" b="0" dirty="0">
                <a:solidFill>
                  <a:srgbClr val="0000FF"/>
                </a:solidFill>
                <a:highlight>
                  <a:srgbClr val="FFFFFF"/>
                </a:highlight>
              </a:rPr>
              <a:t>&lt;h1&gt;</a:t>
            </a:r>
            <a:r>
              <a:rPr lang="en-US" altLang="zh-TW" sz="1800" b="1" dirty="0">
                <a:solidFill>
                  <a:srgbClr val="000000"/>
                </a:solidFill>
                <a:highlight>
                  <a:srgbClr val="FFFFFF"/>
                </a:highlight>
              </a:rPr>
              <a:t>Search results for: </a:t>
            </a:r>
            <a:r>
              <a:rPr lang="en-US" altLang="zh-TW" sz="1800" b="0" dirty="0">
                <a:solidFill>
                  <a:srgbClr val="0000FF"/>
                </a:solidFill>
                <a:highlight>
                  <a:srgbClr val="FFFFFF"/>
                </a:highlight>
              </a:rPr>
              <a:t>&lt;script&gt;</a:t>
            </a:r>
            <a:r>
              <a:rPr lang="en-US" altLang="zh-TW" sz="1800" b="0" dirty="0">
                <a:solidFill>
                  <a:srgbClr val="000000"/>
                </a:solidFill>
                <a:highlight>
                  <a:srgbClr val="F2F4FF"/>
                </a:highlight>
              </a:rPr>
              <a:t>alert</a:t>
            </a:r>
            <a:r>
              <a:rPr lang="en-US" altLang="zh-TW" sz="1800" b="1" dirty="0">
                <a:solidFill>
                  <a:srgbClr val="000000"/>
                </a:solidFill>
                <a:highlight>
                  <a:srgbClr val="F2F4FF"/>
                </a:highlight>
              </a:rPr>
              <a:t>(</a:t>
            </a:r>
            <a:r>
              <a:rPr lang="en-US" altLang="zh-TW" sz="1800" b="0" dirty="0">
                <a:solidFill>
                  <a:srgbClr val="808080"/>
                </a:solidFill>
                <a:highlight>
                  <a:srgbClr val="F2F4FF"/>
                </a:highlight>
              </a:rPr>
              <a:t>'XSS'</a:t>
            </a:r>
            <a:r>
              <a:rPr lang="en-US" altLang="zh-TW" sz="1800" b="1" dirty="0">
                <a:solidFill>
                  <a:srgbClr val="000000"/>
                </a:solidFill>
                <a:highlight>
                  <a:srgbClr val="F2F4FF"/>
                </a:highlight>
              </a:rPr>
              <a:t>)</a:t>
            </a:r>
            <a:r>
              <a:rPr lang="en-US" altLang="zh-TW" sz="1800" b="0" dirty="0">
                <a:solidFill>
                  <a:srgbClr val="0000FF"/>
                </a:solidFill>
                <a:highlight>
                  <a:srgbClr val="FFFFFF"/>
                </a:highlight>
              </a:rPr>
              <a:t>&lt;/script&gt;&lt;/h1&gt;</a:t>
            </a:r>
            <a:endParaRPr lang="en-US" altLang="zh-TW" sz="1800" b="1" dirty="0">
              <a:solidFill>
                <a:srgbClr val="000000"/>
              </a:solidFill>
              <a:highlight>
                <a:srgbClr val="FFFFFF"/>
              </a:highlight>
            </a:endParaRPr>
          </a:p>
          <a:p>
            <a:r>
              <a:rPr lang="zh-TW" altLang="en-US" sz="1800" b="1" dirty="0">
                <a:solidFill>
                  <a:srgbClr val="000000"/>
                </a:solidFill>
                <a:highlight>
                  <a:srgbClr val="FFFFFF"/>
                </a:highlight>
              </a:rPr>
              <a:t>  </a:t>
            </a:r>
            <a:r>
              <a:rPr lang="en-US" altLang="zh-TW" sz="1800" b="0" dirty="0">
                <a:solidFill>
                  <a:srgbClr val="008000"/>
                </a:solidFill>
                <a:highlight>
                  <a:srgbClr val="FFFFFF"/>
                </a:highlight>
              </a:rPr>
              <a:t>&lt;!-- ... --&gt;</a:t>
            </a:r>
            <a:endParaRPr lang="zh-TW" altLang="en-US" sz="1800" b="1" dirty="0">
              <a:solidFill>
                <a:srgbClr val="000000"/>
              </a:solidFill>
              <a:highlight>
                <a:srgbClr val="FFFFFF"/>
              </a:highlight>
            </a:endParaRPr>
          </a:p>
          <a:p>
            <a:r>
              <a:rPr lang="en-US" altLang="zh-TW" sz="1800" b="0" dirty="0">
                <a:solidFill>
                  <a:srgbClr val="0000FF"/>
                </a:solidFill>
                <a:highlight>
                  <a:srgbClr val="FFFFFF"/>
                </a:highlight>
              </a:rPr>
              <a:t>&lt;/body&gt;</a:t>
            </a:r>
            <a:endParaRPr lang="en-US" altLang="zh-TW" sz="1800" b="1" dirty="0">
              <a:solidFill>
                <a:srgbClr val="000000"/>
              </a:solidFill>
              <a:highlight>
                <a:srgbClr val="FFFFFF"/>
              </a:highlight>
            </a:endParaRPr>
          </a:p>
          <a:p>
            <a:r>
              <a:rPr lang="en-US" altLang="zh-TW" sz="1800" b="0" dirty="0">
                <a:solidFill>
                  <a:srgbClr val="000000"/>
                </a:solidFill>
                <a:highlight>
                  <a:srgbClr val="FFFFFF"/>
                </a:highlight>
              </a:rPr>
              <a:t>&lt;/html&gt;</a:t>
            </a:r>
            <a:endParaRPr lang="zh-TW" altLang="en-US" dirty="0"/>
          </a:p>
        </p:txBody>
      </p:sp>
    </p:spTree>
    <p:extLst>
      <p:ext uri="{BB962C8B-B14F-4D97-AF65-F5344CB8AC3E}">
        <p14:creationId xmlns:p14="http://schemas.microsoft.com/office/powerpoint/2010/main" val="293033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D889BD-0CB4-D43F-8A17-26A2EA14678F}"/>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Stored XSS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F065C51-B23F-17AF-728B-B8B8402F9440}"/>
              </a:ext>
            </a:extLst>
          </p:cNvPr>
          <p:cNvSpPr>
            <a:spLocks noGrp="1"/>
          </p:cNvSpPr>
          <p:nvPr>
            <p:ph type="sldNum" sz="quarter" idx="12"/>
          </p:nvPr>
        </p:nvSpPr>
        <p:spPr/>
        <p:txBody>
          <a:bodyPr/>
          <a:lstStyle/>
          <a:p>
            <a:fld id="{C497B8E6-CB28-4350-9E62-3F3C29E41FED}" type="slidenum">
              <a:rPr lang="zh-TW" altLang="en-US" smtClean="0"/>
              <a:t>13</a:t>
            </a:fld>
            <a:endParaRPr lang="zh-TW" altLang="en-US"/>
          </a:p>
        </p:txBody>
      </p:sp>
      <p:pic>
        <p:nvPicPr>
          <p:cNvPr id="6" name="圖片 5">
            <a:extLst>
              <a:ext uri="{FF2B5EF4-FFF2-40B4-BE49-F238E27FC236}">
                <a16:creationId xmlns:a16="http://schemas.microsoft.com/office/drawing/2014/main" id="{25AED640-9AFA-42E6-F176-A268A211FBD4}"/>
              </a:ext>
            </a:extLst>
          </p:cNvPr>
          <p:cNvPicPr>
            <a:picLocks noChangeAspect="1"/>
          </p:cNvPicPr>
          <p:nvPr/>
        </p:nvPicPr>
        <p:blipFill>
          <a:blip r:embed="rId3"/>
          <a:stretch>
            <a:fillRect/>
          </a:stretch>
        </p:blipFill>
        <p:spPr>
          <a:xfrm>
            <a:off x="975523" y="2490656"/>
            <a:ext cx="4553585" cy="1876687"/>
          </a:xfrm>
          <a:prstGeom prst="rect">
            <a:avLst/>
          </a:prstGeom>
        </p:spPr>
      </p:pic>
      <p:pic>
        <p:nvPicPr>
          <p:cNvPr id="8" name="圖片 7">
            <a:extLst>
              <a:ext uri="{FF2B5EF4-FFF2-40B4-BE49-F238E27FC236}">
                <a16:creationId xmlns:a16="http://schemas.microsoft.com/office/drawing/2014/main" id="{EF6C7579-04D9-BEEE-CE55-015A7C5CE4DD}"/>
              </a:ext>
            </a:extLst>
          </p:cNvPr>
          <p:cNvPicPr>
            <a:picLocks noChangeAspect="1"/>
          </p:cNvPicPr>
          <p:nvPr/>
        </p:nvPicPr>
        <p:blipFill>
          <a:blip r:embed="rId4"/>
          <a:stretch>
            <a:fillRect/>
          </a:stretch>
        </p:blipFill>
        <p:spPr>
          <a:xfrm>
            <a:off x="6096000" y="2509709"/>
            <a:ext cx="4734586" cy="1857634"/>
          </a:xfrm>
          <a:prstGeom prst="rect">
            <a:avLst/>
          </a:prstGeom>
        </p:spPr>
      </p:pic>
    </p:spTree>
    <p:extLst>
      <p:ext uri="{BB962C8B-B14F-4D97-AF65-F5344CB8AC3E}">
        <p14:creationId xmlns:p14="http://schemas.microsoft.com/office/powerpoint/2010/main" val="105938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AFDA79-C6CA-4EFD-932F-EC0A19B279E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DOM-based XSS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41423E38-A7BD-1120-FCC7-6E0868CB4168}"/>
              </a:ext>
            </a:extLst>
          </p:cNvPr>
          <p:cNvSpPr>
            <a:spLocks noGrp="1"/>
          </p:cNvSpPr>
          <p:nvPr>
            <p:ph idx="1"/>
          </p:nvPr>
        </p:nvSpPr>
        <p:spPr/>
        <p:txBody>
          <a:bodyPr/>
          <a:lstStyle/>
          <a:p>
            <a:pPr marL="0" indent="0">
              <a:buNone/>
            </a:pPr>
            <a:r>
              <a:rPr lang="en-US" altLang="zh-TW" dirty="0"/>
              <a:t>http://example.com/page?input=&lt;script&gt;alert('XSS')&lt;/script&gt;</a:t>
            </a:r>
            <a:endParaRPr lang="zh-TW" altLang="en-US" dirty="0"/>
          </a:p>
        </p:txBody>
      </p:sp>
      <p:sp>
        <p:nvSpPr>
          <p:cNvPr id="4" name="投影片編號版面配置區 3">
            <a:extLst>
              <a:ext uri="{FF2B5EF4-FFF2-40B4-BE49-F238E27FC236}">
                <a16:creationId xmlns:a16="http://schemas.microsoft.com/office/drawing/2014/main" id="{661A1EAD-2A62-7C39-0759-879B4CA8AEAC}"/>
              </a:ext>
            </a:extLst>
          </p:cNvPr>
          <p:cNvSpPr>
            <a:spLocks noGrp="1"/>
          </p:cNvSpPr>
          <p:nvPr>
            <p:ph type="sldNum" sz="quarter" idx="12"/>
          </p:nvPr>
        </p:nvSpPr>
        <p:spPr/>
        <p:txBody>
          <a:bodyPr/>
          <a:lstStyle/>
          <a:p>
            <a:fld id="{C497B8E6-CB28-4350-9E62-3F3C29E41FED}" type="slidenum">
              <a:rPr lang="zh-TW" altLang="en-US" smtClean="0"/>
              <a:t>14</a:t>
            </a:fld>
            <a:endParaRPr lang="zh-TW" altLang="en-US"/>
          </a:p>
        </p:txBody>
      </p:sp>
      <p:sp>
        <p:nvSpPr>
          <p:cNvPr id="6" name="文字方塊 5">
            <a:extLst>
              <a:ext uri="{FF2B5EF4-FFF2-40B4-BE49-F238E27FC236}">
                <a16:creationId xmlns:a16="http://schemas.microsoft.com/office/drawing/2014/main" id="{C59480F3-D4BD-FFE5-0E66-C027D0DB6411}"/>
              </a:ext>
            </a:extLst>
          </p:cNvPr>
          <p:cNvSpPr txBox="1"/>
          <p:nvPr/>
        </p:nvSpPr>
        <p:spPr>
          <a:xfrm>
            <a:off x="3048838" y="2573337"/>
            <a:ext cx="6094324" cy="3693319"/>
          </a:xfrm>
          <a:prstGeom prst="rect">
            <a:avLst/>
          </a:prstGeom>
          <a:noFill/>
        </p:spPr>
        <p:txBody>
          <a:bodyPr wrap="square">
            <a:spAutoFit/>
          </a:bodyPr>
          <a:lstStyle/>
          <a:p>
            <a:r>
              <a:rPr lang="en-US" altLang="zh-TW" sz="1800" dirty="0">
                <a:solidFill>
                  <a:srgbClr val="000000"/>
                </a:solidFill>
                <a:highlight>
                  <a:srgbClr val="A6CAF0"/>
                </a:highlight>
              </a:rPr>
              <a:t>&lt;!</a:t>
            </a:r>
            <a:r>
              <a:rPr lang="en-US" altLang="zh-TW" sz="1800" dirty="0">
                <a:solidFill>
                  <a:srgbClr val="000000"/>
                </a:solidFill>
                <a:highlight>
                  <a:srgbClr val="FFFFFF"/>
                </a:highlight>
              </a:rPr>
              <a:t>DOCTYPE html</a:t>
            </a:r>
            <a:r>
              <a:rPr lang="en-US" altLang="zh-TW" sz="1800" dirty="0">
                <a:solidFill>
                  <a:srgbClr val="000000"/>
                </a:solidFill>
                <a:highlight>
                  <a:srgbClr val="A6CAF0"/>
                </a:highlight>
              </a:rPr>
              <a:t>&gt;</a:t>
            </a:r>
            <a:endParaRPr lang="en-US" altLang="zh-TW" sz="1800" b="1" dirty="0">
              <a:solidFill>
                <a:srgbClr val="000000"/>
              </a:solidFill>
              <a:highlight>
                <a:srgbClr val="FFFFFF"/>
              </a:highlight>
            </a:endParaRPr>
          </a:p>
          <a:p>
            <a:r>
              <a:rPr lang="en-US" altLang="zh-TW" sz="1800" b="0" dirty="0">
                <a:solidFill>
                  <a:srgbClr val="0000FF"/>
                </a:solidFill>
                <a:highlight>
                  <a:srgbClr val="FFFFFF"/>
                </a:highlight>
              </a:rPr>
              <a:t>&lt;html&gt;</a:t>
            </a:r>
            <a:endParaRPr lang="en-US" altLang="zh-TW" sz="1800" b="1" dirty="0">
              <a:solidFill>
                <a:srgbClr val="000000"/>
              </a:solidFill>
              <a:highlight>
                <a:srgbClr val="FFFFFF"/>
              </a:highlight>
            </a:endParaRPr>
          </a:p>
          <a:p>
            <a:r>
              <a:rPr lang="en-US" altLang="zh-TW" sz="1800" b="0" dirty="0">
                <a:solidFill>
                  <a:srgbClr val="0000FF"/>
                </a:solidFill>
                <a:highlight>
                  <a:srgbClr val="FFFFFF"/>
                </a:highlight>
              </a:rPr>
              <a:t>&lt;head&gt;</a:t>
            </a:r>
            <a:endParaRPr lang="en-US" altLang="zh-TW" sz="1800" b="1" dirty="0">
              <a:solidFill>
                <a:srgbClr val="000000"/>
              </a:solidFill>
              <a:highlight>
                <a:srgbClr val="FFFFFF"/>
              </a:highlight>
            </a:endParaRPr>
          </a:p>
          <a:p>
            <a:r>
              <a:rPr lang="en-US" altLang="zh-TW" sz="1800" b="1" dirty="0">
                <a:solidFill>
                  <a:srgbClr val="000000"/>
                </a:solidFill>
                <a:highlight>
                  <a:srgbClr val="FFFFFF"/>
                </a:highlight>
              </a:rPr>
              <a:t>    </a:t>
            </a:r>
            <a:r>
              <a:rPr lang="en-US" altLang="zh-TW" sz="1800" b="0" dirty="0">
                <a:solidFill>
                  <a:srgbClr val="0000FF"/>
                </a:solidFill>
                <a:highlight>
                  <a:srgbClr val="FFFFFF"/>
                </a:highlight>
              </a:rPr>
              <a:t>&lt;title&gt;</a:t>
            </a:r>
            <a:r>
              <a:rPr lang="en-US" altLang="zh-TW" sz="1800" b="1" dirty="0">
                <a:solidFill>
                  <a:srgbClr val="000000"/>
                </a:solidFill>
                <a:highlight>
                  <a:srgbClr val="FFFFFF"/>
                </a:highlight>
              </a:rPr>
              <a:t>DOM-based XSS Example</a:t>
            </a:r>
            <a:r>
              <a:rPr lang="en-US" altLang="zh-TW" sz="1800" b="0" dirty="0">
                <a:solidFill>
                  <a:srgbClr val="0000FF"/>
                </a:solidFill>
                <a:highlight>
                  <a:srgbClr val="FFFFFF"/>
                </a:highlight>
              </a:rPr>
              <a:t>&lt;/title&gt;</a:t>
            </a:r>
            <a:endParaRPr lang="en-US" altLang="zh-TW" sz="1800" b="1" dirty="0">
              <a:solidFill>
                <a:srgbClr val="000000"/>
              </a:solidFill>
              <a:highlight>
                <a:srgbClr val="FFFFFF"/>
              </a:highlight>
            </a:endParaRPr>
          </a:p>
          <a:p>
            <a:r>
              <a:rPr lang="en-US" altLang="zh-TW" sz="1800" b="0" dirty="0">
                <a:solidFill>
                  <a:srgbClr val="0000FF"/>
                </a:solidFill>
                <a:highlight>
                  <a:srgbClr val="FFFFFF"/>
                </a:highlight>
              </a:rPr>
              <a:t>&lt;/head&gt;</a:t>
            </a:r>
            <a:endParaRPr lang="en-US" altLang="zh-TW" sz="1800" b="1" dirty="0">
              <a:solidFill>
                <a:srgbClr val="000000"/>
              </a:solidFill>
              <a:highlight>
                <a:srgbClr val="FFFFFF"/>
              </a:highlight>
            </a:endParaRPr>
          </a:p>
          <a:p>
            <a:r>
              <a:rPr lang="en-US" altLang="zh-TW" sz="1800" b="0" dirty="0">
                <a:solidFill>
                  <a:srgbClr val="0000FF"/>
                </a:solidFill>
                <a:highlight>
                  <a:srgbClr val="FFFFFF"/>
                </a:highlight>
              </a:rPr>
              <a:t>&lt;body&gt;</a:t>
            </a:r>
            <a:endParaRPr lang="en-US" altLang="zh-TW" sz="1800" b="1" dirty="0">
              <a:solidFill>
                <a:srgbClr val="000000"/>
              </a:solidFill>
              <a:highlight>
                <a:srgbClr val="FFFFFF"/>
              </a:highlight>
            </a:endParaRPr>
          </a:p>
          <a:p>
            <a:r>
              <a:rPr lang="en-US" altLang="zh-TW" sz="1800" b="1" dirty="0">
                <a:solidFill>
                  <a:srgbClr val="000000"/>
                </a:solidFill>
                <a:highlight>
                  <a:srgbClr val="FFFFFF"/>
                </a:highlight>
              </a:rPr>
              <a:t>    </a:t>
            </a:r>
            <a:r>
              <a:rPr lang="en-US" altLang="zh-TW" sz="1800" b="0" dirty="0">
                <a:solidFill>
                  <a:srgbClr val="0000FF"/>
                </a:solidFill>
                <a:highlight>
                  <a:srgbClr val="FFFFFF"/>
                </a:highlight>
              </a:rPr>
              <a:t>&lt;div</a:t>
            </a:r>
            <a:r>
              <a:rPr lang="en-US" altLang="zh-TW" sz="1800" b="0" dirty="0">
                <a:solidFill>
                  <a:srgbClr val="000000"/>
                </a:solidFill>
                <a:highlight>
                  <a:srgbClr val="FFFFFF"/>
                </a:highlight>
              </a:rPr>
              <a:t> </a:t>
            </a:r>
            <a:r>
              <a:rPr lang="en-US" altLang="zh-TW" sz="1800" b="0" dirty="0">
                <a:solidFill>
                  <a:srgbClr val="FF0000"/>
                </a:solidFill>
                <a:highlight>
                  <a:srgbClr val="FFFFFF"/>
                </a:highlight>
              </a:rPr>
              <a:t>id</a:t>
            </a:r>
            <a:r>
              <a:rPr lang="en-US" altLang="zh-TW" sz="1800" b="0" dirty="0">
                <a:solidFill>
                  <a:srgbClr val="000000"/>
                </a:solidFill>
                <a:highlight>
                  <a:srgbClr val="FFFFFF"/>
                </a:highlight>
              </a:rPr>
              <a:t>=</a:t>
            </a:r>
            <a:r>
              <a:rPr lang="en-US" altLang="zh-TW" sz="1800" b="1" dirty="0">
                <a:solidFill>
                  <a:srgbClr val="8000FF"/>
                </a:solidFill>
                <a:highlight>
                  <a:srgbClr val="FFFFFF"/>
                </a:highlight>
              </a:rPr>
              <a:t>"output"</a:t>
            </a:r>
            <a:r>
              <a:rPr lang="en-US" altLang="zh-TW" sz="1800" b="0" dirty="0">
                <a:solidFill>
                  <a:srgbClr val="0000FF"/>
                </a:solidFill>
                <a:highlight>
                  <a:srgbClr val="FFFFFF"/>
                </a:highlight>
              </a:rPr>
              <a:t>&gt;&lt;/div&gt;</a:t>
            </a:r>
            <a:endParaRPr lang="en-US" altLang="zh-TW" sz="1800" b="1" dirty="0">
              <a:solidFill>
                <a:srgbClr val="000000"/>
              </a:solidFill>
              <a:highlight>
                <a:srgbClr val="FFFFFF"/>
              </a:highlight>
            </a:endParaRPr>
          </a:p>
          <a:p>
            <a:r>
              <a:rPr lang="en-US" altLang="zh-TW" sz="1800" b="1" dirty="0">
                <a:solidFill>
                  <a:srgbClr val="000000"/>
                </a:solidFill>
                <a:highlight>
                  <a:srgbClr val="FFFFFF"/>
                </a:highlight>
              </a:rPr>
              <a:t>    </a:t>
            </a:r>
            <a:r>
              <a:rPr lang="en-US" altLang="zh-TW" sz="1800" b="0" dirty="0">
                <a:solidFill>
                  <a:srgbClr val="0000FF"/>
                </a:solidFill>
                <a:highlight>
                  <a:srgbClr val="FFFFFF"/>
                </a:highlight>
              </a:rPr>
              <a:t>&lt;script&gt;</a:t>
            </a:r>
            <a:endParaRPr lang="en-US" altLang="zh-TW" sz="1800" b="0" dirty="0">
              <a:solidFill>
                <a:srgbClr val="000000"/>
              </a:solidFill>
              <a:highlight>
                <a:srgbClr val="FFFFFF"/>
              </a:highlight>
            </a:endParaRPr>
          </a:p>
          <a:p>
            <a:r>
              <a:rPr lang="en-US" altLang="zh-TW" sz="1800" b="0" dirty="0">
                <a:solidFill>
                  <a:srgbClr val="000000"/>
                </a:solidFill>
                <a:highlight>
                  <a:srgbClr val="F2F4FF"/>
                </a:highlight>
              </a:rPr>
              <a:t>        </a:t>
            </a:r>
            <a:r>
              <a:rPr lang="en-US" altLang="zh-TW" sz="1800" b="1" i="0" dirty="0">
                <a:solidFill>
                  <a:srgbClr val="000080"/>
                </a:solidFill>
                <a:highlight>
                  <a:srgbClr val="F2F4FF"/>
                </a:highlight>
              </a:rPr>
              <a:t>var</a:t>
            </a:r>
            <a:r>
              <a:rPr lang="en-US" altLang="zh-TW" sz="1800" b="0" i="0" dirty="0">
                <a:solidFill>
                  <a:srgbClr val="000000"/>
                </a:solidFill>
                <a:highlight>
                  <a:srgbClr val="F2F4FF"/>
                </a:highlight>
              </a:rPr>
              <a:t> input </a:t>
            </a:r>
            <a:r>
              <a:rPr lang="en-US" altLang="zh-TW" sz="1800" b="1" i="0" dirty="0">
                <a:solidFill>
                  <a:srgbClr val="000000"/>
                </a:solidFill>
                <a:highlight>
                  <a:srgbClr val="F2F4FF"/>
                </a:highlight>
              </a:rPr>
              <a:t>=</a:t>
            </a:r>
            <a:r>
              <a:rPr lang="en-US" altLang="zh-TW" sz="1800" b="0" i="0" dirty="0">
                <a:solidFill>
                  <a:srgbClr val="000000"/>
                </a:solidFill>
                <a:highlight>
                  <a:srgbClr val="F2F4FF"/>
                </a:highlight>
              </a:rPr>
              <a:t> </a:t>
            </a:r>
            <a:r>
              <a:rPr lang="en-US" altLang="zh-TW" sz="1800" b="0" i="0" dirty="0" err="1">
                <a:solidFill>
                  <a:srgbClr val="000000"/>
                </a:solidFill>
                <a:highlight>
                  <a:srgbClr val="F2F4FF"/>
                </a:highlight>
              </a:rPr>
              <a:t>location.search.substring</a:t>
            </a:r>
            <a:r>
              <a:rPr lang="en-US" altLang="zh-TW" sz="1800" b="1" i="0" dirty="0">
                <a:solidFill>
                  <a:srgbClr val="000000"/>
                </a:solidFill>
                <a:highlight>
                  <a:srgbClr val="F2F4FF"/>
                </a:highlight>
              </a:rPr>
              <a:t>(</a:t>
            </a:r>
            <a:r>
              <a:rPr lang="en-US" altLang="zh-TW" sz="1800" b="0" i="0" dirty="0">
                <a:solidFill>
                  <a:srgbClr val="FF0000"/>
                </a:solidFill>
                <a:highlight>
                  <a:srgbClr val="F2F4FF"/>
                </a:highlight>
              </a:rPr>
              <a:t>7</a:t>
            </a:r>
            <a:r>
              <a:rPr lang="en-US" altLang="zh-TW" sz="1800" b="1" i="0" dirty="0">
                <a:solidFill>
                  <a:srgbClr val="000000"/>
                </a:solidFill>
                <a:highlight>
                  <a:srgbClr val="F2F4FF"/>
                </a:highlight>
              </a:rPr>
              <a:t>);</a:t>
            </a:r>
            <a:endParaRPr lang="en-US" altLang="zh-TW" sz="1800" b="0" i="0" dirty="0">
              <a:solidFill>
                <a:srgbClr val="000000"/>
              </a:solidFill>
              <a:highlight>
                <a:srgbClr val="F2F4FF"/>
              </a:highlight>
            </a:endParaRPr>
          </a:p>
          <a:p>
            <a:r>
              <a:rPr lang="en-US" altLang="zh-TW" sz="1800" b="0" i="0" dirty="0">
                <a:solidFill>
                  <a:srgbClr val="000000"/>
                </a:solidFill>
                <a:highlight>
                  <a:srgbClr val="F2F4FF"/>
                </a:highlight>
              </a:rPr>
              <a:t>        </a:t>
            </a:r>
            <a:r>
              <a:rPr lang="en-US" altLang="zh-TW" sz="1800" b="0" i="0" dirty="0" err="1">
                <a:solidFill>
                  <a:srgbClr val="000000"/>
                </a:solidFill>
                <a:highlight>
                  <a:srgbClr val="F2F4FF"/>
                </a:highlight>
              </a:rPr>
              <a:t>document.getElementById</a:t>
            </a:r>
            <a:r>
              <a:rPr lang="en-US" altLang="zh-TW" sz="1800" b="1" i="0" dirty="0">
                <a:solidFill>
                  <a:srgbClr val="000000"/>
                </a:solidFill>
                <a:highlight>
                  <a:srgbClr val="F2F4FF"/>
                </a:highlight>
              </a:rPr>
              <a:t>(</a:t>
            </a:r>
            <a:r>
              <a:rPr lang="en-US" altLang="zh-TW" sz="1800" b="0" i="0" dirty="0">
                <a:solidFill>
                  <a:srgbClr val="808080"/>
                </a:solidFill>
                <a:highlight>
                  <a:srgbClr val="F2F4FF"/>
                </a:highlight>
              </a:rPr>
              <a:t>"output"</a:t>
            </a:r>
            <a:r>
              <a:rPr lang="en-US" altLang="zh-TW" sz="1800" b="1" i="0" dirty="0">
                <a:solidFill>
                  <a:srgbClr val="000000"/>
                </a:solidFill>
                <a:highlight>
                  <a:srgbClr val="F2F4FF"/>
                </a:highlight>
              </a:rPr>
              <a:t>).</a:t>
            </a:r>
            <a:r>
              <a:rPr lang="en-US" altLang="zh-TW" sz="1800" b="0" i="0" dirty="0" err="1">
                <a:solidFill>
                  <a:srgbClr val="000000"/>
                </a:solidFill>
                <a:highlight>
                  <a:srgbClr val="F2F4FF"/>
                </a:highlight>
              </a:rPr>
              <a:t>innerHTML</a:t>
            </a:r>
            <a:r>
              <a:rPr lang="en-US" altLang="zh-TW" sz="1800" b="0" i="0" dirty="0">
                <a:solidFill>
                  <a:srgbClr val="000000"/>
                </a:solidFill>
                <a:highlight>
                  <a:srgbClr val="F2F4FF"/>
                </a:highlight>
              </a:rPr>
              <a:t> </a:t>
            </a:r>
            <a:r>
              <a:rPr lang="en-US" altLang="zh-TW" sz="1800" b="1" i="0" dirty="0">
                <a:solidFill>
                  <a:srgbClr val="000000"/>
                </a:solidFill>
                <a:highlight>
                  <a:srgbClr val="F2F4FF"/>
                </a:highlight>
              </a:rPr>
              <a:t>=</a:t>
            </a:r>
            <a:r>
              <a:rPr lang="en-US" altLang="zh-TW" sz="1800" b="0" i="0" dirty="0">
                <a:solidFill>
                  <a:srgbClr val="000000"/>
                </a:solidFill>
                <a:highlight>
                  <a:srgbClr val="F2F4FF"/>
                </a:highlight>
              </a:rPr>
              <a:t> input</a:t>
            </a:r>
            <a:r>
              <a:rPr lang="en-US" altLang="zh-TW" sz="1800" b="1" i="0" dirty="0">
                <a:solidFill>
                  <a:srgbClr val="000000"/>
                </a:solidFill>
                <a:highlight>
                  <a:srgbClr val="F2F4FF"/>
                </a:highlight>
              </a:rPr>
              <a:t>;</a:t>
            </a:r>
            <a:endParaRPr lang="en-US" altLang="zh-TW" sz="1800" b="0" i="0" dirty="0">
              <a:solidFill>
                <a:srgbClr val="000000"/>
              </a:solidFill>
              <a:highlight>
                <a:srgbClr val="F2F4FF"/>
              </a:highlight>
            </a:endParaRPr>
          </a:p>
          <a:p>
            <a:r>
              <a:rPr lang="en-US" altLang="zh-TW" sz="1800" b="0" i="0" dirty="0">
                <a:solidFill>
                  <a:srgbClr val="000000"/>
                </a:solidFill>
                <a:highlight>
                  <a:srgbClr val="F2F4FF"/>
                </a:highlight>
              </a:rPr>
              <a:t>    </a:t>
            </a:r>
            <a:r>
              <a:rPr lang="en-US" altLang="zh-TW" sz="1800" b="0" i="0" dirty="0">
                <a:solidFill>
                  <a:srgbClr val="0000FF"/>
                </a:solidFill>
                <a:highlight>
                  <a:srgbClr val="FFFFFF"/>
                </a:highlight>
              </a:rPr>
              <a:t>&lt;/script&gt;</a:t>
            </a:r>
            <a:endParaRPr lang="en-US" altLang="zh-TW" sz="1800" b="1" i="0" dirty="0">
              <a:solidFill>
                <a:srgbClr val="000000"/>
              </a:solidFill>
              <a:highlight>
                <a:srgbClr val="FFFFFF"/>
              </a:highlight>
            </a:endParaRPr>
          </a:p>
          <a:p>
            <a:r>
              <a:rPr lang="en-US" altLang="zh-TW" sz="1800" b="0" i="0" dirty="0">
                <a:solidFill>
                  <a:srgbClr val="0000FF"/>
                </a:solidFill>
                <a:highlight>
                  <a:srgbClr val="FFFFFF"/>
                </a:highlight>
              </a:rPr>
              <a:t>&lt;/body&gt;</a:t>
            </a:r>
            <a:endParaRPr lang="en-US" altLang="zh-TW" sz="1800" b="1" i="0" dirty="0">
              <a:solidFill>
                <a:srgbClr val="000000"/>
              </a:solidFill>
              <a:highlight>
                <a:srgbClr val="FFFFFF"/>
              </a:highlight>
            </a:endParaRPr>
          </a:p>
          <a:p>
            <a:r>
              <a:rPr lang="en-US" altLang="zh-TW" sz="1800" b="0" i="0" dirty="0">
                <a:solidFill>
                  <a:srgbClr val="0000FF"/>
                </a:solidFill>
                <a:highlight>
                  <a:srgbClr val="FFFFFF"/>
                </a:highlight>
              </a:rPr>
              <a:t>&lt;/html&gt;</a:t>
            </a:r>
            <a:endParaRPr lang="en-US" altLang="zh-TW" sz="1800" b="1" i="0" dirty="0">
              <a:solidFill>
                <a:srgbClr val="000000"/>
              </a:solidFill>
              <a:highlight>
                <a:srgbClr val="FFFFFF"/>
              </a:highlight>
            </a:endParaRPr>
          </a:p>
        </p:txBody>
      </p:sp>
    </p:spTree>
    <p:extLst>
      <p:ext uri="{BB962C8B-B14F-4D97-AF65-F5344CB8AC3E}">
        <p14:creationId xmlns:p14="http://schemas.microsoft.com/office/powerpoint/2010/main" val="216222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732DE5-2805-54FD-A1A6-B5299848B48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string match algorithm</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714177A-B9A1-CB1D-39CD-20C103AFFF09}"/>
              </a:ext>
            </a:extLst>
          </p:cNvPr>
          <p:cNvSpPr>
            <a:spLocks noGrp="1"/>
          </p:cNvSpPr>
          <p:nvPr>
            <p:ph idx="1"/>
          </p:nvPr>
        </p:nvSpPr>
        <p:spPr/>
        <p:txBody>
          <a:bodyPr/>
          <a:lstStyle/>
          <a:p>
            <a:pPr marL="0" indent="0">
              <a:buNone/>
            </a:pPr>
            <a:r>
              <a:rPr lang="en-US" altLang="zh-TW" dirty="0">
                <a:latin typeface="Times New Roman" panose="02020603050405020304" pitchFamily="18" charset="0"/>
                <a:cs typeface="Times New Roman" panose="02020603050405020304" pitchFamily="18" charset="0"/>
              </a:rPr>
              <a:t>Given a text </a:t>
            </a:r>
            <a:r>
              <a:rPr lang="en-US" altLang="zh-TW" i="1" dirty="0">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 a</a:t>
            </a:r>
            <a:r>
              <a:rPr lang="en-US" altLang="zh-TW" dirty="0">
                <a:solidFill>
                  <a:srgbClr val="FF0000"/>
                </a:solidFill>
                <a:latin typeface="Times New Roman" panose="02020603050405020304" pitchFamily="18" charset="0"/>
                <a:cs typeface="Times New Roman" panose="02020603050405020304" pitchFamily="18" charset="0"/>
              </a:rPr>
              <a:t>bb</a:t>
            </a:r>
            <a:r>
              <a:rPr lang="en-US" altLang="zh-TW" dirty="0">
                <a:latin typeface="Times New Roman" panose="02020603050405020304" pitchFamily="18" charset="0"/>
                <a:cs typeface="Times New Roman" panose="02020603050405020304" pitchFamily="18" charset="0"/>
              </a:rPr>
              <a:t>a</a:t>
            </a:r>
          </a:p>
          <a:p>
            <a:pPr marL="0" indent="0">
              <a:buNone/>
            </a:pPr>
            <a:r>
              <a:rPr lang="en-US" altLang="zh-TW" dirty="0">
                <a:latin typeface="Times New Roman" panose="02020603050405020304" pitchFamily="18" charset="0"/>
                <a:cs typeface="Times New Roman" panose="02020603050405020304" pitchFamily="18" charset="0"/>
              </a:rPr>
              <a:t>The pattern </a:t>
            </a:r>
            <a:r>
              <a:rPr lang="en-US" altLang="zh-TW" i="1" dirty="0">
                <a:latin typeface="Times New Roman" panose="02020603050405020304" pitchFamily="18" charset="0"/>
                <a:cs typeface="Times New Roman" panose="02020603050405020304" pitchFamily="18" charset="0"/>
              </a:rPr>
              <a:t>k</a:t>
            </a:r>
            <a:r>
              <a:rPr lang="en-US" altLang="zh-TW" dirty="0">
                <a:latin typeface="Times New Roman" panose="02020603050405020304" pitchFamily="18" charset="0"/>
                <a:cs typeface="Times New Roman" panose="02020603050405020304" pitchFamily="18" charset="0"/>
              </a:rPr>
              <a:t> = </a:t>
            </a:r>
            <a:r>
              <a:rPr lang="en-US" altLang="zh-TW" dirty="0">
                <a:solidFill>
                  <a:srgbClr val="FF0000"/>
                </a:solidFill>
                <a:latin typeface="Times New Roman" panose="02020603050405020304" pitchFamily="18" charset="0"/>
                <a:cs typeface="Times New Roman" panose="02020603050405020304" pitchFamily="18" charset="0"/>
              </a:rPr>
              <a:t>bb</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brute force method : </a:t>
            </a:r>
            <a:r>
              <a:rPr lang="en-US" altLang="zh-TW" i="1" dirty="0">
                <a:latin typeface="Times New Roman" panose="02020603050405020304" pitchFamily="18" charset="0"/>
                <a:cs typeface="Times New Roman" panose="02020603050405020304" pitchFamily="18" charset="0"/>
              </a:rPr>
              <a:t>O</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mn</a:t>
            </a:r>
            <a:r>
              <a:rPr lang="en-US" altLang="zh-TW" dirty="0">
                <a:latin typeface="Times New Roman" panose="02020603050405020304" pitchFamily="18" charset="0"/>
                <a:cs typeface="Times New Roman" panose="02020603050405020304" pitchFamily="18" charset="0"/>
              </a:rPr>
              <a:t>)</a:t>
            </a:r>
          </a:p>
        </p:txBody>
      </p:sp>
      <p:sp>
        <p:nvSpPr>
          <p:cNvPr id="4" name="投影片編號版面配置區 3">
            <a:extLst>
              <a:ext uri="{FF2B5EF4-FFF2-40B4-BE49-F238E27FC236}">
                <a16:creationId xmlns:a16="http://schemas.microsoft.com/office/drawing/2014/main" id="{2ED202C5-26C9-4F61-DDFA-112AEFA11A35}"/>
              </a:ext>
            </a:extLst>
          </p:cNvPr>
          <p:cNvSpPr>
            <a:spLocks noGrp="1"/>
          </p:cNvSpPr>
          <p:nvPr>
            <p:ph type="sldNum" sz="quarter" idx="12"/>
          </p:nvPr>
        </p:nvSpPr>
        <p:spPr/>
        <p:txBody>
          <a:bodyPr/>
          <a:lstStyle/>
          <a:p>
            <a:fld id="{C497B8E6-CB28-4350-9E62-3F3C29E41FED}" type="slidenum">
              <a:rPr lang="zh-TW" altLang="en-US" smtClean="0"/>
              <a:t>15</a:t>
            </a:fld>
            <a:endParaRPr lang="zh-TW" altLang="en-US"/>
          </a:p>
        </p:txBody>
      </p:sp>
    </p:spTree>
    <p:extLst>
      <p:ext uri="{BB962C8B-B14F-4D97-AF65-F5344CB8AC3E}">
        <p14:creationId xmlns:p14="http://schemas.microsoft.com/office/powerpoint/2010/main" val="118516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18E2A3-BC95-1595-94A3-A87069FA75BC}"/>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Knuth Morris Pratt string match algorithm</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9657E0B-3D1B-49CC-94E8-D2A6E8058B7B}"/>
              </a:ext>
            </a:extLst>
          </p:cNvPr>
          <p:cNvSpPr>
            <a:spLocks noGrp="1"/>
          </p:cNvSpPr>
          <p:nvPr>
            <p:ph type="sldNum" sz="quarter" idx="12"/>
          </p:nvPr>
        </p:nvSpPr>
        <p:spPr>
          <a:xfrm>
            <a:off x="8610600" y="6326505"/>
            <a:ext cx="2743200" cy="365125"/>
          </a:xfrm>
        </p:spPr>
        <p:txBody>
          <a:bodyPr/>
          <a:lstStyle/>
          <a:p>
            <a:fld id="{C497B8E6-CB28-4350-9E62-3F3C29E41FED}" type="slidenum">
              <a:rPr lang="zh-TW" altLang="en-US" smtClean="0"/>
              <a:t>16</a:t>
            </a:fld>
            <a:endParaRPr lang="zh-TW" altLang="en-US"/>
          </a:p>
        </p:txBody>
      </p:sp>
      <p:graphicFrame>
        <p:nvGraphicFramePr>
          <p:cNvPr id="5" name="表格 4">
            <a:extLst>
              <a:ext uri="{FF2B5EF4-FFF2-40B4-BE49-F238E27FC236}">
                <a16:creationId xmlns:a16="http://schemas.microsoft.com/office/drawing/2014/main" id="{4A7C7A54-CD43-511A-7700-C366D9403936}"/>
              </a:ext>
            </a:extLst>
          </p:cNvPr>
          <p:cNvGraphicFramePr>
            <a:graphicFrameLocks noGrp="1"/>
          </p:cNvGraphicFramePr>
          <p:nvPr>
            <p:extLst>
              <p:ext uri="{D42A27DB-BD31-4B8C-83A1-F6EECF244321}">
                <p14:modId xmlns:p14="http://schemas.microsoft.com/office/powerpoint/2010/main" val="2172325353"/>
              </p:ext>
            </p:extLst>
          </p:nvPr>
        </p:nvGraphicFramePr>
        <p:xfrm>
          <a:off x="838200" y="3670648"/>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a</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b</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c</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y</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5</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9609957"/>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6" name="內容版面配置區 2">
            <a:extLst>
              <a:ext uri="{FF2B5EF4-FFF2-40B4-BE49-F238E27FC236}">
                <a16:creationId xmlns:a16="http://schemas.microsoft.com/office/drawing/2014/main" id="{2D52D42D-335F-6099-9BEB-BFE76742595B}"/>
              </a:ext>
            </a:extLst>
          </p:cNvPr>
          <p:cNvSpPr>
            <a:spLocks noGrp="1"/>
          </p:cNvSpPr>
          <p:nvPr>
            <p:ph idx="1"/>
          </p:nvPr>
        </p:nvSpPr>
        <p:spPr>
          <a:xfrm>
            <a:off x="838200" y="1825625"/>
            <a:ext cx="10515600" cy="4351338"/>
          </a:xfrm>
        </p:spPr>
        <p:txBody>
          <a:bodyPr/>
          <a:lstStyle/>
          <a:p>
            <a:pPr marL="0" indent="0">
              <a:buNone/>
            </a:pPr>
            <a:r>
              <a:rPr lang="en-US" altLang="zh-TW" dirty="0">
                <a:latin typeface="Times New Roman" panose="02020603050405020304" pitchFamily="18" charset="0"/>
                <a:cs typeface="Times New Roman" panose="02020603050405020304" pitchFamily="18" charset="0"/>
              </a:rPr>
              <a:t>Given a text </a:t>
            </a:r>
            <a:r>
              <a:rPr lang="en-US" altLang="zh-TW" i="1" dirty="0">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 </a:t>
            </a:r>
            <a:r>
              <a:rPr lang="en-US" altLang="zh-TW" dirty="0" err="1">
                <a:latin typeface="Times New Roman" panose="02020603050405020304" pitchFamily="18" charset="0"/>
                <a:cs typeface="Times New Roman" panose="02020603050405020304" pitchFamily="18" charset="0"/>
              </a:rPr>
              <a:t>abxabc</a:t>
            </a:r>
            <a:r>
              <a:rPr lang="en-US" altLang="zh-TW" dirty="0" err="1">
                <a:solidFill>
                  <a:srgbClr val="FF0000"/>
                </a:solidFill>
                <a:latin typeface="Times New Roman" panose="02020603050405020304" pitchFamily="18" charset="0"/>
                <a:cs typeface="Times New Roman" panose="02020603050405020304" pitchFamily="18" charset="0"/>
              </a:rPr>
              <a:t>abcaby</a:t>
            </a:r>
            <a:endParaRPr lang="en-US" altLang="zh-TW"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The pattern </a:t>
            </a:r>
            <a:r>
              <a:rPr lang="en-US" altLang="zh-TW" i="1" dirty="0">
                <a:latin typeface="Times New Roman" panose="02020603050405020304" pitchFamily="18" charset="0"/>
                <a:cs typeface="Times New Roman" panose="02020603050405020304" pitchFamily="18" charset="0"/>
              </a:rPr>
              <a:t>k</a:t>
            </a:r>
            <a:r>
              <a:rPr lang="en-US" altLang="zh-TW" dirty="0">
                <a:latin typeface="Times New Roman" panose="02020603050405020304" pitchFamily="18" charset="0"/>
                <a:cs typeface="Times New Roman" panose="02020603050405020304" pitchFamily="18" charset="0"/>
              </a:rPr>
              <a:t> = </a:t>
            </a:r>
            <a:r>
              <a:rPr lang="en-US" altLang="zh-TW" dirty="0" err="1">
                <a:solidFill>
                  <a:srgbClr val="FF0000"/>
                </a:solidFill>
                <a:latin typeface="Times New Roman" panose="02020603050405020304" pitchFamily="18" charset="0"/>
                <a:cs typeface="Times New Roman" panose="02020603050405020304" pitchFamily="18" charset="0"/>
              </a:rPr>
              <a:t>abcaby</a:t>
            </a:r>
            <a:endParaRPr lang="en-US" altLang="zh-TW" dirty="0">
              <a:solidFill>
                <a:srgbClr val="FF0000"/>
              </a:solidFill>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A0D3903E-D0E3-66CC-D48A-F1725F469384}"/>
              </a:ext>
            </a:extLst>
          </p:cNvPr>
          <p:cNvSpPr txBox="1"/>
          <p:nvPr/>
        </p:nvSpPr>
        <p:spPr>
          <a:xfrm>
            <a:off x="838200" y="3099862"/>
            <a:ext cx="914400" cy="369332"/>
          </a:xfrm>
          <a:prstGeom prst="rect">
            <a:avLst/>
          </a:prstGeom>
          <a:noFill/>
        </p:spPr>
        <p:txBody>
          <a:bodyPr wrap="square" rtlCol="0">
            <a:spAutoFit/>
          </a:bodyPr>
          <a:lstStyle/>
          <a:p>
            <a:pPr algn="ctr"/>
            <a:r>
              <a:rPr lang="en-US" altLang="zh-TW" b="1" dirty="0" err="1">
                <a:solidFill>
                  <a:srgbClr val="FF0000"/>
                </a:solidFill>
                <a:latin typeface="Times New Roman" panose="02020603050405020304" pitchFamily="18" charset="0"/>
                <a:cs typeface="Times New Roman" panose="02020603050405020304" pitchFamily="18" charset="0"/>
              </a:rPr>
              <a:t>i</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F627CD02-203E-E48E-C00D-768BE8F8768E}"/>
              </a:ext>
            </a:extLst>
          </p:cNvPr>
          <p:cNvSpPr txBox="1"/>
          <p:nvPr/>
        </p:nvSpPr>
        <p:spPr>
          <a:xfrm>
            <a:off x="1752600" y="3099862"/>
            <a:ext cx="914400" cy="369332"/>
          </a:xfrm>
          <a:prstGeom prst="rect">
            <a:avLst/>
          </a:prstGeom>
          <a:noFill/>
        </p:spPr>
        <p:txBody>
          <a:bodyPr wrap="square" rtlCol="0">
            <a:spAutoFit/>
          </a:bodyPr>
          <a:lstStyle/>
          <a:p>
            <a:pPr algn="ctr"/>
            <a:r>
              <a:rPr lang="en-US" altLang="zh-TW" b="1" dirty="0">
                <a:solidFill>
                  <a:srgbClr val="FF0000"/>
                </a:solidFill>
                <a:latin typeface="Times New Roman" panose="02020603050405020304" pitchFamily="18" charset="0"/>
                <a:cs typeface="Times New Roman" panose="02020603050405020304" pitchFamily="18" charset="0"/>
              </a:rPr>
              <a:t>j</a:t>
            </a:r>
            <a:endParaRPr lang="zh-TW" alt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8" name="表格 17">
            <a:extLst>
              <a:ext uri="{FF2B5EF4-FFF2-40B4-BE49-F238E27FC236}">
                <a16:creationId xmlns:a16="http://schemas.microsoft.com/office/drawing/2014/main" id="{BBF76C0B-1F60-09AD-55CB-E8A0BB65B09A}"/>
              </a:ext>
            </a:extLst>
          </p:cNvPr>
          <p:cNvGraphicFramePr>
            <a:graphicFrameLocks noGrp="1"/>
          </p:cNvGraphicFramePr>
          <p:nvPr>
            <p:extLst>
              <p:ext uri="{D42A27DB-BD31-4B8C-83A1-F6EECF244321}">
                <p14:modId xmlns:p14="http://schemas.microsoft.com/office/powerpoint/2010/main" val="1017652440"/>
              </p:ext>
            </p:extLst>
          </p:nvPr>
        </p:nvGraphicFramePr>
        <p:xfrm>
          <a:off x="838200" y="5126783"/>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a</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b</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c</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y</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5</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9609957"/>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19" name="文字方塊 18">
            <a:extLst>
              <a:ext uri="{FF2B5EF4-FFF2-40B4-BE49-F238E27FC236}">
                <a16:creationId xmlns:a16="http://schemas.microsoft.com/office/drawing/2014/main" id="{929B4D1D-7057-3D92-41D9-BF02F2C11560}"/>
              </a:ext>
            </a:extLst>
          </p:cNvPr>
          <p:cNvSpPr txBox="1"/>
          <p:nvPr/>
        </p:nvSpPr>
        <p:spPr>
          <a:xfrm>
            <a:off x="838200" y="4726818"/>
            <a:ext cx="914400" cy="369332"/>
          </a:xfrm>
          <a:prstGeom prst="rect">
            <a:avLst/>
          </a:prstGeom>
          <a:noFill/>
        </p:spPr>
        <p:txBody>
          <a:bodyPr wrap="square" rtlCol="0">
            <a:spAutoFit/>
          </a:bodyPr>
          <a:lstStyle/>
          <a:p>
            <a:pPr algn="ctr"/>
            <a:r>
              <a:rPr lang="en-US" altLang="zh-TW" b="1" dirty="0" err="1">
                <a:solidFill>
                  <a:srgbClr val="FF0000"/>
                </a:solidFill>
                <a:latin typeface="Times New Roman" panose="02020603050405020304" pitchFamily="18" charset="0"/>
                <a:cs typeface="Times New Roman" panose="02020603050405020304" pitchFamily="18" charset="0"/>
              </a:rPr>
              <a:t>i</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0E08F242-D990-25CE-5867-F2DA5649F8AB}"/>
              </a:ext>
            </a:extLst>
          </p:cNvPr>
          <p:cNvSpPr txBox="1"/>
          <p:nvPr/>
        </p:nvSpPr>
        <p:spPr>
          <a:xfrm>
            <a:off x="2656950" y="4726818"/>
            <a:ext cx="914400" cy="369332"/>
          </a:xfrm>
          <a:prstGeom prst="rect">
            <a:avLst/>
          </a:prstGeom>
          <a:noFill/>
        </p:spPr>
        <p:txBody>
          <a:bodyPr wrap="square" rtlCol="0">
            <a:spAutoFit/>
          </a:bodyPr>
          <a:lstStyle/>
          <a:p>
            <a:pPr algn="ctr"/>
            <a:r>
              <a:rPr lang="en-US" altLang="zh-TW" b="1" dirty="0">
                <a:solidFill>
                  <a:srgbClr val="FF0000"/>
                </a:solidFill>
                <a:latin typeface="Times New Roman" panose="02020603050405020304" pitchFamily="18" charset="0"/>
                <a:cs typeface="Times New Roman" panose="02020603050405020304" pitchFamily="18" charset="0"/>
              </a:rPr>
              <a:t>j</a:t>
            </a:r>
            <a:endParaRPr lang="zh-TW" alt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1" name="表格 20">
            <a:extLst>
              <a:ext uri="{FF2B5EF4-FFF2-40B4-BE49-F238E27FC236}">
                <a16:creationId xmlns:a16="http://schemas.microsoft.com/office/drawing/2014/main" id="{428A21F6-58FF-9287-5703-6609BDBF80D8}"/>
              </a:ext>
            </a:extLst>
          </p:cNvPr>
          <p:cNvGraphicFramePr>
            <a:graphicFrameLocks noGrp="1"/>
          </p:cNvGraphicFramePr>
          <p:nvPr>
            <p:extLst>
              <p:ext uri="{D42A27DB-BD31-4B8C-83A1-F6EECF244321}">
                <p14:modId xmlns:p14="http://schemas.microsoft.com/office/powerpoint/2010/main" val="1511908304"/>
              </p:ext>
            </p:extLst>
          </p:nvPr>
        </p:nvGraphicFramePr>
        <p:xfrm>
          <a:off x="6597577" y="2121286"/>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a</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b</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c</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a</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y</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5</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9609957"/>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22" name="文字方塊 21">
            <a:extLst>
              <a:ext uri="{FF2B5EF4-FFF2-40B4-BE49-F238E27FC236}">
                <a16:creationId xmlns:a16="http://schemas.microsoft.com/office/drawing/2014/main" id="{FA6B2A60-C4C1-1700-7758-0EBE807F9069}"/>
              </a:ext>
            </a:extLst>
          </p:cNvPr>
          <p:cNvSpPr txBox="1"/>
          <p:nvPr/>
        </p:nvSpPr>
        <p:spPr>
          <a:xfrm>
            <a:off x="6597577" y="1721321"/>
            <a:ext cx="914400" cy="369332"/>
          </a:xfrm>
          <a:prstGeom prst="rect">
            <a:avLst/>
          </a:prstGeom>
          <a:noFill/>
        </p:spPr>
        <p:txBody>
          <a:bodyPr wrap="square" rtlCol="0">
            <a:spAutoFit/>
          </a:bodyPr>
          <a:lstStyle/>
          <a:p>
            <a:pPr algn="ctr"/>
            <a:r>
              <a:rPr lang="en-US" altLang="zh-TW" b="1" dirty="0" err="1">
                <a:solidFill>
                  <a:srgbClr val="FF0000"/>
                </a:solidFill>
                <a:latin typeface="Times New Roman" panose="02020603050405020304" pitchFamily="18" charset="0"/>
                <a:cs typeface="Times New Roman" panose="02020603050405020304" pitchFamily="18" charset="0"/>
              </a:rPr>
              <a:t>i</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7AEE5F2C-4F59-59E0-AD99-F72F7E0E7D45}"/>
              </a:ext>
            </a:extLst>
          </p:cNvPr>
          <p:cNvSpPr txBox="1"/>
          <p:nvPr/>
        </p:nvSpPr>
        <p:spPr>
          <a:xfrm>
            <a:off x="9240287" y="1721321"/>
            <a:ext cx="914400" cy="369332"/>
          </a:xfrm>
          <a:prstGeom prst="rect">
            <a:avLst/>
          </a:prstGeom>
          <a:noFill/>
        </p:spPr>
        <p:txBody>
          <a:bodyPr wrap="square" rtlCol="0">
            <a:spAutoFit/>
          </a:bodyPr>
          <a:lstStyle/>
          <a:p>
            <a:pPr algn="ctr"/>
            <a:r>
              <a:rPr lang="en-US" altLang="zh-TW" b="1" dirty="0">
                <a:solidFill>
                  <a:srgbClr val="FF0000"/>
                </a:solidFill>
                <a:latin typeface="Times New Roman" panose="02020603050405020304" pitchFamily="18" charset="0"/>
                <a:cs typeface="Times New Roman" panose="02020603050405020304" pitchFamily="18" charset="0"/>
              </a:rPr>
              <a:t>j</a:t>
            </a:r>
            <a:endParaRPr lang="zh-TW" alt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4" name="表格 23">
            <a:extLst>
              <a:ext uri="{FF2B5EF4-FFF2-40B4-BE49-F238E27FC236}">
                <a16:creationId xmlns:a16="http://schemas.microsoft.com/office/drawing/2014/main" id="{977FDECE-4A57-175D-2BD7-5569066296C8}"/>
              </a:ext>
            </a:extLst>
          </p:cNvPr>
          <p:cNvGraphicFramePr>
            <a:graphicFrameLocks noGrp="1"/>
          </p:cNvGraphicFramePr>
          <p:nvPr>
            <p:extLst>
              <p:ext uri="{D42A27DB-BD31-4B8C-83A1-F6EECF244321}">
                <p14:modId xmlns:p14="http://schemas.microsoft.com/office/powerpoint/2010/main" val="1840086532"/>
              </p:ext>
            </p:extLst>
          </p:nvPr>
        </p:nvGraphicFramePr>
        <p:xfrm>
          <a:off x="6577483" y="5126783"/>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a</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b</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c</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y</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5</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9609957"/>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25" name="文字方塊 24">
            <a:extLst>
              <a:ext uri="{FF2B5EF4-FFF2-40B4-BE49-F238E27FC236}">
                <a16:creationId xmlns:a16="http://schemas.microsoft.com/office/drawing/2014/main" id="{05D087C7-08EC-9C32-DD09-1C177E543438}"/>
              </a:ext>
            </a:extLst>
          </p:cNvPr>
          <p:cNvSpPr txBox="1"/>
          <p:nvPr/>
        </p:nvSpPr>
        <p:spPr>
          <a:xfrm>
            <a:off x="8356027" y="4726818"/>
            <a:ext cx="914400" cy="369332"/>
          </a:xfrm>
          <a:prstGeom prst="rect">
            <a:avLst/>
          </a:prstGeom>
          <a:noFill/>
        </p:spPr>
        <p:txBody>
          <a:bodyPr wrap="square" rtlCol="0">
            <a:spAutoFit/>
          </a:bodyPr>
          <a:lstStyle/>
          <a:p>
            <a:pPr algn="ctr"/>
            <a:r>
              <a:rPr lang="en-US" altLang="zh-TW" b="1" dirty="0" err="1">
                <a:solidFill>
                  <a:srgbClr val="FF0000"/>
                </a:solidFill>
                <a:latin typeface="Times New Roman" panose="02020603050405020304" pitchFamily="18" charset="0"/>
                <a:cs typeface="Times New Roman" panose="02020603050405020304" pitchFamily="18" charset="0"/>
              </a:rPr>
              <a:t>i</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26" name="文字方塊 25">
            <a:extLst>
              <a:ext uri="{FF2B5EF4-FFF2-40B4-BE49-F238E27FC236}">
                <a16:creationId xmlns:a16="http://schemas.microsoft.com/office/drawing/2014/main" id="{77AB075A-457B-5E03-97E0-A0CB17C87C12}"/>
              </a:ext>
            </a:extLst>
          </p:cNvPr>
          <p:cNvSpPr txBox="1"/>
          <p:nvPr/>
        </p:nvSpPr>
        <p:spPr>
          <a:xfrm>
            <a:off x="11109282" y="4726818"/>
            <a:ext cx="914400" cy="369332"/>
          </a:xfrm>
          <a:prstGeom prst="rect">
            <a:avLst/>
          </a:prstGeom>
          <a:noFill/>
        </p:spPr>
        <p:txBody>
          <a:bodyPr wrap="square" rtlCol="0">
            <a:spAutoFit/>
          </a:bodyPr>
          <a:lstStyle/>
          <a:p>
            <a:pPr algn="ctr"/>
            <a:r>
              <a:rPr lang="en-US" altLang="zh-TW" b="1" dirty="0">
                <a:solidFill>
                  <a:srgbClr val="FF0000"/>
                </a:solidFill>
                <a:latin typeface="Times New Roman" panose="02020603050405020304" pitchFamily="18" charset="0"/>
                <a:cs typeface="Times New Roman" panose="02020603050405020304" pitchFamily="18" charset="0"/>
              </a:rPr>
              <a:t>j</a:t>
            </a:r>
            <a:endParaRPr lang="zh-TW" alt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7" name="表格 26">
            <a:extLst>
              <a:ext uri="{FF2B5EF4-FFF2-40B4-BE49-F238E27FC236}">
                <a16:creationId xmlns:a16="http://schemas.microsoft.com/office/drawing/2014/main" id="{0B6C5DE6-4D56-8A98-F618-D4EEAE5B7925}"/>
              </a:ext>
            </a:extLst>
          </p:cNvPr>
          <p:cNvGraphicFramePr>
            <a:graphicFrameLocks noGrp="1"/>
          </p:cNvGraphicFramePr>
          <p:nvPr>
            <p:extLst>
              <p:ext uri="{D42A27DB-BD31-4B8C-83A1-F6EECF244321}">
                <p14:modId xmlns:p14="http://schemas.microsoft.com/office/powerpoint/2010/main" val="666488765"/>
              </p:ext>
            </p:extLst>
          </p:nvPr>
        </p:nvGraphicFramePr>
        <p:xfrm>
          <a:off x="6577483" y="3670648"/>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a</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b</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c</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a</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FF0000"/>
                          </a:solidFill>
                          <a:latin typeface="Times New Roman" panose="02020603050405020304" pitchFamily="18" charset="0"/>
                          <a:cs typeface="Times New Roman" panose="02020603050405020304" pitchFamily="18" charset="0"/>
                        </a:rPr>
                        <a:t>b</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y</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5</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9609957"/>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28" name="文字方塊 27">
            <a:extLst>
              <a:ext uri="{FF2B5EF4-FFF2-40B4-BE49-F238E27FC236}">
                <a16:creationId xmlns:a16="http://schemas.microsoft.com/office/drawing/2014/main" id="{CF2FDF73-FF0D-2F5B-11BC-B43EE753241C}"/>
              </a:ext>
            </a:extLst>
          </p:cNvPr>
          <p:cNvSpPr txBox="1"/>
          <p:nvPr/>
        </p:nvSpPr>
        <p:spPr>
          <a:xfrm>
            <a:off x="7381348" y="3270683"/>
            <a:ext cx="914400" cy="369332"/>
          </a:xfrm>
          <a:prstGeom prst="rect">
            <a:avLst/>
          </a:prstGeom>
          <a:noFill/>
        </p:spPr>
        <p:txBody>
          <a:bodyPr wrap="square" rtlCol="0">
            <a:spAutoFit/>
          </a:bodyPr>
          <a:lstStyle/>
          <a:p>
            <a:pPr algn="ctr"/>
            <a:r>
              <a:rPr lang="en-US" altLang="zh-TW" b="1" dirty="0" err="1">
                <a:solidFill>
                  <a:srgbClr val="FF0000"/>
                </a:solidFill>
                <a:latin typeface="Times New Roman" panose="02020603050405020304" pitchFamily="18" charset="0"/>
                <a:cs typeface="Times New Roman" panose="02020603050405020304" pitchFamily="18" charset="0"/>
              </a:rPr>
              <a:t>i</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29" name="文字方塊 28">
            <a:extLst>
              <a:ext uri="{FF2B5EF4-FFF2-40B4-BE49-F238E27FC236}">
                <a16:creationId xmlns:a16="http://schemas.microsoft.com/office/drawing/2014/main" id="{623BB531-BDCB-A9DD-A5C6-9C7B83F97215}"/>
              </a:ext>
            </a:extLst>
          </p:cNvPr>
          <p:cNvSpPr txBox="1"/>
          <p:nvPr/>
        </p:nvSpPr>
        <p:spPr>
          <a:xfrm>
            <a:off x="10154687" y="3270683"/>
            <a:ext cx="914400" cy="369332"/>
          </a:xfrm>
          <a:prstGeom prst="rect">
            <a:avLst/>
          </a:prstGeom>
          <a:noFill/>
        </p:spPr>
        <p:txBody>
          <a:bodyPr wrap="square" rtlCol="0">
            <a:spAutoFit/>
          </a:bodyPr>
          <a:lstStyle/>
          <a:p>
            <a:pPr algn="ctr"/>
            <a:r>
              <a:rPr lang="en-US" altLang="zh-TW" b="1" dirty="0">
                <a:solidFill>
                  <a:srgbClr val="FF0000"/>
                </a:solidFill>
                <a:latin typeface="Times New Roman" panose="02020603050405020304" pitchFamily="18" charset="0"/>
                <a:cs typeface="Times New Roman" panose="02020603050405020304" pitchFamily="18" charset="0"/>
              </a:rPr>
              <a:t>j</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25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E84D0A05-7600-621F-295A-D678D7A530F5}"/>
              </a:ext>
            </a:extLst>
          </p:cNvPr>
          <p:cNvSpPr>
            <a:spLocks noGrp="1"/>
          </p:cNvSpPr>
          <p:nvPr>
            <p:ph type="sldNum" sz="quarter" idx="12"/>
          </p:nvPr>
        </p:nvSpPr>
        <p:spPr/>
        <p:txBody>
          <a:bodyPr/>
          <a:lstStyle/>
          <a:p>
            <a:fld id="{C497B8E6-CB28-4350-9E62-3F3C29E41FED}" type="slidenum">
              <a:rPr lang="zh-TW" altLang="en-US" smtClean="0"/>
              <a:t>17</a:t>
            </a:fld>
            <a:endParaRPr lang="zh-TW" altLang="en-US"/>
          </a:p>
        </p:txBody>
      </p:sp>
      <p:sp>
        <p:nvSpPr>
          <p:cNvPr id="5" name="標題 1">
            <a:extLst>
              <a:ext uri="{FF2B5EF4-FFF2-40B4-BE49-F238E27FC236}">
                <a16:creationId xmlns:a16="http://schemas.microsoft.com/office/drawing/2014/main" id="{ECB9F198-AFD2-3EE0-073C-CC20FB135C6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a:latin typeface="Times New Roman" panose="02020603050405020304" pitchFamily="18" charset="0"/>
                <a:cs typeface="Times New Roman" panose="02020603050405020304" pitchFamily="18" charset="0"/>
              </a:rPr>
              <a:t>Knuth Morris Pratt string match algorithm</a:t>
            </a:r>
            <a:endParaRPr lang="zh-TW" altLang="en-US"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C72CF81-FEEA-6B68-A97F-C3B10E8F568D}"/>
              </a:ext>
            </a:extLst>
          </p:cNvPr>
          <p:cNvGraphicFramePr>
            <a:graphicFrameLocks noGrp="1"/>
          </p:cNvGraphicFramePr>
          <p:nvPr>
            <p:extLst>
              <p:ext uri="{D42A27DB-BD31-4B8C-83A1-F6EECF244321}">
                <p14:modId xmlns:p14="http://schemas.microsoft.com/office/powerpoint/2010/main" val="2083407556"/>
              </p:ext>
            </p:extLst>
          </p:nvPr>
        </p:nvGraphicFramePr>
        <p:xfrm>
          <a:off x="2031998" y="2377644"/>
          <a:ext cx="7502772" cy="370840"/>
        </p:xfrm>
        <a:graphic>
          <a:graphicData uri="http://schemas.openxmlformats.org/drawingml/2006/table">
            <a:tbl>
              <a:tblPr bandRow="1">
                <a:tableStyleId>{5202B0CA-FC54-4496-8BCA-5EF66A818D29}</a:tableStyleId>
              </a:tblPr>
              <a:tblGrid>
                <a:gridCol w="625231">
                  <a:extLst>
                    <a:ext uri="{9D8B030D-6E8A-4147-A177-3AD203B41FA5}">
                      <a16:colId xmlns:a16="http://schemas.microsoft.com/office/drawing/2014/main" val="2352802512"/>
                    </a:ext>
                  </a:extLst>
                </a:gridCol>
                <a:gridCol w="625231">
                  <a:extLst>
                    <a:ext uri="{9D8B030D-6E8A-4147-A177-3AD203B41FA5}">
                      <a16:colId xmlns:a16="http://schemas.microsoft.com/office/drawing/2014/main" val="3133193095"/>
                    </a:ext>
                  </a:extLst>
                </a:gridCol>
                <a:gridCol w="625231">
                  <a:extLst>
                    <a:ext uri="{9D8B030D-6E8A-4147-A177-3AD203B41FA5}">
                      <a16:colId xmlns:a16="http://schemas.microsoft.com/office/drawing/2014/main" val="3237420481"/>
                    </a:ext>
                  </a:extLst>
                </a:gridCol>
                <a:gridCol w="625231">
                  <a:extLst>
                    <a:ext uri="{9D8B030D-6E8A-4147-A177-3AD203B41FA5}">
                      <a16:colId xmlns:a16="http://schemas.microsoft.com/office/drawing/2014/main" val="1070321725"/>
                    </a:ext>
                  </a:extLst>
                </a:gridCol>
                <a:gridCol w="625231">
                  <a:extLst>
                    <a:ext uri="{9D8B030D-6E8A-4147-A177-3AD203B41FA5}">
                      <a16:colId xmlns:a16="http://schemas.microsoft.com/office/drawing/2014/main" val="1683300742"/>
                    </a:ext>
                  </a:extLst>
                </a:gridCol>
                <a:gridCol w="625231">
                  <a:extLst>
                    <a:ext uri="{9D8B030D-6E8A-4147-A177-3AD203B41FA5}">
                      <a16:colId xmlns:a16="http://schemas.microsoft.com/office/drawing/2014/main" val="1614841479"/>
                    </a:ext>
                  </a:extLst>
                </a:gridCol>
                <a:gridCol w="625231">
                  <a:extLst>
                    <a:ext uri="{9D8B030D-6E8A-4147-A177-3AD203B41FA5}">
                      <a16:colId xmlns:a16="http://schemas.microsoft.com/office/drawing/2014/main" val="1530955106"/>
                    </a:ext>
                  </a:extLst>
                </a:gridCol>
                <a:gridCol w="625231">
                  <a:extLst>
                    <a:ext uri="{9D8B030D-6E8A-4147-A177-3AD203B41FA5}">
                      <a16:colId xmlns:a16="http://schemas.microsoft.com/office/drawing/2014/main" val="2429075069"/>
                    </a:ext>
                  </a:extLst>
                </a:gridCol>
                <a:gridCol w="625231">
                  <a:extLst>
                    <a:ext uri="{9D8B030D-6E8A-4147-A177-3AD203B41FA5}">
                      <a16:colId xmlns:a16="http://schemas.microsoft.com/office/drawing/2014/main" val="70970036"/>
                    </a:ext>
                  </a:extLst>
                </a:gridCol>
                <a:gridCol w="625231">
                  <a:extLst>
                    <a:ext uri="{9D8B030D-6E8A-4147-A177-3AD203B41FA5}">
                      <a16:colId xmlns:a16="http://schemas.microsoft.com/office/drawing/2014/main" val="3076991256"/>
                    </a:ext>
                  </a:extLst>
                </a:gridCol>
                <a:gridCol w="625231">
                  <a:extLst>
                    <a:ext uri="{9D8B030D-6E8A-4147-A177-3AD203B41FA5}">
                      <a16:colId xmlns:a16="http://schemas.microsoft.com/office/drawing/2014/main" val="2787795033"/>
                    </a:ext>
                  </a:extLst>
                </a:gridCol>
                <a:gridCol w="625231">
                  <a:extLst>
                    <a:ext uri="{9D8B030D-6E8A-4147-A177-3AD203B41FA5}">
                      <a16:colId xmlns:a16="http://schemas.microsoft.com/office/drawing/2014/main" val="2769499459"/>
                    </a:ext>
                  </a:extLst>
                </a:gridCol>
              </a:tblGrid>
              <a:tr h="370840">
                <a:tc>
                  <a:txBody>
                    <a:bodyPr/>
                    <a:lstStyle/>
                    <a:p>
                      <a:pPr algn="ctr"/>
                      <a:r>
                        <a:rPr lang="en-US" altLang="zh-TW" dirty="0"/>
                        <a:t>a</a:t>
                      </a:r>
                      <a:endParaRPr lang="zh-TW" altLang="en-US" dirty="0"/>
                    </a:p>
                  </a:txBody>
                  <a:tcPr/>
                </a:tc>
                <a:tc>
                  <a:txBody>
                    <a:bodyPr/>
                    <a:lstStyle/>
                    <a:p>
                      <a:pPr algn="ctr"/>
                      <a:r>
                        <a:rPr lang="en-US" altLang="zh-TW" dirty="0"/>
                        <a:t>b</a:t>
                      </a:r>
                      <a:endParaRPr lang="zh-TW" altLang="en-US" dirty="0"/>
                    </a:p>
                  </a:txBody>
                  <a:tcPr/>
                </a:tc>
                <a:tc>
                  <a:txBody>
                    <a:bodyPr/>
                    <a:lstStyle/>
                    <a:p>
                      <a:pPr algn="ctr"/>
                      <a:r>
                        <a:rPr lang="en-US" altLang="zh-TW" dirty="0"/>
                        <a:t>x</a:t>
                      </a:r>
                      <a:endParaRPr lang="zh-TW" altLang="en-US" dirty="0"/>
                    </a:p>
                  </a:txBody>
                  <a:tcPr/>
                </a:tc>
                <a:tc>
                  <a:txBody>
                    <a:bodyPr/>
                    <a:lstStyle/>
                    <a:p>
                      <a:pPr algn="ctr"/>
                      <a:r>
                        <a:rPr lang="en-US" altLang="zh-TW" dirty="0"/>
                        <a:t>a</a:t>
                      </a:r>
                      <a:endParaRPr lang="zh-TW" altLang="en-US" dirty="0"/>
                    </a:p>
                  </a:txBody>
                  <a:tcPr/>
                </a:tc>
                <a:tc>
                  <a:txBody>
                    <a:bodyPr/>
                    <a:lstStyle/>
                    <a:p>
                      <a:pPr algn="ctr"/>
                      <a:r>
                        <a:rPr lang="en-US" altLang="zh-TW" dirty="0"/>
                        <a:t>b</a:t>
                      </a:r>
                      <a:endParaRPr lang="zh-TW" altLang="en-US" dirty="0"/>
                    </a:p>
                  </a:txBody>
                  <a:tcPr/>
                </a:tc>
                <a:tc>
                  <a:txBody>
                    <a:bodyPr/>
                    <a:lstStyle/>
                    <a:p>
                      <a:pPr algn="ctr"/>
                      <a:r>
                        <a:rPr lang="en-US" altLang="zh-TW" dirty="0"/>
                        <a:t>c</a:t>
                      </a:r>
                      <a:endParaRPr lang="zh-TW" altLang="en-US" dirty="0"/>
                    </a:p>
                  </a:txBody>
                  <a:tcPr/>
                </a:tc>
                <a:tc>
                  <a:txBody>
                    <a:bodyPr/>
                    <a:lstStyle/>
                    <a:p>
                      <a:pPr algn="ctr"/>
                      <a:r>
                        <a:rPr lang="en-US" altLang="zh-TW" dirty="0"/>
                        <a:t>a</a:t>
                      </a:r>
                      <a:endParaRPr lang="zh-TW" altLang="en-US" dirty="0"/>
                    </a:p>
                  </a:txBody>
                  <a:tcPr/>
                </a:tc>
                <a:tc>
                  <a:txBody>
                    <a:bodyPr/>
                    <a:lstStyle/>
                    <a:p>
                      <a:pPr algn="ctr"/>
                      <a:r>
                        <a:rPr lang="en-US" altLang="zh-TW" dirty="0"/>
                        <a:t>b</a:t>
                      </a:r>
                      <a:endParaRPr lang="zh-TW" altLang="en-US" dirty="0"/>
                    </a:p>
                  </a:txBody>
                  <a:tcPr/>
                </a:tc>
                <a:tc>
                  <a:txBody>
                    <a:bodyPr/>
                    <a:lstStyle/>
                    <a:p>
                      <a:pPr algn="ctr"/>
                      <a:r>
                        <a:rPr lang="en-US" altLang="zh-TW" dirty="0"/>
                        <a:t>c</a:t>
                      </a:r>
                      <a:endParaRPr lang="zh-TW" altLang="en-US" dirty="0"/>
                    </a:p>
                  </a:txBody>
                  <a:tcPr/>
                </a:tc>
                <a:tc>
                  <a:txBody>
                    <a:bodyPr/>
                    <a:lstStyle/>
                    <a:p>
                      <a:pPr algn="ctr"/>
                      <a:r>
                        <a:rPr lang="en-US" altLang="zh-TW" dirty="0"/>
                        <a:t>a</a:t>
                      </a:r>
                      <a:endParaRPr lang="zh-TW" altLang="en-US" dirty="0"/>
                    </a:p>
                  </a:txBody>
                  <a:tcPr/>
                </a:tc>
                <a:tc>
                  <a:txBody>
                    <a:bodyPr/>
                    <a:lstStyle/>
                    <a:p>
                      <a:pPr algn="ctr"/>
                      <a:r>
                        <a:rPr lang="en-US" altLang="zh-TW" dirty="0"/>
                        <a:t>b</a:t>
                      </a:r>
                      <a:endParaRPr lang="zh-TW" altLang="en-US" dirty="0"/>
                    </a:p>
                  </a:txBody>
                  <a:tcPr/>
                </a:tc>
                <a:tc>
                  <a:txBody>
                    <a:bodyPr/>
                    <a:lstStyle/>
                    <a:p>
                      <a:pPr algn="ctr"/>
                      <a:r>
                        <a:rPr lang="en-US" altLang="zh-TW" dirty="0"/>
                        <a:t>y</a:t>
                      </a:r>
                      <a:endParaRPr lang="zh-TW" altLang="en-US" dirty="0"/>
                    </a:p>
                  </a:txBody>
                  <a:tcPr/>
                </a:tc>
                <a:extLst>
                  <a:ext uri="{0D108BD9-81ED-4DB2-BD59-A6C34878D82A}">
                    <a16:rowId xmlns:a16="http://schemas.microsoft.com/office/drawing/2014/main" val="2236710313"/>
                  </a:ext>
                </a:extLst>
              </a:tr>
            </a:tbl>
          </a:graphicData>
        </a:graphic>
      </p:graphicFrame>
      <p:graphicFrame>
        <p:nvGraphicFramePr>
          <p:cNvPr id="9" name="表格 8">
            <a:extLst>
              <a:ext uri="{FF2B5EF4-FFF2-40B4-BE49-F238E27FC236}">
                <a16:creationId xmlns:a16="http://schemas.microsoft.com/office/drawing/2014/main" id="{F937B7CC-B194-A0BB-F948-BAB6E5285F04}"/>
              </a:ext>
            </a:extLst>
          </p:cNvPr>
          <p:cNvGraphicFramePr>
            <a:graphicFrameLocks noGrp="1"/>
          </p:cNvGraphicFramePr>
          <p:nvPr>
            <p:extLst>
              <p:ext uri="{D42A27DB-BD31-4B8C-83A1-F6EECF244321}">
                <p14:modId xmlns:p14="http://schemas.microsoft.com/office/powerpoint/2010/main" val="3646687180"/>
              </p:ext>
            </p:extLst>
          </p:nvPr>
        </p:nvGraphicFramePr>
        <p:xfrm>
          <a:off x="2031998" y="3728879"/>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a</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b</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c</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y</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2</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5976076"/>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0</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10" name="文字方塊 9">
            <a:extLst>
              <a:ext uri="{FF2B5EF4-FFF2-40B4-BE49-F238E27FC236}">
                <a16:creationId xmlns:a16="http://schemas.microsoft.com/office/drawing/2014/main" id="{542952C0-F2C5-6EA1-A2B7-73CF4012ED78}"/>
              </a:ext>
            </a:extLst>
          </p:cNvPr>
          <p:cNvSpPr txBox="1"/>
          <p:nvPr/>
        </p:nvSpPr>
        <p:spPr>
          <a:xfrm>
            <a:off x="864158" y="2377644"/>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text</a:t>
            </a:r>
            <a:endParaRPr lang="zh-TW" altLang="en-US"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A0BBBE9C-6392-2271-F71B-2D13B6B2E9C3}"/>
              </a:ext>
            </a:extLst>
          </p:cNvPr>
          <p:cNvSpPr txBox="1"/>
          <p:nvPr/>
        </p:nvSpPr>
        <p:spPr>
          <a:xfrm>
            <a:off x="874206" y="3914299"/>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pattern</a:t>
            </a:r>
            <a:endParaRPr lang="zh-TW" altLang="en-US" dirty="0">
              <a:latin typeface="Times New Roman" panose="02020603050405020304" pitchFamily="18" charset="0"/>
              <a:cs typeface="Times New Roman" panose="02020603050405020304" pitchFamily="18" charset="0"/>
            </a:endParaRPr>
          </a:p>
        </p:txBody>
      </p:sp>
      <p:cxnSp>
        <p:nvCxnSpPr>
          <p:cNvPr id="13" name="直線單箭頭接點 12">
            <a:extLst>
              <a:ext uri="{FF2B5EF4-FFF2-40B4-BE49-F238E27FC236}">
                <a16:creationId xmlns:a16="http://schemas.microsoft.com/office/drawing/2014/main" id="{C16A9495-80ED-D5CD-AFB9-B8309F0B1707}"/>
              </a:ext>
            </a:extLst>
          </p:cNvPr>
          <p:cNvCxnSpPr/>
          <p:nvPr/>
        </p:nvCxnSpPr>
        <p:spPr>
          <a:xfrm>
            <a:off x="3426488" y="1843088"/>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2D040243-1BDE-6FA9-EAB9-F87FADB6772A}"/>
              </a:ext>
            </a:extLst>
          </p:cNvPr>
          <p:cNvCxnSpPr/>
          <p:nvPr/>
        </p:nvCxnSpPr>
        <p:spPr>
          <a:xfrm>
            <a:off x="4292321" y="3161722"/>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22319554-B4D5-B1C8-C735-11D4C6679833}"/>
              </a:ext>
            </a:extLst>
          </p:cNvPr>
          <p:cNvCxnSpPr>
            <a:cxnSpLocks/>
          </p:cNvCxnSpPr>
          <p:nvPr/>
        </p:nvCxnSpPr>
        <p:spPr>
          <a:xfrm flipH="1" flipV="1">
            <a:off x="2582426" y="4285139"/>
            <a:ext cx="693337" cy="3270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9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E84D0A05-7600-621F-295A-D678D7A530F5}"/>
              </a:ext>
            </a:extLst>
          </p:cNvPr>
          <p:cNvSpPr>
            <a:spLocks noGrp="1"/>
          </p:cNvSpPr>
          <p:nvPr>
            <p:ph type="sldNum" sz="quarter" idx="12"/>
          </p:nvPr>
        </p:nvSpPr>
        <p:spPr/>
        <p:txBody>
          <a:bodyPr/>
          <a:lstStyle/>
          <a:p>
            <a:fld id="{C497B8E6-CB28-4350-9E62-3F3C29E41FED}" type="slidenum">
              <a:rPr lang="zh-TW" altLang="en-US" smtClean="0"/>
              <a:t>18</a:t>
            </a:fld>
            <a:endParaRPr lang="zh-TW" altLang="en-US"/>
          </a:p>
        </p:txBody>
      </p:sp>
      <p:sp>
        <p:nvSpPr>
          <p:cNvPr id="5" name="標題 1">
            <a:extLst>
              <a:ext uri="{FF2B5EF4-FFF2-40B4-BE49-F238E27FC236}">
                <a16:creationId xmlns:a16="http://schemas.microsoft.com/office/drawing/2014/main" id="{ECB9F198-AFD2-3EE0-073C-CC20FB135C6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a:latin typeface="Times New Roman" panose="02020603050405020304" pitchFamily="18" charset="0"/>
                <a:cs typeface="Times New Roman" panose="02020603050405020304" pitchFamily="18" charset="0"/>
              </a:rPr>
              <a:t>Knuth Morris Pratt string match algorithm</a:t>
            </a:r>
            <a:endParaRPr lang="zh-TW" altLang="en-US"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C72CF81-FEEA-6B68-A97F-C3B10E8F568D}"/>
              </a:ext>
            </a:extLst>
          </p:cNvPr>
          <p:cNvGraphicFramePr>
            <a:graphicFrameLocks noGrp="1"/>
          </p:cNvGraphicFramePr>
          <p:nvPr/>
        </p:nvGraphicFramePr>
        <p:xfrm>
          <a:off x="2031998" y="2377644"/>
          <a:ext cx="7502772" cy="370840"/>
        </p:xfrm>
        <a:graphic>
          <a:graphicData uri="http://schemas.openxmlformats.org/drawingml/2006/table">
            <a:tbl>
              <a:tblPr bandRow="1">
                <a:tableStyleId>{5202B0CA-FC54-4496-8BCA-5EF66A818D29}</a:tableStyleId>
              </a:tblPr>
              <a:tblGrid>
                <a:gridCol w="625231">
                  <a:extLst>
                    <a:ext uri="{9D8B030D-6E8A-4147-A177-3AD203B41FA5}">
                      <a16:colId xmlns:a16="http://schemas.microsoft.com/office/drawing/2014/main" val="2352802512"/>
                    </a:ext>
                  </a:extLst>
                </a:gridCol>
                <a:gridCol w="625231">
                  <a:extLst>
                    <a:ext uri="{9D8B030D-6E8A-4147-A177-3AD203B41FA5}">
                      <a16:colId xmlns:a16="http://schemas.microsoft.com/office/drawing/2014/main" val="3133193095"/>
                    </a:ext>
                  </a:extLst>
                </a:gridCol>
                <a:gridCol w="625231">
                  <a:extLst>
                    <a:ext uri="{9D8B030D-6E8A-4147-A177-3AD203B41FA5}">
                      <a16:colId xmlns:a16="http://schemas.microsoft.com/office/drawing/2014/main" val="3237420481"/>
                    </a:ext>
                  </a:extLst>
                </a:gridCol>
                <a:gridCol w="625231">
                  <a:extLst>
                    <a:ext uri="{9D8B030D-6E8A-4147-A177-3AD203B41FA5}">
                      <a16:colId xmlns:a16="http://schemas.microsoft.com/office/drawing/2014/main" val="1070321725"/>
                    </a:ext>
                  </a:extLst>
                </a:gridCol>
                <a:gridCol w="625231">
                  <a:extLst>
                    <a:ext uri="{9D8B030D-6E8A-4147-A177-3AD203B41FA5}">
                      <a16:colId xmlns:a16="http://schemas.microsoft.com/office/drawing/2014/main" val="1683300742"/>
                    </a:ext>
                  </a:extLst>
                </a:gridCol>
                <a:gridCol w="625231">
                  <a:extLst>
                    <a:ext uri="{9D8B030D-6E8A-4147-A177-3AD203B41FA5}">
                      <a16:colId xmlns:a16="http://schemas.microsoft.com/office/drawing/2014/main" val="1614841479"/>
                    </a:ext>
                  </a:extLst>
                </a:gridCol>
                <a:gridCol w="625231">
                  <a:extLst>
                    <a:ext uri="{9D8B030D-6E8A-4147-A177-3AD203B41FA5}">
                      <a16:colId xmlns:a16="http://schemas.microsoft.com/office/drawing/2014/main" val="1530955106"/>
                    </a:ext>
                  </a:extLst>
                </a:gridCol>
                <a:gridCol w="625231">
                  <a:extLst>
                    <a:ext uri="{9D8B030D-6E8A-4147-A177-3AD203B41FA5}">
                      <a16:colId xmlns:a16="http://schemas.microsoft.com/office/drawing/2014/main" val="2429075069"/>
                    </a:ext>
                  </a:extLst>
                </a:gridCol>
                <a:gridCol w="625231">
                  <a:extLst>
                    <a:ext uri="{9D8B030D-6E8A-4147-A177-3AD203B41FA5}">
                      <a16:colId xmlns:a16="http://schemas.microsoft.com/office/drawing/2014/main" val="70970036"/>
                    </a:ext>
                  </a:extLst>
                </a:gridCol>
                <a:gridCol w="625231">
                  <a:extLst>
                    <a:ext uri="{9D8B030D-6E8A-4147-A177-3AD203B41FA5}">
                      <a16:colId xmlns:a16="http://schemas.microsoft.com/office/drawing/2014/main" val="3076991256"/>
                    </a:ext>
                  </a:extLst>
                </a:gridCol>
                <a:gridCol w="625231">
                  <a:extLst>
                    <a:ext uri="{9D8B030D-6E8A-4147-A177-3AD203B41FA5}">
                      <a16:colId xmlns:a16="http://schemas.microsoft.com/office/drawing/2014/main" val="2787795033"/>
                    </a:ext>
                  </a:extLst>
                </a:gridCol>
                <a:gridCol w="625231">
                  <a:extLst>
                    <a:ext uri="{9D8B030D-6E8A-4147-A177-3AD203B41FA5}">
                      <a16:colId xmlns:a16="http://schemas.microsoft.com/office/drawing/2014/main" val="2769499459"/>
                    </a:ext>
                  </a:extLst>
                </a:gridCol>
              </a:tblGrid>
              <a:tr h="370840">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x</a:t>
                      </a:r>
                      <a:endParaRPr lang="zh-TW" altLang="en-US" dirty="0"/>
                    </a:p>
                  </a:txBody>
                  <a:tcPr/>
                </a:tc>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c</a:t>
                      </a:r>
                      <a:endParaRPr lang="zh-TW" altLang="en-US" dirty="0"/>
                    </a:p>
                  </a:txBody>
                  <a:tcPr/>
                </a:tc>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c</a:t>
                      </a:r>
                      <a:endParaRPr lang="zh-TW" altLang="en-US" dirty="0"/>
                    </a:p>
                  </a:txBody>
                  <a:tcPr/>
                </a:tc>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y</a:t>
                      </a:r>
                      <a:endParaRPr lang="zh-TW" altLang="en-US" dirty="0"/>
                    </a:p>
                  </a:txBody>
                  <a:tcPr/>
                </a:tc>
                <a:extLst>
                  <a:ext uri="{0D108BD9-81ED-4DB2-BD59-A6C34878D82A}">
                    <a16:rowId xmlns:a16="http://schemas.microsoft.com/office/drawing/2014/main" val="2236710313"/>
                  </a:ext>
                </a:extLst>
              </a:tr>
            </a:tbl>
          </a:graphicData>
        </a:graphic>
      </p:graphicFrame>
      <p:graphicFrame>
        <p:nvGraphicFramePr>
          <p:cNvPr id="9" name="表格 8">
            <a:extLst>
              <a:ext uri="{FF2B5EF4-FFF2-40B4-BE49-F238E27FC236}">
                <a16:creationId xmlns:a16="http://schemas.microsoft.com/office/drawing/2014/main" id="{F937B7CC-B194-A0BB-F948-BAB6E5285F04}"/>
              </a:ext>
            </a:extLst>
          </p:cNvPr>
          <p:cNvGraphicFramePr>
            <a:graphicFrameLocks noGrp="1"/>
          </p:cNvGraphicFramePr>
          <p:nvPr>
            <p:extLst>
              <p:ext uri="{D42A27DB-BD31-4B8C-83A1-F6EECF244321}">
                <p14:modId xmlns:p14="http://schemas.microsoft.com/office/powerpoint/2010/main" val="1927703550"/>
              </p:ext>
            </p:extLst>
          </p:nvPr>
        </p:nvGraphicFramePr>
        <p:xfrm>
          <a:off x="2031998" y="3728879"/>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a</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b</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c</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y</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2</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5976076"/>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10" name="文字方塊 9">
            <a:extLst>
              <a:ext uri="{FF2B5EF4-FFF2-40B4-BE49-F238E27FC236}">
                <a16:creationId xmlns:a16="http://schemas.microsoft.com/office/drawing/2014/main" id="{542952C0-F2C5-6EA1-A2B7-73CF4012ED78}"/>
              </a:ext>
            </a:extLst>
          </p:cNvPr>
          <p:cNvSpPr txBox="1"/>
          <p:nvPr/>
        </p:nvSpPr>
        <p:spPr>
          <a:xfrm>
            <a:off x="864158" y="2377644"/>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text</a:t>
            </a:r>
            <a:endParaRPr lang="zh-TW" altLang="en-US"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A0BBBE9C-6392-2271-F71B-2D13B6B2E9C3}"/>
              </a:ext>
            </a:extLst>
          </p:cNvPr>
          <p:cNvSpPr txBox="1"/>
          <p:nvPr/>
        </p:nvSpPr>
        <p:spPr>
          <a:xfrm>
            <a:off x="874206" y="3914299"/>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pattern</a:t>
            </a:r>
            <a:endParaRPr lang="zh-TW" altLang="en-US" dirty="0">
              <a:latin typeface="Times New Roman" panose="02020603050405020304" pitchFamily="18" charset="0"/>
              <a:cs typeface="Times New Roman" panose="02020603050405020304" pitchFamily="18" charset="0"/>
            </a:endParaRPr>
          </a:p>
        </p:txBody>
      </p:sp>
      <p:cxnSp>
        <p:nvCxnSpPr>
          <p:cNvPr id="13" name="直線單箭頭接點 12">
            <a:extLst>
              <a:ext uri="{FF2B5EF4-FFF2-40B4-BE49-F238E27FC236}">
                <a16:creationId xmlns:a16="http://schemas.microsoft.com/office/drawing/2014/main" id="{C16A9495-80ED-D5CD-AFB9-B8309F0B1707}"/>
              </a:ext>
            </a:extLst>
          </p:cNvPr>
          <p:cNvCxnSpPr/>
          <p:nvPr/>
        </p:nvCxnSpPr>
        <p:spPr>
          <a:xfrm>
            <a:off x="3426488" y="1843088"/>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2D040243-1BDE-6FA9-EAB9-F87FADB6772A}"/>
              </a:ext>
            </a:extLst>
          </p:cNvPr>
          <p:cNvCxnSpPr/>
          <p:nvPr/>
        </p:nvCxnSpPr>
        <p:spPr>
          <a:xfrm>
            <a:off x="2483618" y="3161722"/>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1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E84D0A05-7600-621F-295A-D678D7A530F5}"/>
              </a:ext>
            </a:extLst>
          </p:cNvPr>
          <p:cNvSpPr>
            <a:spLocks noGrp="1"/>
          </p:cNvSpPr>
          <p:nvPr>
            <p:ph type="sldNum" sz="quarter" idx="12"/>
          </p:nvPr>
        </p:nvSpPr>
        <p:spPr/>
        <p:txBody>
          <a:bodyPr/>
          <a:lstStyle/>
          <a:p>
            <a:fld id="{C497B8E6-CB28-4350-9E62-3F3C29E41FED}" type="slidenum">
              <a:rPr lang="zh-TW" altLang="en-US" smtClean="0"/>
              <a:t>19</a:t>
            </a:fld>
            <a:endParaRPr lang="zh-TW" altLang="en-US"/>
          </a:p>
        </p:txBody>
      </p:sp>
      <p:sp>
        <p:nvSpPr>
          <p:cNvPr id="5" name="標題 1">
            <a:extLst>
              <a:ext uri="{FF2B5EF4-FFF2-40B4-BE49-F238E27FC236}">
                <a16:creationId xmlns:a16="http://schemas.microsoft.com/office/drawing/2014/main" id="{ECB9F198-AFD2-3EE0-073C-CC20FB135C6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a:latin typeface="Times New Roman" panose="02020603050405020304" pitchFamily="18" charset="0"/>
                <a:cs typeface="Times New Roman" panose="02020603050405020304" pitchFamily="18" charset="0"/>
              </a:rPr>
              <a:t>Knuth Morris Pratt string match algorithm</a:t>
            </a:r>
            <a:endParaRPr lang="zh-TW" altLang="en-US"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C72CF81-FEEA-6B68-A97F-C3B10E8F568D}"/>
              </a:ext>
            </a:extLst>
          </p:cNvPr>
          <p:cNvGraphicFramePr>
            <a:graphicFrameLocks noGrp="1"/>
          </p:cNvGraphicFramePr>
          <p:nvPr>
            <p:extLst>
              <p:ext uri="{D42A27DB-BD31-4B8C-83A1-F6EECF244321}">
                <p14:modId xmlns:p14="http://schemas.microsoft.com/office/powerpoint/2010/main" val="1311614169"/>
              </p:ext>
            </p:extLst>
          </p:nvPr>
        </p:nvGraphicFramePr>
        <p:xfrm>
          <a:off x="2031998" y="2377644"/>
          <a:ext cx="7502772" cy="370840"/>
        </p:xfrm>
        <a:graphic>
          <a:graphicData uri="http://schemas.openxmlformats.org/drawingml/2006/table">
            <a:tbl>
              <a:tblPr bandRow="1">
                <a:tableStyleId>{5202B0CA-FC54-4496-8BCA-5EF66A818D29}</a:tableStyleId>
              </a:tblPr>
              <a:tblGrid>
                <a:gridCol w="625231">
                  <a:extLst>
                    <a:ext uri="{9D8B030D-6E8A-4147-A177-3AD203B41FA5}">
                      <a16:colId xmlns:a16="http://schemas.microsoft.com/office/drawing/2014/main" val="2352802512"/>
                    </a:ext>
                  </a:extLst>
                </a:gridCol>
                <a:gridCol w="625231">
                  <a:extLst>
                    <a:ext uri="{9D8B030D-6E8A-4147-A177-3AD203B41FA5}">
                      <a16:colId xmlns:a16="http://schemas.microsoft.com/office/drawing/2014/main" val="3133193095"/>
                    </a:ext>
                  </a:extLst>
                </a:gridCol>
                <a:gridCol w="625231">
                  <a:extLst>
                    <a:ext uri="{9D8B030D-6E8A-4147-A177-3AD203B41FA5}">
                      <a16:colId xmlns:a16="http://schemas.microsoft.com/office/drawing/2014/main" val="3237420481"/>
                    </a:ext>
                  </a:extLst>
                </a:gridCol>
                <a:gridCol w="625231">
                  <a:extLst>
                    <a:ext uri="{9D8B030D-6E8A-4147-A177-3AD203B41FA5}">
                      <a16:colId xmlns:a16="http://schemas.microsoft.com/office/drawing/2014/main" val="1070321725"/>
                    </a:ext>
                  </a:extLst>
                </a:gridCol>
                <a:gridCol w="625231">
                  <a:extLst>
                    <a:ext uri="{9D8B030D-6E8A-4147-A177-3AD203B41FA5}">
                      <a16:colId xmlns:a16="http://schemas.microsoft.com/office/drawing/2014/main" val="1683300742"/>
                    </a:ext>
                  </a:extLst>
                </a:gridCol>
                <a:gridCol w="625231">
                  <a:extLst>
                    <a:ext uri="{9D8B030D-6E8A-4147-A177-3AD203B41FA5}">
                      <a16:colId xmlns:a16="http://schemas.microsoft.com/office/drawing/2014/main" val="1614841479"/>
                    </a:ext>
                  </a:extLst>
                </a:gridCol>
                <a:gridCol w="625231">
                  <a:extLst>
                    <a:ext uri="{9D8B030D-6E8A-4147-A177-3AD203B41FA5}">
                      <a16:colId xmlns:a16="http://schemas.microsoft.com/office/drawing/2014/main" val="1530955106"/>
                    </a:ext>
                  </a:extLst>
                </a:gridCol>
                <a:gridCol w="625231">
                  <a:extLst>
                    <a:ext uri="{9D8B030D-6E8A-4147-A177-3AD203B41FA5}">
                      <a16:colId xmlns:a16="http://schemas.microsoft.com/office/drawing/2014/main" val="2429075069"/>
                    </a:ext>
                  </a:extLst>
                </a:gridCol>
                <a:gridCol w="625231">
                  <a:extLst>
                    <a:ext uri="{9D8B030D-6E8A-4147-A177-3AD203B41FA5}">
                      <a16:colId xmlns:a16="http://schemas.microsoft.com/office/drawing/2014/main" val="70970036"/>
                    </a:ext>
                  </a:extLst>
                </a:gridCol>
                <a:gridCol w="625231">
                  <a:extLst>
                    <a:ext uri="{9D8B030D-6E8A-4147-A177-3AD203B41FA5}">
                      <a16:colId xmlns:a16="http://schemas.microsoft.com/office/drawing/2014/main" val="3076991256"/>
                    </a:ext>
                  </a:extLst>
                </a:gridCol>
                <a:gridCol w="625231">
                  <a:extLst>
                    <a:ext uri="{9D8B030D-6E8A-4147-A177-3AD203B41FA5}">
                      <a16:colId xmlns:a16="http://schemas.microsoft.com/office/drawing/2014/main" val="2787795033"/>
                    </a:ext>
                  </a:extLst>
                </a:gridCol>
                <a:gridCol w="625231">
                  <a:extLst>
                    <a:ext uri="{9D8B030D-6E8A-4147-A177-3AD203B41FA5}">
                      <a16:colId xmlns:a16="http://schemas.microsoft.com/office/drawing/2014/main" val="2769499459"/>
                    </a:ext>
                  </a:extLst>
                </a:gridCol>
              </a:tblGrid>
              <a:tr h="370840">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x</a:t>
                      </a:r>
                      <a:endParaRPr lang="zh-TW" altLang="en-US" dirty="0"/>
                    </a:p>
                  </a:txBody>
                  <a:tcPr/>
                </a:tc>
                <a:tc>
                  <a:txBody>
                    <a:bodyPr/>
                    <a:lstStyle/>
                    <a:p>
                      <a:r>
                        <a:rPr lang="en-US" altLang="zh-TW" dirty="0">
                          <a:solidFill>
                            <a:srgbClr val="C00000"/>
                          </a:solidFill>
                        </a:rPr>
                        <a:t>a</a:t>
                      </a:r>
                      <a:endParaRPr lang="zh-TW" altLang="en-US" dirty="0">
                        <a:solidFill>
                          <a:srgbClr val="C00000"/>
                        </a:solidFill>
                      </a:endParaRPr>
                    </a:p>
                  </a:txBody>
                  <a:tcPr/>
                </a:tc>
                <a:tc>
                  <a:txBody>
                    <a:bodyPr/>
                    <a:lstStyle/>
                    <a:p>
                      <a:r>
                        <a:rPr lang="en-US" altLang="zh-TW" dirty="0">
                          <a:solidFill>
                            <a:srgbClr val="C00000"/>
                          </a:solidFill>
                        </a:rPr>
                        <a:t>b</a:t>
                      </a:r>
                      <a:endParaRPr lang="zh-TW" altLang="en-US" dirty="0">
                        <a:solidFill>
                          <a:srgbClr val="C00000"/>
                        </a:solidFill>
                      </a:endParaRPr>
                    </a:p>
                  </a:txBody>
                  <a:tcPr/>
                </a:tc>
                <a:tc>
                  <a:txBody>
                    <a:bodyPr/>
                    <a:lstStyle/>
                    <a:p>
                      <a:r>
                        <a:rPr lang="en-US" altLang="zh-TW" dirty="0">
                          <a:solidFill>
                            <a:srgbClr val="C00000"/>
                          </a:solidFill>
                        </a:rPr>
                        <a:t>c</a:t>
                      </a:r>
                      <a:endParaRPr lang="zh-TW" altLang="en-US" dirty="0">
                        <a:solidFill>
                          <a:srgbClr val="C00000"/>
                        </a:solidFill>
                      </a:endParaRPr>
                    </a:p>
                  </a:txBody>
                  <a:tcPr/>
                </a:tc>
                <a:tc>
                  <a:txBody>
                    <a:bodyPr/>
                    <a:lstStyle/>
                    <a:p>
                      <a:r>
                        <a:rPr lang="en-US" altLang="zh-TW" dirty="0">
                          <a:solidFill>
                            <a:srgbClr val="C00000"/>
                          </a:solidFill>
                        </a:rPr>
                        <a:t>a</a:t>
                      </a:r>
                      <a:endParaRPr lang="zh-TW" altLang="en-US" dirty="0">
                        <a:solidFill>
                          <a:srgbClr val="C00000"/>
                        </a:solidFill>
                      </a:endParaRPr>
                    </a:p>
                  </a:txBody>
                  <a:tcPr/>
                </a:tc>
                <a:tc>
                  <a:txBody>
                    <a:bodyPr/>
                    <a:lstStyle/>
                    <a:p>
                      <a:r>
                        <a:rPr lang="en-US" altLang="zh-TW" dirty="0">
                          <a:solidFill>
                            <a:srgbClr val="C00000"/>
                          </a:solidFill>
                        </a:rPr>
                        <a:t>b</a:t>
                      </a:r>
                      <a:endParaRPr lang="zh-TW" altLang="en-US" dirty="0">
                        <a:solidFill>
                          <a:srgbClr val="C00000"/>
                        </a:solidFill>
                      </a:endParaRPr>
                    </a:p>
                  </a:txBody>
                  <a:tcPr/>
                </a:tc>
                <a:tc>
                  <a:txBody>
                    <a:bodyPr/>
                    <a:lstStyle/>
                    <a:p>
                      <a:r>
                        <a:rPr lang="en-US" altLang="zh-TW" dirty="0"/>
                        <a:t>c</a:t>
                      </a:r>
                      <a:endParaRPr lang="zh-TW" altLang="en-US" dirty="0"/>
                    </a:p>
                  </a:txBody>
                  <a:tcPr/>
                </a:tc>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y</a:t>
                      </a:r>
                      <a:endParaRPr lang="zh-TW" altLang="en-US" dirty="0"/>
                    </a:p>
                  </a:txBody>
                  <a:tcPr/>
                </a:tc>
                <a:extLst>
                  <a:ext uri="{0D108BD9-81ED-4DB2-BD59-A6C34878D82A}">
                    <a16:rowId xmlns:a16="http://schemas.microsoft.com/office/drawing/2014/main" val="2236710313"/>
                  </a:ext>
                </a:extLst>
              </a:tr>
            </a:tbl>
          </a:graphicData>
        </a:graphic>
      </p:graphicFrame>
      <p:graphicFrame>
        <p:nvGraphicFramePr>
          <p:cNvPr id="9" name="表格 8">
            <a:extLst>
              <a:ext uri="{FF2B5EF4-FFF2-40B4-BE49-F238E27FC236}">
                <a16:creationId xmlns:a16="http://schemas.microsoft.com/office/drawing/2014/main" id="{F937B7CC-B194-A0BB-F948-BAB6E5285F04}"/>
              </a:ext>
            </a:extLst>
          </p:cNvPr>
          <p:cNvGraphicFramePr>
            <a:graphicFrameLocks noGrp="1"/>
          </p:cNvGraphicFramePr>
          <p:nvPr>
            <p:extLst>
              <p:ext uri="{D42A27DB-BD31-4B8C-83A1-F6EECF244321}">
                <p14:modId xmlns:p14="http://schemas.microsoft.com/office/powerpoint/2010/main" val="466972725"/>
              </p:ext>
            </p:extLst>
          </p:nvPr>
        </p:nvGraphicFramePr>
        <p:xfrm>
          <a:off x="2031998" y="3728879"/>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a</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b</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c</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a</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b</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y</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2</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5976076"/>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2</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10" name="文字方塊 9">
            <a:extLst>
              <a:ext uri="{FF2B5EF4-FFF2-40B4-BE49-F238E27FC236}">
                <a16:creationId xmlns:a16="http://schemas.microsoft.com/office/drawing/2014/main" id="{542952C0-F2C5-6EA1-A2B7-73CF4012ED78}"/>
              </a:ext>
            </a:extLst>
          </p:cNvPr>
          <p:cNvSpPr txBox="1"/>
          <p:nvPr/>
        </p:nvSpPr>
        <p:spPr>
          <a:xfrm>
            <a:off x="864158" y="2377644"/>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text</a:t>
            </a:r>
            <a:endParaRPr lang="zh-TW" altLang="en-US"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A0BBBE9C-6392-2271-F71B-2D13B6B2E9C3}"/>
              </a:ext>
            </a:extLst>
          </p:cNvPr>
          <p:cNvSpPr txBox="1"/>
          <p:nvPr/>
        </p:nvSpPr>
        <p:spPr>
          <a:xfrm>
            <a:off x="874206" y="3914299"/>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pattern</a:t>
            </a:r>
            <a:endParaRPr lang="zh-TW" altLang="en-US" dirty="0">
              <a:latin typeface="Times New Roman" panose="02020603050405020304" pitchFamily="18" charset="0"/>
              <a:cs typeface="Times New Roman" panose="02020603050405020304" pitchFamily="18" charset="0"/>
            </a:endParaRPr>
          </a:p>
        </p:txBody>
      </p:sp>
      <p:cxnSp>
        <p:nvCxnSpPr>
          <p:cNvPr id="13" name="直線單箭頭接點 12">
            <a:extLst>
              <a:ext uri="{FF2B5EF4-FFF2-40B4-BE49-F238E27FC236}">
                <a16:creationId xmlns:a16="http://schemas.microsoft.com/office/drawing/2014/main" id="{C16A9495-80ED-D5CD-AFB9-B8309F0B1707}"/>
              </a:ext>
            </a:extLst>
          </p:cNvPr>
          <p:cNvCxnSpPr/>
          <p:nvPr/>
        </p:nvCxnSpPr>
        <p:spPr>
          <a:xfrm>
            <a:off x="4069582" y="1843088"/>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2D040243-1BDE-6FA9-EAB9-F87FADB6772A}"/>
              </a:ext>
            </a:extLst>
          </p:cNvPr>
          <p:cNvCxnSpPr/>
          <p:nvPr/>
        </p:nvCxnSpPr>
        <p:spPr>
          <a:xfrm>
            <a:off x="2483618" y="3161722"/>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94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3735-885C-D762-2A7C-7760F6C51119}"/>
              </a:ext>
            </a:extLst>
          </p:cNvPr>
          <p:cNvSpPr>
            <a:spLocks noGrp="1"/>
          </p:cNvSpPr>
          <p:nvPr>
            <p:ph type="title"/>
          </p:nvPr>
        </p:nvSpPr>
        <p:spPr>
          <a:xfrm>
            <a:off x="838200" y="406866"/>
            <a:ext cx="10515600" cy="1325563"/>
          </a:xfrm>
        </p:spPr>
        <p:txBody>
          <a:bodyPr>
            <a:normAutofit/>
          </a:bodyPr>
          <a:lstStyle/>
          <a:p>
            <a:r>
              <a:rPr kumimoji="1" lang="en-US" altLang="zh-TW" sz="4000" b="1" dirty="0">
                <a:latin typeface="Times New Roman" panose="02020603050405020304" pitchFamily="18" charset="0"/>
                <a:cs typeface="Times New Roman" panose="02020603050405020304" pitchFamily="18" charset="0"/>
              </a:rPr>
              <a:t>Abstract(1/2)</a:t>
            </a:r>
            <a:endParaRPr kumimoji="1" lang="zh-TW" alt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60A558-83F5-DC4B-E8C9-3EB0801F3EAE}"/>
              </a:ext>
            </a:extLst>
          </p:cNvPr>
          <p:cNvSpPr>
            <a:spLocks noGrp="1"/>
          </p:cNvSpPr>
          <p:nvPr>
            <p:ph idx="1"/>
          </p:nvPr>
        </p:nvSpPr>
        <p:spPr>
          <a:xfrm>
            <a:off x="838200" y="1602298"/>
            <a:ext cx="10797330" cy="4697834"/>
          </a:xfrm>
        </p:spPr>
        <p:txBody>
          <a:bodyPr vert="horz" lIns="91440" tIns="45720" rIns="91440" bIns="45720" rtlCol="0" anchor="t">
            <a:noAutofit/>
          </a:bodyPr>
          <a:lstStyle/>
          <a:p>
            <a:pPr marL="0" indent="0">
              <a:lnSpc>
                <a:spcPct val="110000"/>
              </a:lnSpc>
              <a:buNone/>
            </a:pPr>
            <a:r>
              <a:rPr lang="en-US" altLang="zh-TW" sz="2400" dirty="0">
                <a:latin typeface="Times New Roman" panose="02020603050405020304" pitchFamily="18" charset="0"/>
                <a:ea typeface="+mj-ea"/>
                <a:cs typeface="Times New Roman" panose="02020603050405020304" pitchFamily="18" charset="0"/>
              </a:rPr>
              <a:t>Structured Query Language (SQL) injection and cross-site scripting remain a major threat to data-driven web applications. Instances where hackers obtain unrestricted access to back-end database of web applications so as to steal, edit, and destroy confidential data are increasing. Therefore, measures must be put in place to curtail the growing threats of SQL injection and XSS attacks. This study presents a technique for detecting and preventing these threats using Knuth-Morris-Pratt (KMP) string matching algorithm. The algorithm was used to match user’s input string with the stored pattern of the injection string in order to detect any malicious code. The implementation was carried out using PHP scripting language and Apache XAMPP Server. The security level of the technique was measured using different test cases of SQL injection, cross-site scripting (XSS), and encoded injection attacks. </a:t>
            </a:r>
          </a:p>
        </p:txBody>
      </p:sp>
      <p:sp>
        <p:nvSpPr>
          <p:cNvPr id="4" name="Slide Number Placeholder 3">
            <a:extLst>
              <a:ext uri="{FF2B5EF4-FFF2-40B4-BE49-F238E27FC236}">
                <a16:creationId xmlns:a16="http://schemas.microsoft.com/office/drawing/2014/main" id="{7955E3F4-879A-1E75-AEA8-8BFC5FE9B187}"/>
              </a:ext>
            </a:extLst>
          </p:cNvPr>
          <p:cNvSpPr>
            <a:spLocks noGrp="1"/>
          </p:cNvSpPr>
          <p:nvPr>
            <p:ph type="sldNum" sz="quarter" idx="12"/>
          </p:nvPr>
        </p:nvSpPr>
        <p:spPr/>
        <p:txBody>
          <a:bodyPr/>
          <a:lstStyle/>
          <a:p>
            <a:fld id="{7FE2C478-69CB-4CE2-A453-7F649089E273}" type="slidenum">
              <a:rPr lang="zh-TW" altLang="en-US" smtClean="0"/>
              <a:t>2</a:t>
            </a:fld>
            <a:endParaRPr lang="zh-TW" altLang="en-US" dirty="0"/>
          </a:p>
        </p:txBody>
      </p:sp>
    </p:spTree>
    <p:extLst>
      <p:ext uri="{BB962C8B-B14F-4D97-AF65-F5344CB8AC3E}">
        <p14:creationId xmlns:p14="http://schemas.microsoft.com/office/powerpoint/2010/main" val="367190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E84D0A05-7600-621F-295A-D678D7A530F5}"/>
              </a:ext>
            </a:extLst>
          </p:cNvPr>
          <p:cNvSpPr>
            <a:spLocks noGrp="1"/>
          </p:cNvSpPr>
          <p:nvPr>
            <p:ph type="sldNum" sz="quarter" idx="12"/>
          </p:nvPr>
        </p:nvSpPr>
        <p:spPr/>
        <p:txBody>
          <a:bodyPr/>
          <a:lstStyle/>
          <a:p>
            <a:fld id="{C497B8E6-CB28-4350-9E62-3F3C29E41FED}" type="slidenum">
              <a:rPr lang="zh-TW" altLang="en-US" smtClean="0"/>
              <a:t>20</a:t>
            </a:fld>
            <a:endParaRPr lang="zh-TW" altLang="en-US"/>
          </a:p>
        </p:txBody>
      </p:sp>
      <p:sp>
        <p:nvSpPr>
          <p:cNvPr id="5" name="標題 1">
            <a:extLst>
              <a:ext uri="{FF2B5EF4-FFF2-40B4-BE49-F238E27FC236}">
                <a16:creationId xmlns:a16="http://schemas.microsoft.com/office/drawing/2014/main" id="{ECB9F198-AFD2-3EE0-073C-CC20FB135C6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a:latin typeface="Times New Roman" panose="02020603050405020304" pitchFamily="18" charset="0"/>
                <a:cs typeface="Times New Roman" panose="02020603050405020304" pitchFamily="18" charset="0"/>
              </a:rPr>
              <a:t>Knuth Morris Pratt string match algorithm</a:t>
            </a:r>
            <a:endParaRPr lang="zh-TW" altLang="en-US"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C72CF81-FEEA-6B68-A97F-C3B10E8F568D}"/>
              </a:ext>
            </a:extLst>
          </p:cNvPr>
          <p:cNvGraphicFramePr>
            <a:graphicFrameLocks noGrp="1"/>
          </p:cNvGraphicFramePr>
          <p:nvPr/>
        </p:nvGraphicFramePr>
        <p:xfrm>
          <a:off x="2031998" y="2377644"/>
          <a:ext cx="7502772" cy="370840"/>
        </p:xfrm>
        <a:graphic>
          <a:graphicData uri="http://schemas.openxmlformats.org/drawingml/2006/table">
            <a:tbl>
              <a:tblPr bandRow="1">
                <a:tableStyleId>{5202B0CA-FC54-4496-8BCA-5EF66A818D29}</a:tableStyleId>
              </a:tblPr>
              <a:tblGrid>
                <a:gridCol w="625231">
                  <a:extLst>
                    <a:ext uri="{9D8B030D-6E8A-4147-A177-3AD203B41FA5}">
                      <a16:colId xmlns:a16="http://schemas.microsoft.com/office/drawing/2014/main" val="2352802512"/>
                    </a:ext>
                  </a:extLst>
                </a:gridCol>
                <a:gridCol w="625231">
                  <a:extLst>
                    <a:ext uri="{9D8B030D-6E8A-4147-A177-3AD203B41FA5}">
                      <a16:colId xmlns:a16="http://schemas.microsoft.com/office/drawing/2014/main" val="3133193095"/>
                    </a:ext>
                  </a:extLst>
                </a:gridCol>
                <a:gridCol w="625231">
                  <a:extLst>
                    <a:ext uri="{9D8B030D-6E8A-4147-A177-3AD203B41FA5}">
                      <a16:colId xmlns:a16="http://schemas.microsoft.com/office/drawing/2014/main" val="3237420481"/>
                    </a:ext>
                  </a:extLst>
                </a:gridCol>
                <a:gridCol w="625231">
                  <a:extLst>
                    <a:ext uri="{9D8B030D-6E8A-4147-A177-3AD203B41FA5}">
                      <a16:colId xmlns:a16="http://schemas.microsoft.com/office/drawing/2014/main" val="1070321725"/>
                    </a:ext>
                  </a:extLst>
                </a:gridCol>
                <a:gridCol w="625231">
                  <a:extLst>
                    <a:ext uri="{9D8B030D-6E8A-4147-A177-3AD203B41FA5}">
                      <a16:colId xmlns:a16="http://schemas.microsoft.com/office/drawing/2014/main" val="1683300742"/>
                    </a:ext>
                  </a:extLst>
                </a:gridCol>
                <a:gridCol w="625231">
                  <a:extLst>
                    <a:ext uri="{9D8B030D-6E8A-4147-A177-3AD203B41FA5}">
                      <a16:colId xmlns:a16="http://schemas.microsoft.com/office/drawing/2014/main" val="1614841479"/>
                    </a:ext>
                  </a:extLst>
                </a:gridCol>
                <a:gridCol w="625231">
                  <a:extLst>
                    <a:ext uri="{9D8B030D-6E8A-4147-A177-3AD203B41FA5}">
                      <a16:colId xmlns:a16="http://schemas.microsoft.com/office/drawing/2014/main" val="1530955106"/>
                    </a:ext>
                  </a:extLst>
                </a:gridCol>
                <a:gridCol w="625231">
                  <a:extLst>
                    <a:ext uri="{9D8B030D-6E8A-4147-A177-3AD203B41FA5}">
                      <a16:colId xmlns:a16="http://schemas.microsoft.com/office/drawing/2014/main" val="2429075069"/>
                    </a:ext>
                  </a:extLst>
                </a:gridCol>
                <a:gridCol w="625231">
                  <a:extLst>
                    <a:ext uri="{9D8B030D-6E8A-4147-A177-3AD203B41FA5}">
                      <a16:colId xmlns:a16="http://schemas.microsoft.com/office/drawing/2014/main" val="70970036"/>
                    </a:ext>
                  </a:extLst>
                </a:gridCol>
                <a:gridCol w="625231">
                  <a:extLst>
                    <a:ext uri="{9D8B030D-6E8A-4147-A177-3AD203B41FA5}">
                      <a16:colId xmlns:a16="http://schemas.microsoft.com/office/drawing/2014/main" val="3076991256"/>
                    </a:ext>
                  </a:extLst>
                </a:gridCol>
                <a:gridCol w="625231">
                  <a:extLst>
                    <a:ext uri="{9D8B030D-6E8A-4147-A177-3AD203B41FA5}">
                      <a16:colId xmlns:a16="http://schemas.microsoft.com/office/drawing/2014/main" val="2787795033"/>
                    </a:ext>
                  </a:extLst>
                </a:gridCol>
                <a:gridCol w="625231">
                  <a:extLst>
                    <a:ext uri="{9D8B030D-6E8A-4147-A177-3AD203B41FA5}">
                      <a16:colId xmlns:a16="http://schemas.microsoft.com/office/drawing/2014/main" val="2769499459"/>
                    </a:ext>
                  </a:extLst>
                </a:gridCol>
              </a:tblGrid>
              <a:tr h="370840">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x</a:t>
                      </a:r>
                      <a:endParaRPr lang="zh-TW" altLang="en-US" dirty="0"/>
                    </a:p>
                  </a:txBody>
                  <a:tcPr/>
                </a:tc>
                <a:tc>
                  <a:txBody>
                    <a:bodyPr/>
                    <a:lstStyle/>
                    <a:p>
                      <a:r>
                        <a:rPr lang="en-US" altLang="zh-TW" dirty="0">
                          <a:solidFill>
                            <a:srgbClr val="C00000"/>
                          </a:solidFill>
                        </a:rPr>
                        <a:t>a</a:t>
                      </a:r>
                      <a:endParaRPr lang="zh-TW" altLang="en-US" dirty="0">
                        <a:solidFill>
                          <a:srgbClr val="C00000"/>
                        </a:solidFill>
                      </a:endParaRPr>
                    </a:p>
                  </a:txBody>
                  <a:tcPr/>
                </a:tc>
                <a:tc>
                  <a:txBody>
                    <a:bodyPr/>
                    <a:lstStyle/>
                    <a:p>
                      <a:r>
                        <a:rPr lang="en-US" altLang="zh-TW" dirty="0">
                          <a:solidFill>
                            <a:srgbClr val="C00000"/>
                          </a:solidFill>
                        </a:rPr>
                        <a:t>b</a:t>
                      </a:r>
                      <a:endParaRPr lang="zh-TW" altLang="en-US" dirty="0">
                        <a:solidFill>
                          <a:srgbClr val="C00000"/>
                        </a:solidFill>
                      </a:endParaRPr>
                    </a:p>
                  </a:txBody>
                  <a:tcPr/>
                </a:tc>
                <a:tc>
                  <a:txBody>
                    <a:bodyPr/>
                    <a:lstStyle/>
                    <a:p>
                      <a:r>
                        <a:rPr lang="en-US" altLang="zh-TW" dirty="0">
                          <a:solidFill>
                            <a:srgbClr val="C00000"/>
                          </a:solidFill>
                        </a:rPr>
                        <a:t>c</a:t>
                      </a:r>
                      <a:endParaRPr lang="zh-TW" altLang="en-US" dirty="0">
                        <a:solidFill>
                          <a:srgbClr val="C00000"/>
                        </a:solidFill>
                      </a:endParaRPr>
                    </a:p>
                  </a:txBody>
                  <a:tcPr/>
                </a:tc>
                <a:tc>
                  <a:txBody>
                    <a:bodyPr/>
                    <a:lstStyle/>
                    <a:p>
                      <a:r>
                        <a:rPr lang="en-US" altLang="zh-TW" dirty="0">
                          <a:solidFill>
                            <a:srgbClr val="C00000"/>
                          </a:solidFill>
                        </a:rPr>
                        <a:t>a</a:t>
                      </a:r>
                      <a:endParaRPr lang="zh-TW" altLang="en-US" dirty="0">
                        <a:solidFill>
                          <a:srgbClr val="C00000"/>
                        </a:solidFill>
                      </a:endParaRPr>
                    </a:p>
                  </a:txBody>
                  <a:tcPr/>
                </a:tc>
                <a:tc>
                  <a:txBody>
                    <a:bodyPr/>
                    <a:lstStyle/>
                    <a:p>
                      <a:r>
                        <a:rPr lang="en-US" altLang="zh-TW" dirty="0">
                          <a:solidFill>
                            <a:srgbClr val="C00000"/>
                          </a:solidFill>
                        </a:rPr>
                        <a:t>b</a:t>
                      </a:r>
                      <a:endParaRPr lang="zh-TW" altLang="en-US" dirty="0">
                        <a:solidFill>
                          <a:srgbClr val="C00000"/>
                        </a:solidFill>
                      </a:endParaRPr>
                    </a:p>
                  </a:txBody>
                  <a:tcPr/>
                </a:tc>
                <a:tc>
                  <a:txBody>
                    <a:bodyPr/>
                    <a:lstStyle/>
                    <a:p>
                      <a:r>
                        <a:rPr lang="en-US" altLang="zh-TW" dirty="0"/>
                        <a:t>c</a:t>
                      </a:r>
                      <a:endParaRPr lang="zh-TW" altLang="en-US" dirty="0"/>
                    </a:p>
                  </a:txBody>
                  <a:tcPr/>
                </a:tc>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y</a:t>
                      </a:r>
                      <a:endParaRPr lang="zh-TW" altLang="en-US" dirty="0"/>
                    </a:p>
                  </a:txBody>
                  <a:tcPr/>
                </a:tc>
                <a:extLst>
                  <a:ext uri="{0D108BD9-81ED-4DB2-BD59-A6C34878D82A}">
                    <a16:rowId xmlns:a16="http://schemas.microsoft.com/office/drawing/2014/main" val="2236710313"/>
                  </a:ext>
                </a:extLst>
              </a:tr>
            </a:tbl>
          </a:graphicData>
        </a:graphic>
      </p:graphicFrame>
      <p:graphicFrame>
        <p:nvGraphicFramePr>
          <p:cNvPr id="9" name="表格 8">
            <a:extLst>
              <a:ext uri="{FF2B5EF4-FFF2-40B4-BE49-F238E27FC236}">
                <a16:creationId xmlns:a16="http://schemas.microsoft.com/office/drawing/2014/main" id="{F937B7CC-B194-A0BB-F948-BAB6E5285F04}"/>
              </a:ext>
            </a:extLst>
          </p:cNvPr>
          <p:cNvGraphicFramePr>
            <a:graphicFrameLocks noGrp="1"/>
          </p:cNvGraphicFramePr>
          <p:nvPr>
            <p:extLst>
              <p:ext uri="{D42A27DB-BD31-4B8C-83A1-F6EECF244321}">
                <p14:modId xmlns:p14="http://schemas.microsoft.com/office/powerpoint/2010/main" val="3830101017"/>
              </p:ext>
            </p:extLst>
          </p:nvPr>
        </p:nvGraphicFramePr>
        <p:xfrm>
          <a:off x="2031998" y="3728879"/>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a</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b</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c</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a</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b</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y</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2</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5976076"/>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2</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10" name="文字方塊 9">
            <a:extLst>
              <a:ext uri="{FF2B5EF4-FFF2-40B4-BE49-F238E27FC236}">
                <a16:creationId xmlns:a16="http://schemas.microsoft.com/office/drawing/2014/main" id="{542952C0-F2C5-6EA1-A2B7-73CF4012ED78}"/>
              </a:ext>
            </a:extLst>
          </p:cNvPr>
          <p:cNvSpPr txBox="1"/>
          <p:nvPr/>
        </p:nvSpPr>
        <p:spPr>
          <a:xfrm>
            <a:off x="864158" y="2377644"/>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text</a:t>
            </a:r>
            <a:endParaRPr lang="zh-TW" altLang="en-US"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A0BBBE9C-6392-2271-F71B-2D13B6B2E9C3}"/>
              </a:ext>
            </a:extLst>
          </p:cNvPr>
          <p:cNvSpPr txBox="1"/>
          <p:nvPr/>
        </p:nvSpPr>
        <p:spPr>
          <a:xfrm>
            <a:off x="874206" y="3914299"/>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pattern</a:t>
            </a:r>
            <a:endParaRPr lang="zh-TW" altLang="en-US" dirty="0">
              <a:latin typeface="Times New Roman" panose="02020603050405020304" pitchFamily="18" charset="0"/>
              <a:cs typeface="Times New Roman" panose="02020603050405020304" pitchFamily="18" charset="0"/>
            </a:endParaRPr>
          </a:p>
        </p:txBody>
      </p:sp>
      <p:cxnSp>
        <p:nvCxnSpPr>
          <p:cNvPr id="13" name="直線單箭頭接點 12">
            <a:extLst>
              <a:ext uri="{FF2B5EF4-FFF2-40B4-BE49-F238E27FC236}">
                <a16:creationId xmlns:a16="http://schemas.microsoft.com/office/drawing/2014/main" id="{C16A9495-80ED-D5CD-AFB9-B8309F0B1707}"/>
              </a:ext>
            </a:extLst>
          </p:cNvPr>
          <p:cNvCxnSpPr/>
          <p:nvPr/>
        </p:nvCxnSpPr>
        <p:spPr>
          <a:xfrm>
            <a:off x="7174523" y="1843088"/>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2D040243-1BDE-6FA9-EAB9-F87FADB6772A}"/>
              </a:ext>
            </a:extLst>
          </p:cNvPr>
          <p:cNvCxnSpPr/>
          <p:nvPr/>
        </p:nvCxnSpPr>
        <p:spPr>
          <a:xfrm>
            <a:off x="7005376" y="3194323"/>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37D2DBEE-BBA2-0848-BBBE-DB711081E142}"/>
              </a:ext>
            </a:extLst>
          </p:cNvPr>
          <p:cNvCxnSpPr>
            <a:cxnSpLocks/>
          </p:cNvCxnSpPr>
          <p:nvPr/>
        </p:nvCxnSpPr>
        <p:spPr>
          <a:xfrm flipH="1" flipV="1">
            <a:off x="4381081" y="4200211"/>
            <a:ext cx="1527350" cy="38183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76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E84D0A05-7600-621F-295A-D678D7A530F5}"/>
              </a:ext>
            </a:extLst>
          </p:cNvPr>
          <p:cNvSpPr>
            <a:spLocks noGrp="1"/>
          </p:cNvSpPr>
          <p:nvPr>
            <p:ph type="sldNum" sz="quarter" idx="12"/>
          </p:nvPr>
        </p:nvSpPr>
        <p:spPr/>
        <p:txBody>
          <a:bodyPr/>
          <a:lstStyle/>
          <a:p>
            <a:fld id="{C497B8E6-CB28-4350-9E62-3F3C29E41FED}" type="slidenum">
              <a:rPr lang="zh-TW" altLang="en-US" smtClean="0"/>
              <a:t>21</a:t>
            </a:fld>
            <a:endParaRPr lang="zh-TW" altLang="en-US"/>
          </a:p>
        </p:txBody>
      </p:sp>
      <p:sp>
        <p:nvSpPr>
          <p:cNvPr id="5" name="標題 1">
            <a:extLst>
              <a:ext uri="{FF2B5EF4-FFF2-40B4-BE49-F238E27FC236}">
                <a16:creationId xmlns:a16="http://schemas.microsoft.com/office/drawing/2014/main" id="{ECB9F198-AFD2-3EE0-073C-CC20FB135C6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latin typeface="Times New Roman" panose="02020603050405020304" pitchFamily="18" charset="0"/>
                <a:cs typeface="Times New Roman" panose="02020603050405020304" pitchFamily="18" charset="0"/>
              </a:rPr>
              <a:t>Knuth Morris Pratt string match algorithm</a:t>
            </a:r>
            <a:endParaRPr lang="zh-TW" altLang="en-US" dirty="0">
              <a:latin typeface="Times New Roman" panose="02020603050405020304" pitchFamily="18" charset="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C72CF81-FEEA-6B68-A97F-C3B10E8F568D}"/>
              </a:ext>
            </a:extLst>
          </p:cNvPr>
          <p:cNvGraphicFramePr>
            <a:graphicFrameLocks noGrp="1"/>
          </p:cNvGraphicFramePr>
          <p:nvPr>
            <p:extLst>
              <p:ext uri="{D42A27DB-BD31-4B8C-83A1-F6EECF244321}">
                <p14:modId xmlns:p14="http://schemas.microsoft.com/office/powerpoint/2010/main" val="3293570613"/>
              </p:ext>
            </p:extLst>
          </p:nvPr>
        </p:nvGraphicFramePr>
        <p:xfrm>
          <a:off x="2031998" y="2377644"/>
          <a:ext cx="7502772" cy="370840"/>
        </p:xfrm>
        <a:graphic>
          <a:graphicData uri="http://schemas.openxmlformats.org/drawingml/2006/table">
            <a:tbl>
              <a:tblPr bandRow="1">
                <a:tableStyleId>{5202B0CA-FC54-4496-8BCA-5EF66A818D29}</a:tableStyleId>
              </a:tblPr>
              <a:tblGrid>
                <a:gridCol w="625231">
                  <a:extLst>
                    <a:ext uri="{9D8B030D-6E8A-4147-A177-3AD203B41FA5}">
                      <a16:colId xmlns:a16="http://schemas.microsoft.com/office/drawing/2014/main" val="2352802512"/>
                    </a:ext>
                  </a:extLst>
                </a:gridCol>
                <a:gridCol w="625231">
                  <a:extLst>
                    <a:ext uri="{9D8B030D-6E8A-4147-A177-3AD203B41FA5}">
                      <a16:colId xmlns:a16="http://schemas.microsoft.com/office/drawing/2014/main" val="3133193095"/>
                    </a:ext>
                  </a:extLst>
                </a:gridCol>
                <a:gridCol w="625231">
                  <a:extLst>
                    <a:ext uri="{9D8B030D-6E8A-4147-A177-3AD203B41FA5}">
                      <a16:colId xmlns:a16="http://schemas.microsoft.com/office/drawing/2014/main" val="3237420481"/>
                    </a:ext>
                  </a:extLst>
                </a:gridCol>
                <a:gridCol w="625231">
                  <a:extLst>
                    <a:ext uri="{9D8B030D-6E8A-4147-A177-3AD203B41FA5}">
                      <a16:colId xmlns:a16="http://schemas.microsoft.com/office/drawing/2014/main" val="1070321725"/>
                    </a:ext>
                  </a:extLst>
                </a:gridCol>
                <a:gridCol w="625231">
                  <a:extLst>
                    <a:ext uri="{9D8B030D-6E8A-4147-A177-3AD203B41FA5}">
                      <a16:colId xmlns:a16="http://schemas.microsoft.com/office/drawing/2014/main" val="1683300742"/>
                    </a:ext>
                  </a:extLst>
                </a:gridCol>
                <a:gridCol w="625231">
                  <a:extLst>
                    <a:ext uri="{9D8B030D-6E8A-4147-A177-3AD203B41FA5}">
                      <a16:colId xmlns:a16="http://schemas.microsoft.com/office/drawing/2014/main" val="1614841479"/>
                    </a:ext>
                  </a:extLst>
                </a:gridCol>
                <a:gridCol w="625231">
                  <a:extLst>
                    <a:ext uri="{9D8B030D-6E8A-4147-A177-3AD203B41FA5}">
                      <a16:colId xmlns:a16="http://schemas.microsoft.com/office/drawing/2014/main" val="1530955106"/>
                    </a:ext>
                  </a:extLst>
                </a:gridCol>
                <a:gridCol w="625231">
                  <a:extLst>
                    <a:ext uri="{9D8B030D-6E8A-4147-A177-3AD203B41FA5}">
                      <a16:colId xmlns:a16="http://schemas.microsoft.com/office/drawing/2014/main" val="2429075069"/>
                    </a:ext>
                  </a:extLst>
                </a:gridCol>
                <a:gridCol w="625231">
                  <a:extLst>
                    <a:ext uri="{9D8B030D-6E8A-4147-A177-3AD203B41FA5}">
                      <a16:colId xmlns:a16="http://schemas.microsoft.com/office/drawing/2014/main" val="70970036"/>
                    </a:ext>
                  </a:extLst>
                </a:gridCol>
                <a:gridCol w="625231">
                  <a:extLst>
                    <a:ext uri="{9D8B030D-6E8A-4147-A177-3AD203B41FA5}">
                      <a16:colId xmlns:a16="http://schemas.microsoft.com/office/drawing/2014/main" val="3076991256"/>
                    </a:ext>
                  </a:extLst>
                </a:gridCol>
                <a:gridCol w="625231">
                  <a:extLst>
                    <a:ext uri="{9D8B030D-6E8A-4147-A177-3AD203B41FA5}">
                      <a16:colId xmlns:a16="http://schemas.microsoft.com/office/drawing/2014/main" val="2787795033"/>
                    </a:ext>
                  </a:extLst>
                </a:gridCol>
                <a:gridCol w="625231">
                  <a:extLst>
                    <a:ext uri="{9D8B030D-6E8A-4147-A177-3AD203B41FA5}">
                      <a16:colId xmlns:a16="http://schemas.microsoft.com/office/drawing/2014/main" val="2769499459"/>
                    </a:ext>
                  </a:extLst>
                </a:gridCol>
              </a:tblGrid>
              <a:tr h="370840">
                <a:tc>
                  <a:txBody>
                    <a:bodyPr/>
                    <a:lstStyle/>
                    <a:p>
                      <a:r>
                        <a:rPr lang="en-US" altLang="zh-TW" dirty="0"/>
                        <a:t>a</a:t>
                      </a:r>
                      <a:endParaRPr lang="zh-TW" altLang="en-US" dirty="0"/>
                    </a:p>
                  </a:txBody>
                  <a:tcPr/>
                </a:tc>
                <a:tc>
                  <a:txBody>
                    <a:bodyPr/>
                    <a:lstStyle/>
                    <a:p>
                      <a:r>
                        <a:rPr lang="en-US" altLang="zh-TW" dirty="0"/>
                        <a:t>b</a:t>
                      </a:r>
                      <a:endParaRPr lang="zh-TW" altLang="en-US" dirty="0"/>
                    </a:p>
                  </a:txBody>
                  <a:tcPr/>
                </a:tc>
                <a:tc>
                  <a:txBody>
                    <a:bodyPr/>
                    <a:lstStyle/>
                    <a:p>
                      <a:r>
                        <a:rPr lang="en-US" altLang="zh-TW" dirty="0"/>
                        <a:t>x</a:t>
                      </a:r>
                      <a:endParaRPr lang="zh-TW" altLang="en-US" dirty="0"/>
                    </a:p>
                  </a:txBody>
                  <a:tcPr/>
                </a:tc>
                <a:tc>
                  <a:txBody>
                    <a:bodyPr/>
                    <a:lstStyle/>
                    <a:p>
                      <a:r>
                        <a:rPr lang="en-US" altLang="zh-TW" dirty="0">
                          <a:solidFill>
                            <a:schemeClr val="tx1"/>
                          </a:solidFill>
                        </a:rPr>
                        <a:t>a</a:t>
                      </a:r>
                      <a:endParaRPr lang="zh-TW" altLang="en-US" dirty="0">
                        <a:solidFill>
                          <a:schemeClr val="tx1"/>
                        </a:solidFill>
                      </a:endParaRPr>
                    </a:p>
                  </a:txBody>
                  <a:tcPr/>
                </a:tc>
                <a:tc>
                  <a:txBody>
                    <a:bodyPr/>
                    <a:lstStyle/>
                    <a:p>
                      <a:r>
                        <a:rPr lang="en-US" altLang="zh-TW" dirty="0">
                          <a:solidFill>
                            <a:schemeClr val="tx1"/>
                          </a:solidFill>
                        </a:rPr>
                        <a:t>b</a:t>
                      </a:r>
                      <a:endParaRPr lang="zh-TW" altLang="en-US" dirty="0">
                        <a:solidFill>
                          <a:schemeClr val="tx1"/>
                        </a:solidFill>
                      </a:endParaRPr>
                    </a:p>
                  </a:txBody>
                  <a:tcPr/>
                </a:tc>
                <a:tc>
                  <a:txBody>
                    <a:bodyPr/>
                    <a:lstStyle/>
                    <a:p>
                      <a:r>
                        <a:rPr lang="en-US" altLang="zh-TW" dirty="0">
                          <a:solidFill>
                            <a:schemeClr val="tx1"/>
                          </a:solidFill>
                        </a:rPr>
                        <a:t>c</a:t>
                      </a:r>
                      <a:endParaRPr lang="zh-TW" altLang="en-US" dirty="0">
                        <a:solidFill>
                          <a:schemeClr val="tx1"/>
                        </a:solidFill>
                      </a:endParaRPr>
                    </a:p>
                  </a:txBody>
                  <a:tcPr/>
                </a:tc>
                <a:tc>
                  <a:txBody>
                    <a:bodyPr/>
                    <a:lstStyle/>
                    <a:p>
                      <a:r>
                        <a:rPr lang="en-US" altLang="zh-TW" dirty="0">
                          <a:solidFill>
                            <a:srgbClr val="C00000"/>
                          </a:solidFill>
                        </a:rPr>
                        <a:t>a</a:t>
                      </a:r>
                      <a:endParaRPr lang="zh-TW" altLang="en-US" dirty="0">
                        <a:solidFill>
                          <a:srgbClr val="C00000"/>
                        </a:solidFill>
                      </a:endParaRPr>
                    </a:p>
                  </a:txBody>
                  <a:tcPr/>
                </a:tc>
                <a:tc>
                  <a:txBody>
                    <a:bodyPr/>
                    <a:lstStyle/>
                    <a:p>
                      <a:r>
                        <a:rPr lang="en-US" altLang="zh-TW" dirty="0">
                          <a:solidFill>
                            <a:srgbClr val="C00000"/>
                          </a:solidFill>
                        </a:rPr>
                        <a:t>b</a:t>
                      </a:r>
                      <a:endParaRPr lang="zh-TW" altLang="en-US" dirty="0">
                        <a:solidFill>
                          <a:srgbClr val="C00000"/>
                        </a:solidFill>
                      </a:endParaRPr>
                    </a:p>
                  </a:txBody>
                  <a:tcPr/>
                </a:tc>
                <a:tc>
                  <a:txBody>
                    <a:bodyPr/>
                    <a:lstStyle/>
                    <a:p>
                      <a:r>
                        <a:rPr lang="en-US" altLang="zh-TW" dirty="0">
                          <a:solidFill>
                            <a:srgbClr val="C00000"/>
                          </a:solidFill>
                        </a:rPr>
                        <a:t>c</a:t>
                      </a:r>
                      <a:endParaRPr lang="zh-TW" altLang="en-US" dirty="0">
                        <a:solidFill>
                          <a:srgbClr val="C00000"/>
                        </a:solidFill>
                      </a:endParaRPr>
                    </a:p>
                  </a:txBody>
                  <a:tcPr/>
                </a:tc>
                <a:tc>
                  <a:txBody>
                    <a:bodyPr/>
                    <a:lstStyle/>
                    <a:p>
                      <a:r>
                        <a:rPr lang="en-US" altLang="zh-TW" dirty="0">
                          <a:solidFill>
                            <a:srgbClr val="C00000"/>
                          </a:solidFill>
                        </a:rPr>
                        <a:t>a</a:t>
                      </a:r>
                      <a:endParaRPr lang="zh-TW" altLang="en-US" dirty="0">
                        <a:solidFill>
                          <a:srgbClr val="C00000"/>
                        </a:solidFill>
                      </a:endParaRPr>
                    </a:p>
                  </a:txBody>
                  <a:tcPr/>
                </a:tc>
                <a:tc>
                  <a:txBody>
                    <a:bodyPr/>
                    <a:lstStyle/>
                    <a:p>
                      <a:r>
                        <a:rPr lang="en-US" altLang="zh-TW" dirty="0">
                          <a:solidFill>
                            <a:srgbClr val="C00000"/>
                          </a:solidFill>
                        </a:rPr>
                        <a:t>b</a:t>
                      </a:r>
                      <a:endParaRPr lang="zh-TW" altLang="en-US" dirty="0">
                        <a:solidFill>
                          <a:srgbClr val="C00000"/>
                        </a:solidFill>
                      </a:endParaRPr>
                    </a:p>
                  </a:txBody>
                  <a:tcPr/>
                </a:tc>
                <a:tc>
                  <a:txBody>
                    <a:bodyPr/>
                    <a:lstStyle/>
                    <a:p>
                      <a:r>
                        <a:rPr lang="en-US" altLang="zh-TW" dirty="0">
                          <a:solidFill>
                            <a:srgbClr val="C00000"/>
                          </a:solidFill>
                        </a:rPr>
                        <a:t>y</a:t>
                      </a:r>
                      <a:endParaRPr lang="zh-TW" altLang="en-US" dirty="0">
                        <a:solidFill>
                          <a:srgbClr val="C00000"/>
                        </a:solidFill>
                      </a:endParaRPr>
                    </a:p>
                  </a:txBody>
                  <a:tcPr/>
                </a:tc>
                <a:extLst>
                  <a:ext uri="{0D108BD9-81ED-4DB2-BD59-A6C34878D82A}">
                    <a16:rowId xmlns:a16="http://schemas.microsoft.com/office/drawing/2014/main" val="2236710313"/>
                  </a:ext>
                </a:extLst>
              </a:tr>
            </a:tbl>
          </a:graphicData>
        </a:graphic>
      </p:graphicFrame>
      <p:graphicFrame>
        <p:nvGraphicFramePr>
          <p:cNvPr id="9" name="表格 8">
            <a:extLst>
              <a:ext uri="{FF2B5EF4-FFF2-40B4-BE49-F238E27FC236}">
                <a16:creationId xmlns:a16="http://schemas.microsoft.com/office/drawing/2014/main" id="{F937B7CC-B194-A0BB-F948-BAB6E5285F04}"/>
              </a:ext>
            </a:extLst>
          </p:cNvPr>
          <p:cNvGraphicFramePr>
            <a:graphicFrameLocks noGrp="1"/>
          </p:cNvGraphicFramePr>
          <p:nvPr>
            <p:extLst>
              <p:ext uri="{D42A27DB-BD31-4B8C-83A1-F6EECF244321}">
                <p14:modId xmlns:p14="http://schemas.microsoft.com/office/powerpoint/2010/main" val="3416879247"/>
              </p:ext>
            </p:extLst>
          </p:nvPr>
        </p:nvGraphicFramePr>
        <p:xfrm>
          <a:off x="2031998" y="3728879"/>
          <a:ext cx="5418666" cy="1112520"/>
        </p:xfrm>
        <a:graphic>
          <a:graphicData uri="http://schemas.openxmlformats.org/drawingml/2006/table">
            <a:tbl>
              <a:tblPr bandRow="1">
                <a:tableStyleId>{5C22544A-7EE6-4342-B048-85BDC9FD1C3A}</a:tableStyleId>
              </a:tblPr>
              <a:tblGrid>
                <a:gridCol w="903111">
                  <a:extLst>
                    <a:ext uri="{9D8B030D-6E8A-4147-A177-3AD203B41FA5}">
                      <a16:colId xmlns:a16="http://schemas.microsoft.com/office/drawing/2014/main" val="2312455264"/>
                    </a:ext>
                  </a:extLst>
                </a:gridCol>
                <a:gridCol w="903111">
                  <a:extLst>
                    <a:ext uri="{9D8B030D-6E8A-4147-A177-3AD203B41FA5}">
                      <a16:colId xmlns:a16="http://schemas.microsoft.com/office/drawing/2014/main" val="2742233574"/>
                    </a:ext>
                  </a:extLst>
                </a:gridCol>
                <a:gridCol w="903111">
                  <a:extLst>
                    <a:ext uri="{9D8B030D-6E8A-4147-A177-3AD203B41FA5}">
                      <a16:colId xmlns:a16="http://schemas.microsoft.com/office/drawing/2014/main" val="1092851523"/>
                    </a:ext>
                  </a:extLst>
                </a:gridCol>
                <a:gridCol w="903111">
                  <a:extLst>
                    <a:ext uri="{9D8B030D-6E8A-4147-A177-3AD203B41FA5}">
                      <a16:colId xmlns:a16="http://schemas.microsoft.com/office/drawing/2014/main" val="2568728952"/>
                    </a:ext>
                  </a:extLst>
                </a:gridCol>
                <a:gridCol w="903111">
                  <a:extLst>
                    <a:ext uri="{9D8B030D-6E8A-4147-A177-3AD203B41FA5}">
                      <a16:colId xmlns:a16="http://schemas.microsoft.com/office/drawing/2014/main" val="1302532400"/>
                    </a:ext>
                  </a:extLst>
                </a:gridCol>
                <a:gridCol w="903111">
                  <a:extLst>
                    <a:ext uri="{9D8B030D-6E8A-4147-A177-3AD203B41FA5}">
                      <a16:colId xmlns:a16="http://schemas.microsoft.com/office/drawing/2014/main" val="3894126454"/>
                    </a:ext>
                  </a:extLst>
                </a:gridCol>
              </a:tblGrid>
              <a:tr h="370840">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a</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b</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c</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a</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b</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C00000"/>
                          </a:solidFill>
                          <a:latin typeface="Times New Roman" panose="02020603050405020304" pitchFamily="18" charset="0"/>
                          <a:cs typeface="Times New Roman" panose="02020603050405020304" pitchFamily="18" charset="0"/>
                        </a:rPr>
                        <a:t>y</a:t>
                      </a:r>
                      <a:endParaRPr lang="zh-TW" altLang="en-US"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2322147"/>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2</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3</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4</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5976076"/>
                  </a:ext>
                </a:extLst>
              </a:tr>
              <a:tr h="370840">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0</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2</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77819"/>
                  </a:ext>
                </a:extLst>
              </a:tr>
            </a:tbl>
          </a:graphicData>
        </a:graphic>
      </p:graphicFrame>
      <p:sp>
        <p:nvSpPr>
          <p:cNvPr id="10" name="文字方塊 9">
            <a:extLst>
              <a:ext uri="{FF2B5EF4-FFF2-40B4-BE49-F238E27FC236}">
                <a16:creationId xmlns:a16="http://schemas.microsoft.com/office/drawing/2014/main" id="{542952C0-F2C5-6EA1-A2B7-73CF4012ED78}"/>
              </a:ext>
            </a:extLst>
          </p:cNvPr>
          <p:cNvSpPr txBox="1"/>
          <p:nvPr/>
        </p:nvSpPr>
        <p:spPr>
          <a:xfrm>
            <a:off x="864158" y="2377644"/>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text</a:t>
            </a:r>
            <a:endParaRPr lang="zh-TW" altLang="en-US"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A0BBBE9C-6392-2271-F71B-2D13B6B2E9C3}"/>
              </a:ext>
            </a:extLst>
          </p:cNvPr>
          <p:cNvSpPr txBox="1"/>
          <p:nvPr/>
        </p:nvSpPr>
        <p:spPr>
          <a:xfrm>
            <a:off x="874206" y="3914299"/>
            <a:ext cx="854110" cy="37084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pattern</a:t>
            </a:r>
            <a:endParaRPr lang="zh-TW" altLang="en-US" dirty="0">
              <a:latin typeface="Times New Roman" panose="02020603050405020304" pitchFamily="18" charset="0"/>
              <a:cs typeface="Times New Roman" panose="02020603050405020304" pitchFamily="18" charset="0"/>
            </a:endParaRPr>
          </a:p>
        </p:txBody>
      </p:sp>
      <p:cxnSp>
        <p:nvCxnSpPr>
          <p:cNvPr id="13" name="直線單箭頭接點 12">
            <a:extLst>
              <a:ext uri="{FF2B5EF4-FFF2-40B4-BE49-F238E27FC236}">
                <a16:creationId xmlns:a16="http://schemas.microsoft.com/office/drawing/2014/main" id="{C16A9495-80ED-D5CD-AFB9-B8309F0B1707}"/>
              </a:ext>
            </a:extLst>
          </p:cNvPr>
          <p:cNvCxnSpPr/>
          <p:nvPr/>
        </p:nvCxnSpPr>
        <p:spPr>
          <a:xfrm>
            <a:off x="7174523" y="1843088"/>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2D040243-1BDE-6FA9-EAB9-F87FADB6772A}"/>
              </a:ext>
            </a:extLst>
          </p:cNvPr>
          <p:cNvCxnSpPr/>
          <p:nvPr/>
        </p:nvCxnSpPr>
        <p:spPr>
          <a:xfrm>
            <a:off x="4312418" y="3194323"/>
            <a:ext cx="0" cy="53455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FE5E76E2-0241-E8B3-41AC-00FFCB70D6AE}"/>
              </a:ext>
            </a:extLst>
          </p:cNvPr>
          <p:cNvSpPr txBox="1"/>
          <p:nvPr/>
        </p:nvSpPr>
        <p:spPr>
          <a:xfrm>
            <a:off x="990600" y="5822548"/>
            <a:ext cx="2667000"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Time complexity : </a:t>
            </a:r>
            <a:r>
              <a:rPr lang="en-US" altLang="zh-TW" i="1" dirty="0">
                <a:latin typeface="Times New Roman" panose="02020603050405020304" pitchFamily="18" charset="0"/>
                <a:cs typeface="Times New Roman" panose="02020603050405020304" pitchFamily="18" charset="0"/>
              </a:rPr>
              <a:t>O</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m</a:t>
            </a:r>
            <a:r>
              <a:rPr lang="en-US" altLang="zh-TW" dirty="0" err="1">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n</a:t>
            </a:r>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022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27798B-99D3-6A11-4D5F-13D053090AAD}"/>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The proposed detection and prevention technique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4F210B3-DE83-7B55-7708-C96ED2F8AC8A}"/>
              </a:ext>
            </a:extLst>
          </p:cNvPr>
          <p:cNvSpPr>
            <a:spLocks noGrp="1"/>
          </p:cNvSpPr>
          <p:nvPr>
            <p:ph idx="1"/>
          </p:nvPr>
        </p:nvSpPr>
        <p:spPr/>
        <p:txBody>
          <a:bodyPr/>
          <a:lstStyle/>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Formation of SQL injection string patterns</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Designing parse tree for the various forms of attacks</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Detecting SQL injection and XSS attacks</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Preventing SQL-injection and XSS attacks using KMP algorithm</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Formulating the filter functions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BDC60F2-97F5-CF03-95DD-701C62B4702A}"/>
              </a:ext>
            </a:extLst>
          </p:cNvPr>
          <p:cNvSpPr>
            <a:spLocks noGrp="1"/>
          </p:cNvSpPr>
          <p:nvPr>
            <p:ph type="sldNum" sz="quarter" idx="12"/>
          </p:nvPr>
        </p:nvSpPr>
        <p:spPr/>
        <p:txBody>
          <a:bodyPr/>
          <a:lstStyle/>
          <a:p>
            <a:fld id="{C497B8E6-CB28-4350-9E62-3F3C29E41FED}" type="slidenum">
              <a:rPr lang="zh-TW" altLang="en-US" smtClean="0"/>
              <a:t>22</a:t>
            </a:fld>
            <a:endParaRPr lang="zh-TW" altLang="en-US"/>
          </a:p>
        </p:txBody>
      </p:sp>
    </p:spTree>
    <p:extLst>
      <p:ext uri="{BB962C8B-B14F-4D97-AF65-F5344CB8AC3E}">
        <p14:creationId xmlns:p14="http://schemas.microsoft.com/office/powerpoint/2010/main" val="28868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24F68B-F5AE-4423-D8F7-4E875292590E}"/>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Formation of SQL injection string patterns</a:t>
            </a:r>
            <a:endParaRPr lang="zh-TW" altLang="en-US" dirty="0"/>
          </a:p>
        </p:txBody>
      </p:sp>
      <p:pic>
        <p:nvPicPr>
          <p:cNvPr id="6" name="內容版面配置區 5">
            <a:extLst>
              <a:ext uri="{FF2B5EF4-FFF2-40B4-BE49-F238E27FC236}">
                <a16:creationId xmlns:a16="http://schemas.microsoft.com/office/drawing/2014/main" id="{18E45F0C-C90C-EE3A-78E2-D9A0C62B9662}"/>
              </a:ext>
            </a:extLst>
          </p:cNvPr>
          <p:cNvPicPr>
            <a:picLocks noGrp="1" noChangeAspect="1"/>
          </p:cNvPicPr>
          <p:nvPr>
            <p:ph idx="1"/>
          </p:nvPr>
        </p:nvPicPr>
        <p:blipFill>
          <a:blip r:embed="rId2"/>
          <a:stretch>
            <a:fillRect/>
          </a:stretch>
        </p:blipFill>
        <p:spPr>
          <a:xfrm>
            <a:off x="838200" y="1690688"/>
            <a:ext cx="4763165" cy="2762636"/>
          </a:xfrm>
        </p:spPr>
      </p:pic>
      <p:sp>
        <p:nvSpPr>
          <p:cNvPr id="4" name="投影片編號版面配置區 3">
            <a:extLst>
              <a:ext uri="{FF2B5EF4-FFF2-40B4-BE49-F238E27FC236}">
                <a16:creationId xmlns:a16="http://schemas.microsoft.com/office/drawing/2014/main" id="{362805C2-CD86-427E-768A-D203DA78C050}"/>
              </a:ext>
            </a:extLst>
          </p:cNvPr>
          <p:cNvSpPr>
            <a:spLocks noGrp="1"/>
          </p:cNvSpPr>
          <p:nvPr>
            <p:ph type="sldNum" sz="quarter" idx="12"/>
          </p:nvPr>
        </p:nvSpPr>
        <p:spPr/>
        <p:txBody>
          <a:bodyPr/>
          <a:lstStyle/>
          <a:p>
            <a:fld id="{C497B8E6-CB28-4350-9E62-3F3C29E41FED}" type="slidenum">
              <a:rPr lang="zh-TW" altLang="en-US" smtClean="0"/>
              <a:t>23</a:t>
            </a:fld>
            <a:endParaRPr lang="zh-TW" altLang="en-US"/>
          </a:p>
        </p:txBody>
      </p:sp>
      <p:pic>
        <p:nvPicPr>
          <p:cNvPr id="8" name="圖片 7">
            <a:extLst>
              <a:ext uri="{FF2B5EF4-FFF2-40B4-BE49-F238E27FC236}">
                <a16:creationId xmlns:a16="http://schemas.microsoft.com/office/drawing/2014/main" id="{93D891D7-1F41-D3B4-13AD-8FD89BC3F026}"/>
              </a:ext>
            </a:extLst>
          </p:cNvPr>
          <p:cNvPicPr>
            <a:picLocks noChangeAspect="1"/>
          </p:cNvPicPr>
          <p:nvPr/>
        </p:nvPicPr>
        <p:blipFill>
          <a:blip r:embed="rId3"/>
          <a:stretch>
            <a:fillRect/>
          </a:stretch>
        </p:blipFill>
        <p:spPr>
          <a:xfrm>
            <a:off x="6352893" y="1690688"/>
            <a:ext cx="4791744" cy="3820058"/>
          </a:xfrm>
          <a:prstGeom prst="rect">
            <a:avLst/>
          </a:prstGeom>
        </p:spPr>
      </p:pic>
    </p:spTree>
    <p:extLst>
      <p:ext uri="{BB962C8B-B14F-4D97-AF65-F5344CB8AC3E}">
        <p14:creationId xmlns:p14="http://schemas.microsoft.com/office/powerpoint/2010/main" val="97990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9692459-EC8F-3812-0AC9-D0249CF29535}"/>
              </a:ext>
            </a:extLst>
          </p:cNvPr>
          <p:cNvPicPr>
            <a:picLocks noChangeAspect="1"/>
          </p:cNvPicPr>
          <p:nvPr/>
        </p:nvPicPr>
        <p:blipFill>
          <a:blip r:embed="rId3"/>
          <a:stretch>
            <a:fillRect/>
          </a:stretch>
        </p:blipFill>
        <p:spPr>
          <a:xfrm>
            <a:off x="1019183" y="2637836"/>
            <a:ext cx="9631119" cy="4220164"/>
          </a:xfrm>
          <a:prstGeom prst="rect">
            <a:avLst/>
          </a:prstGeom>
        </p:spPr>
      </p:pic>
      <p:sp>
        <p:nvSpPr>
          <p:cNvPr id="2" name="標題 1">
            <a:extLst>
              <a:ext uri="{FF2B5EF4-FFF2-40B4-BE49-F238E27FC236}">
                <a16:creationId xmlns:a16="http://schemas.microsoft.com/office/drawing/2014/main" id="{C2B06C56-E254-1673-1D9C-5CB9155BB849}"/>
              </a:ext>
            </a:extLst>
          </p:cNvPr>
          <p:cNvSpPr>
            <a:spLocks noGrp="1"/>
          </p:cNvSpPr>
          <p:nvPr>
            <p:ph type="title"/>
          </p:nvPr>
        </p:nvSpPr>
        <p:spPr>
          <a:xfrm>
            <a:off x="838200" y="365125"/>
            <a:ext cx="10515600" cy="2438365"/>
          </a:xfrm>
        </p:spPr>
        <p:txBody>
          <a:bodyPr>
            <a:normAutofit fontScale="90000"/>
          </a:bodyPr>
          <a:lstStyle/>
          <a:p>
            <a:r>
              <a:rPr lang="en-US" altLang="zh-TW" dirty="0">
                <a:latin typeface="Times New Roman" panose="02020603050405020304" pitchFamily="18" charset="0"/>
                <a:cs typeface="Times New Roman" panose="02020603050405020304" pitchFamily="18" charset="0"/>
              </a:rPr>
              <a:t>Designing parse tree for the various forms of attacks</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and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Detecting SQL injection and XSS attacks</a:t>
            </a:r>
          </a:p>
        </p:txBody>
      </p:sp>
      <p:sp>
        <p:nvSpPr>
          <p:cNvPr id="4" name="投影片編號版面配置區 3">
            <a:extLst>
              <a:ext uri="{FF2B5EF4-FFF2-40B4-BE49-F238E27FC236}">
                <a16:creationId xmlns:a16="http://schemas.microsoft.com/office/drawing/2014/main" id="{10953041-9EBC-300A-2AED-9C0363E49C21}"/>
              </a:ext>
            </a:extLst>
          </p:cNvPr>
          <p:cNvSpPr>
            <a:spLocks noGrp="1"/>
          </p:cNvSpPr>
          <p:nvPr>
            <p:ph type="sldNum" sz="quarter" idx="12"/>
          </p:nvPr>
        </p:nvSpPr>
        <p:spPr/>
        <p:txBody>
          <a:bodyPr/>
          <a:lstStyle/>
          <a:p>
            <a:fld id="{C497B8E6-CB28-4350-9E62-3F3C29E41FED}" type="slidenum">
              <a:rPr lang="zh-TW" altLang="en-US" smtClean="0"/>
              <a:t>24</a:t>
            </a:fld>
            <a:endParaRPr lang="zh-TW" altLang="en-US"/>
          </a:p>
        </p:txBody>
      </p:sp>
    </p:spTree>
    <p:extLst>
      <p:ext uri="{BB962C8B-B14F-4D97-AF65-F5344CB8AC3E}">
        <p14:creationId xmlns:p14="http://schemas.microsoft.com/office/powerpoint/2010/main" val="3941012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0953041-9EBC-300A-2AED-9C0363E49C21}"/>
              </a:ext>
            </a:extLst>
          </p:cNvPr>
          <p:cNvSpPr>
            <a:spLocks noGrp="1"/>
          </p:cNvSpPr>
          <p:nvPr>
            <p:ph type="sldNum" sz="quarter" idx="12"/>
          </p:nvPr>
        </p:nvSpPr>
        <p:spPr/>
        <p:txBody>
          <a:bodyPr/>
          <a:lstStyle/>
          <a:p>
            <a:fld id="{C497B8E6-CB28-4350-9E62-3F3C29E41FED}" type="slidenum">
              <a:rPr lang="zh-TW" altLang="en-US" smtClean="0"/>
              <a:t>25</a:t>
            </a:fld>
            <a:endParaRPr lang="zh-TW" altLang="en-US"/>
          </a:p>
        </p:txBody>
      </p:sp>
      <p:pic>
        <p:nvPicPr>
          <p:cNvPr id="5" name="圖片 4">
            <a:extLst>
              <a:ext uri="{FF2B5EF4-FFF2-40B4-BE49-F238E27FC236}">
                <a16:creationId xmlns:a16="http://schemas.microsoft.com/office/drawing/2014/main" id="{2AFC5AB0-BBC3-7C62-4E73-CCF0DD8E9E00}"/>
              </a:ext>
            </a:extLst>
          </p:cNvPr>
          <p:cNvPicPr>
            <a:picLocks noChangeAspect="1"/>
          </p:cNvPicPr>
          <p:nvPr/>
        </p:nvPicPr>
        <p:blipFill>
          <a:blip r:embed="rId3"/>
          <a:stretch>
            <a:fillRect/>
          </a:stretch>
        </p:blipFill>
        <p:spPr>
          <a:xfrm>
            <a:off x="306207" y="544234"/>
            <a:ext cx="5357541" cy="2756642"/>
          </a:xfrm>
          <a:prstGeom prst="rect">
            <a:avLst/>
          </a:prstGeom>
        </p:spPr>
      </p:pic>
      <p:pic>
        <p:nvPicPr>
          <p:cNvPr id="7" name="圖片 6">
            <a:extLst>
              <a:ext uri="{FF2B5EF4-FFF2-40B4-BE49-F238E27FC236}">
                <a16:creationId xmlns:a16="http://schemas.microsoft.com/office/drawing/2014/main" id="{E7E81649-A8AF-C112-EA30-B90CF4F5E6CB}"/>
              </a:ext>
            </a:extLst>
          </p:cNvPr>
          <p:cNvPicPr>
            <a:picLocks noChangeAspect="1"/>
          </p:cNvPicPr>
          <p:nvPr/>
        </p:nvPicPr>
        <p:blipFill>
          <a:blip r:embed="rId4"/>
          <a:stretch>
            <a:fillRect/>
          </a:stretch>
        </p:blipFill>
        <p:spPr>
          <a:xfrm>
            <a:off x="5880954" y="544234"/>
            <a:ext cx="5942741" cy="2756642"/>
          </a:xfrm>
          <a:prstGeom prst="rect">
            <a:avLst/>
          </a:prstGeom>
        </p:spPr>
      </p:pic>
      <p:pic>
        <p:nvPicPr>
          <p:cNvPr id="12" name="圖片 11">
            <a:extLst>
              <a:ext uri="{FF2B5EF4-FFF2-40B4-BE49-F238E27FC236}">
                <a16:creationId xmlns:a16="http://schemas.microsoft.com/office/drawing/2014/main" id="{E447CB98-E0E0-705B-978B-CFA7544EA008}"/>
              </a:ext>
            </a:extLst>
          </p:cNvPr>
          <p:cNvPicPr>
            <a:picLocks noChangeAspect="1"/>
          </p:cNvPicPr>
          <p:nvPr/>
        </p:nvPicPr>
        <p:blipFill>
          <a:blip r:embed="rId5"/>
          <a:stretch>
            <a:fillRect/>
          </a:stretch>
        </p:blipFill>
        <p:spPr>
          <a:xfrm>
            <a:off x="287725" y="3300876"/>
            <a:ext cx="5376023" cy="2919054"/>
          </a:xfrm>
          <a:prstGeom prst="rect">
            <a:avLst/>
          </a:prstGeom>
        </p:spPr>
      </p:pic>
      <p:pic>
        <p:nvPicPr>
          <p:cNvPr id="14" name="圖片 13">
            <a:extLst>
              <a:ext uri="{FF2B5EF4-FFF2-40B4-BE49-F238E27FC236}">
                <a16:creationId xmlns:a16="http://schemas.microsoft.com/office/drawing/2014/main" id="{50D6EF9C-5A09-4933-0335-36DD005F3023}"/>
              </a:ext>
            </a:extLst>
          </p:cNvPr>
          <p:cNvPicPr>
            <a:picLocks noChangeAspect="1"/>
          </p:cNvPicPr>
          <p:nvPr/>
        </p:nvPicPr>
        <p:blipFill>
          <a:blip r:embed="rId6"/>
          <a:stretch>
            <a:fillRect/>
          </a:stretch>
        </p:blipFill>
        <p:spPr>
          <a:xfrm>
            <a:off x="5961393" y="3382082"/>
            <a:ext cx="5862302" cy="2756642"/>
          </a:xfrm>
          <a:prstGeom prst="rect">
            <a:avLst/>
          </a:prstGeom>
        </p:spPr>
      </p:pic>
    </p:spTree>
    <p:extLst>
      <p:ext uri="{BB962C8B-B14F-4D97-AF65-F5344CB8AC3E}">
        <p14:creationId xmlns:p14="http://schemas.microsoft.com/office/powerpoint/2010/main" val="145322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D183B1B-BFBD-BCDA-7964-EBCCA52C5414}"/>
              </a:ext>
            </a:extLst>
          </p:cNvPr>
          <p:cNvSpPr>
            <a:spLocks noGrp="1"/>
          </p:cNvSpPr>
          <p:nvPr>
            <p:ph type="sldNum" sz="quarter" idx="12"/>
          </p:nvPr>
        </p:nvSpPr>
        <p:spPr/>
        <p:txBody>
          <a:bodyPr/>
          <a:lstStyle/>
          <a:p>
            <a:fld id="{C497B8E6-CB28-4350-9E62-3F3C29E41FED}" type="slidenum">
              <a:rPr lang="zh-TW" altLang="en-US" smtClean="0"/>
              <a:t>26</a:t>
            </a:fld>
            <a:endParaRPr lang="zh-TW" altLang="en-US"/>
          </a:p>
        </p:txBody>
      </p:sp>
      <p:pic>
        <p:nvPicPr>
          <p:cNvPr id="6" name="圖片 5">
            <a:extLst>
              <a:ext uri="{FF2B5EF4-FFF2-40B4-BE49-F238E27FC236}">
                <a16:creationId xmlns:a16="http://schemas.microsoft.com/office/drawing/2014/main" id="{980A0F42-B71E-02FB-28DE-997BD8611844}"/>
              </a:ext>
            </a:extLst>
          </p:cNvPr>
          <p:cNvPicPr>
            <a:picLocks noChangeAspect="1"/>
          </p:cNvPicPr>
          <p:nvPr/>
        </p:nvPicPr>
        <p:blipFill>
          <a:blip r:embed="rId2"/>
          <a:stretch>
            <a:fillRect/>
          </a:stretch>
        </p:blipFill>
        <p:spPr>
          <a:xfrm>
            <a:off x="1251861" y="2052445"/>
            <a:ext cx="9688277" cy="2753109"/>
          </a:xfrm>
          <a:prstGeom prst="rect">
            <a:avLst/>
          </a:prstGeom>
        </p:spPr>
      </p:pic>
    </p:spTree>
    <p:extLst>
      <p:ext uri="{BB962C8B-B14F-4D97-AF65-F5344CB8AC3E}">
        <p14:creationId xmlns:p14="http://schemas.microsoft.com/office/powerpoint/2010/main" val="75758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9880696-E6E2-64AB-A967-9A1AA910A95C}"/>
              </a:ext>
            </a:extLst>
          </p:cNvPr>
          <p:cNvSpPr>
            <a:spLocks noGrp="1"/>
          </p:cNvSpPr>
          <p:nvPr>
            <p:ph type="sldNum" sz="quarter" idx="12"/>
          </p:nvPr>
        </p:nvSpPr>
        <p:spPr/>
        <p:txBody>
          <a:bodyPr/>
          <a:lstStyle/>
          <a:p>
            <a:fld id="{C497B8E6-CB28-4350-9E62-3F3C29E41FED}" type="slidenum">
              <a:rPr lang="zh-TW" altLang="en-US" smtClean="0"/>
              <a:t>27</a:t>
            </a:fld>
            <a:endParaRPr lang="zh-TW" altLang="en-US"/>
          </a:p>
        </p:txBody>
      </p:sp>
      <p:pic>
        <p:nvPicPr>
          <p:cNvPr id="6" name="圖片 5">
            <a:extLst>
              <a:ext uri="{FF2B5EF4-FFF2-40B4-BE49-F238E27FC236}">
                <a16:creationId xmlns:a16="http://schemas.microsoft.com/office/drawing/2014/main" id="{60D6EF73-FB00-1734-D1EC-14A87E6E64E2}"/>
              </a:ext>
            </a:extLst>
          </p:cNvPr>
          <p:cNvPicPr>
            <a:picLocks noChangeAspect="1"/>
          </p:cNvPicPr>
          <p:nvPr/>
        </p:nvPicPr>
        <p:blipFill>
          <a:blip r:embed="rId2"/>
          <a:stretch>
            <a:fillRect/>
          </a:stretch>
        </p:blipFill>
        <p:spPr>
          <a:xfrm>
            <a:off x="990600" y="1763814"/>
            <a:ext cx="4261066" cy="5094186"/>
          </a:xfrm>
          <a:prstGeom prst="rect">
            <a:avLst/>
          </a:prstGeom>
        </p:spPr>
      </p:pic>
      <p:sp>
        <p:nvSpPr>
          <p:cNvPr id="7" name="標題 1">
            <a:extLst>
              <a:ext uri="{FF2B5EF4-FFF2-40B4-BE49-F238E27FC236}">
                <a16:creationId xmlns:a16="http://schemas.microsoft.com/office/drawing/2014/main" id="{96D6180B-9199-8443-7F52-F40CCE6B684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latin typeface="Times New Roman" panose="02020603050405020304" pitchFamily="18" charset="0"/>
                <a:cs typeface="Times New Roman" panose="02020603050405020304" pitchFamily="18" charset="0"/>
              </a:rPr>
              <a:t>Preventing SQL-injection and XSS attacks using KMP algorithm</a:t>
            </a:r>
            <a:endParaRPr lang="zh-TW" altLang="en-US" dirty="0">
              <a:latin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F5639585-AB3C-1A7A-A155-92889FCFCEF3}"/>
              </a:ext>
            </a:extLst>
          </p:cNvPr>
          <p:cNvPicPr>
            <a:picLocks noChangeAspect="1"/>
          </p:cNvPicPr>
          <p:nvPr/>
        </p:nvPicPr>
        <p:blipFill>
          <a:blip r:embed="rId3"/>
          <a:stretch>
            <a:fillRect/>
          </a:stretch>
        </p:blipFill>
        <p:spPr>
          <a:xfrm>
            <a:off x="6344343" y="2350015"/>
            <a:ext cx="3562847" cy="1333686"/>
          </a:xfrm>
          <a:prstGeom prst="rect">
            <a:avLst/>
          </a:prstGeom>
        </p:spPr>
      </p:pic>
    </p:spTree>
    <p:extLst>
      <p:ext uri="{BB962C8B-B14F-4D97-AF65-F5344CB8AC3E}">
        <p14:creationId xmlns:p14="http://schemas.microsoft.com/office/powerpoint/2010/main" val="76215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8ECEE9-1052-5D7D-66AF-67E72AAC4A0A}"/>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B9BE6982-D4CB-B245-CE12-A74F3E9107B0}"/>
              </a:ext>
            </a:extLst>
          </p:cNvPr>
          <p:cNvSpPr>
            <a:spLocks noGrp="1"/>
          </p:cNvSpPr>
          <p:nvPr>
            <p:ph idx="1"/>
          </p:nvPr>
        </p:nvSpPr>
        <p:spPr>
          <a:xfrm>
            <a:off x="838200" y="1538859"/>
            <a:ext cx="10515600" cy="4351338"/>
          </a:xfrm>
        </p:spPr>
        <p:txBody>
          <a:bodyPr/>
          <a:lstStyle/>
          <a:p>
            <a:pPr marL="0" indent="0">
              <a:buNone/>
            </a:pPr>
            <a:r>
              <a:rPr lang="en-US" altLang="zh-TW" dirty="0">
                <a:latin typeface="Times New Roman" panose="02020603050405020304" pitchFamily="18" charset="0"/>
                <a:cs typeface="Times New Roman" panose="02020603050405020304" pitchFamily="18" charset="0"/>
              </a:rPr>
              <a:t>Test environment : </a:t>
            </a:r>
          </a:p>
          <a:p>
            <a:pPr marL="457200" lvl="1" indent="0">
              <a:buNone/>
            </a:pPr>
            <a:r>
              <a:rPr lang="en-US" altLang="zh-TW" dirty="0">
                <a:latin typeface="Times New Roman" panose="02020603050405020304" pitchFamily="18" charset="0"/>
                <a:cs typeface="Times New Roman" panose="02020603050405020304" pitchFamily="18" charset="0"/>
              </a:rPr>
              <a:t>PHP Scripting Language and Apache XAMPP Server</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FCFCD10-1547-87DA-CD39-F0B3DB24F02F}"/>
              </a:ext>
            </a:extLst>
          </p:cNvPr>
          <p:cNvSpPr>
            <a:spLocks noGrp="1"/>
          </p:cNvSpPr>
          <p:nvPr>
            <p:ph type="sldNum" sz="quarter" idx="12"/>
          </p:nvPr>
        </p:nvSpPr>
        <p:spPr/>
        <p:txBody>
          <a:bodyPr/>
          <a:lstStyle/>
          <a:p>
            <a:fld id="{C497B8E6-CB28-4350-9E62-3F3C29E41FED}" type="slidenum">
              <a:rPr lang="zh-TW" altLang="en-US" smtClean="0"/>
              <a:t>28</a:t>
            </a:fld>
            <a:endParaRPr lang="zh-TW" altLang="en-US"/>
          </a:p>
        </p:txBody>
      </p:sp>
      <p:pic>
        <p:nvPicPr>
          <p:cNvPr id="6" name="圖片 5">
            <a:extLst>
              <a:ext uri="{FF2B5EF4-FFF2-40B4-BE49-F238E27FC236}">
                <a16:creationId xmlns:a16="http://schemas.microsoft.com/office/drawing/2014/main" id="{FC232E27-8AE0-0CDB-BDA0-1679542ACB15}"/>
              </a:ext>
            </a:extLst>
          </p:cNvPr>
          <p:cNvPicPr>
            <a:picLocks noChangeAspect="1"/>
          </p:cNvPicPr>
          <p:nvPr/>
        </p:nvPicPr>
        <p:blipFill>
          <a:blip r:embed="rId2"/>
          <a:stretch>
            <a:fillRect/>
          </a:stretch>
        </p:blipFill>
        <p:spPr>
          <a:xfrm>
            <a:off x="2444501" y="2622995"/>
            <a:ext cx="5825293" cy="4235005"/>
          </a:xfrm>
          <a:prstGeom prst="rect">
            <a:avLst/>
          </a:prstGeom>
        </p:spPr>
      </p:pic>
    </p:spTree>
    <p:extLst>
      <p:ext uri="{BB962C8B-B14F-4D97-AF65-F5344CB8AC3E}">
        <p14:creationId xmlns:p14="http://schemas.microsoft.com/office/powerpoint/2010/main" val="1435229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8ECEE9-1052-5D7D-66AF-67E72AAC4A0A}"/>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FCFCD10-1547-87DA-CD39-F0B3DB24F02F}"/>
              </a:ext>
            </a:extLst>
          </p:cNvPr>
          <p:cNvSpPr>
            <a:spLocks noGrp="1"/>
          </p:cNvSpPr>
          <p:nvPr>
            <p:ph type="sldNum" sz="quarter" idx="12"/>
          </p:nvPr>
        </p:nvSpPr>
        <p:spPr/>
        <p:txBody>
          <a:bodyPr/>
          <a:lstStyle/>
          <a:p>
            <a:fld id="{C497B8E6-CB28-4350-9E62-3F3C29E41FED}" type="slidenum">
              <a:rPr lang="zh-TW" altLang="en-US" smtClean="0"/>
              <a:t>29</a:t>
            </a:fld>
            <a:endParaRPr lang="zh-TW" altLang="en-US"/>
          </a:p>
        </p:txBody>
      </p:sp>
      <p:pic>
        <p:nvPicPr>
          <p:cNvPr id="9" name="圖片 8">
            <a:extLst>
              <a:ext uri="{FF2B5EF4-FFF2-40B4-BE49-F238E27FC236}">
                <a16:creationId xmlns:a16="http://schemas.microsoft.com/office/drawing/2014/main" id="{CD14A204-8801-280A-6EC3-2617FF7F9640}"/>
              </a:ext>
            </a:extLst>
          </p:cNvPr>
          <p:cNvPicPr>
            <a:picLocks noChangeAspect="1"/>
          </p:cNvPicPr>
          <p:nvPr/>
        </p:nvPicPr>
        <p:blipFill>
          <a:blip r:embed="rId2"/>
          <a:stretch>
            <a:fillRect/>
          </a:stretch>
        </p:blipFill>
        <p:spPr>
          <a:xfrm>
            <a:off x="1232809" y="1266045"/>
            <a:ext cx="9726382" cy="5591955"/>
          </a:xfrm>
          <a:prstGeom prst="rect">
            <a:avLst/>
          </a:prstGeom>
        </p:spPr>
      </p:pic>
    </p:spTree>
    <p:extLst>
      <p:ext uri="{BB962C8B-B14F-4D97-AF65-F5344CB8AC3E}">
        <p14:creationId xmlns:p14="http://schemas.microsoft.com/office/powerpoint/2010/main" val="312693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3735-885C-D762-2A7C-7760F6C51119}"/>
              </a:ext>
            </a:extLst>
          </p:cNvPr>
          <p:cNvSpPr>
            <a:spLocks noGrp="1"/>
          </p:cNvSpPr>
          <p:nvPr>
            <p:ph type="title"/>
          </p:nvPr>
        </p:nvSpPr>
        <p:spPr>
          <a:xfrm>
            <a:off x="838200" y="406866"/>
            <a:ext cx="10515600" cy="1325563"/>
          </a:xfrm>
        </p:spPr>
        <p:txBody>
          <a:bodyPr>
            <a:normAutofit/>
          </a:bodyPr>
          <a:lstStyle/>
          <a:p>
            <a:r>
              <a:rPr kumimoji="1" lang="en-US" altLang="zh-TW" sz="4000" b="1" dirty="0">
                <a:latin typeface="Times New Roman" panose="02020603050405020304" pitchFamily="18" charset="0"/>
                <a:cs typeface="Times New Roman" panose="02020603050405020304" pitchFamily="18" charset="0"/>
              </a:rPr>
              <a:t>Abstract(2/2)</a:t>
            </a:r>
            <a:endParaRPr kumimoji="1" lang="zh-TW" alt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60A558-83F5-DC4B-E8C9-3EB0801F3EAE}"/>
              </a:ext>
            </a:extLst>
          </p:cNvPr>
          <p:cNvSpPr>
            <a:spLocks noGrp="1"/>
          </p:cNvSpPr>
          <p:nvPr>
            <p:ph idx="1"/>
          </p:nvPr>
        </p:nvSpPr>
        <p:spPr>
          <a:xfrm>
            <a:off x="838200" y="1602298"/>
            <a:ext cx="10797330" cy="4697834"/>
          </a:xfrm>
        </p:spPr>
        <p:txBody>
          <a:bodyPr vert="horz" lIns="91440" tIns="45720" rIns="91440" bIns="45720" rtlCol="0" anchor="t">
            <a:noAutofit/>
          </a:bodyPr>
          <a:lstStyle/>
          <a:p>
            <a:pPr marL="0" indent="0">
              <a:lnSpc>
                <a:spcPct val="110000"/>
              </a:lnSpc>
              <a:buNone/>
            </a:pPr>
            <a:r>
              <a:rPr lang="en-US" altLang="zh-TW" sz="2400" dirty="0">
                <a:latin typeface="Times New Roman" panose="02020603050405020304" pitchFamily="18" charset="0"/>
                <a:ea typeface="+mj-ea"/>
                <a:cs typeface="Times New Roman" panose="02020603050405020304" pitchFamily="18" charset="0"/>
              </a:rPr>
              <a:t>Results obtained revealed that the proposed technique was able to successfully detect and prevent the attacks, log the attack entry in the database, block the system using its mac address, and also generate a warning message. Therefore, the proposed technique proved to be more effective in detecting and preventing SQL injection and XSS attacks.</a:t>
            </a:r>
          </a:p>
        </p:txBody>
      </p:sp>
      <p:sp>
        <p:nvSpPr>
          <p:cNvPr id="4" name="Slide Number Placeholder 3">
            <a:extLst>
              <a:ext uri="{FF2B5EF4-FFF2-40B4-BE49-F238E27FC236}">
                <a16:creationId xmlns:a16="http://schemas.microsoft.com/office/drawing/2014/main" id="{7955E3F4-879A-1E75-AEA8-8BFC5FE9B187}"/>
              </a:ext>
            </a:extLst>
          </p:cNvPr>
          <p:cNvSpPr>
            <a:spLocks noGrp="1"/>
          </p:cNvSpPr>
          <p:nvPr>
            <p:ph type="sldNum" sz="quarter" idx="12"/>
          </p:nvPr>
        </p:nvSpPr>
        <p:spPr/>
        <p:txBody>
          <a:bodyPr/>
          <a:lstStyle/>
          <a:p>
            <a:fld id="{7FE2C478-69CB-4CE2-A453-7F649089E273}" type="slidenum">
              <a:rPr lang="zh-TW" altLang="en-US" smtClean="0"/>
              <a:t>3</a:t>
            </a:fld>
            <a:endParaRPr lang="zh-TW" altLang="en-US" dirty="0"/>
          </a:p>
        </p:txBody>
      </p:sp>
    </p:spTree>
    <p:extLst>
      <p:ext uri="{BB962C8B-B14F-4D97-AF65-F5344CB8AC3E}">
        <p14:creationId xmlns:p14="http://schemas.microsoft.com/office/powerpoint/2010/main" val="2775081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670087-F675-8B99-75C3-AFFE8416AA4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53B5194-1DD1-4ED7-40E7-6223E0E99730}"/>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CEA8E6D0-B942-4E46-9522-CD4A46B6714C}"/>
              </a:ext>
            </a:extLst>
          </p:cNvPr>
          <p:cNvSpPr>
            <a:spLocks noGrp="1"/>
          </p:cNvSpPr>
          <p:nvPr>
            <p:ph type="sldNum" sz="quarter" idx="12"/>
          </p:nvPr>
        </p:nvSpPr>
        <p:spPr/>
        <p:txBody>
          <a:bodyPr/>
          <a:lstStyle/>
          <a:p>
            <a:fld id="{C497B8E6-CB28-4350-9E62-3F3C29E41FED}" type="slidenum">
              <a:rPr lang="zh-TW" altLang="en-US" smtClean="0"/>
              <a:t>30</a:t>
            </a:fld>
            <a:endParaRPr lang="zh-TW" altLang="en-US"/>
          </a:p>
        </p:txBody>
      </p:sp>
      <p:pic>
        <p:nvPicPr>
          <p:cNvPr id="6" name="圖片 5">
            <a:extLst>
              <a:ext uri="{FF2B5EF4-FFF2-40B4-BE49-F238E27FC236}">
                <a16:creationId xmlns:a16="http://schemas.microsoft.com/office/drawing/2014/main" id="{5AD95BEB-A17F-3BFE-1B00-7A0493CD7715}"/>
              </a:ext>
            </a:extLst>
          </p:cNvPr>
          <p:cNvPicPr>
            <a:picLocks noChangeAspect="1"/>
          </p:cNvPicPr>
          <p:nvPr/>
        </p:nvPicPr>
        <p:blipFill>
          <a:blip r:embed="rId2"/>
          <a:stretch>
            <a:fillRect/>
          </a:stretch>
        </p:blipFill>
        <p:spPr>
          <a:xfrm>
            <a:off x="1199466" y="661218"/>
            <a:ext cx="9793067" cy="5515745"/>
          </a:xfrm>
          <a:prstGeom prst="rect">
            <a:avLst/>
          </a:prstGeom>
        </p:spPr>
      </p:pic>
    </p:spTree>
    <p:extLst>
      <p:ext uri="{BB962C8B-B14F-4D97-AF65-F5344CB8AC3E}">
        <p14:creationId xmlns:p14="http://schemas.microsoft.com/office/powerpoint/2010/main" val="1378453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1554D3-484E-CAD8-6D38-3915C1B95CCB}"/>
              </a:ext>
            </a:extLst>
          </p:cNvPr>
          <p:cNvSpPr>
            <a:spLocks noGrp="1"/>
          </p:cNvSpPr>
          <p:nvPr>
            <p:ph type="title"/>
          </p:nvPr>
        </p:nvSpPr>
        <p:spPr>
          <a:xfrm>
            <a:off x="838200" y="2622189"/>
            <a:ext cx="10515600" cy="1325563"/>
          </a:xfrm>
        </p:spPr>
        <p:txBody>
          <a:bodyPr/>
          <a:lstStyle/>
          <a:p>
            <a:pPr algn="ctr"/>
            <a:r>
              <a:rPr lang="zh-TW" altLang="en-US">
                <a:latin typeface="Times New Roman"/>
                <a:ea typeface="新細明體"/>
                <a:cs typeface="Calibri Light"/>
              </a:rPr>
              <a:t>Thanks</a:t>
            </a:r>
            <a:endParaRPr lang="zh-TW" altLang="en-US">
              <a:latin typeface="Times New Roman"/>
              <a:cs typeface="Calibri Light" panose="020F0302020204030204"/>
            </a:endParaRPr>
          </a:p>
        </p:txBody>
      </p:sp>
      <p:sp>
        <p:nvSpPr>
          <p:cNvPr id="3" name="投影片編號版面配置區 2">
            <a:extLst>
              <a:ext uri="{FF2B5EF4-FFF2-40B4-BE49-F238E27FC236}">
                <a16:creationId xmlns:a16="http://schemas.microsoft.com/office/drawing/2014/main" id="{4D73BD2C-184A-508C-EF35-E45479D97F2A}"/>
              </a:ext>
            </a:extLst>
          </p:cNvPr>
          <p:cNvSpPr>
            <a:spLocks noGrp="1"/>
          </p:cNvSpPr>
          <p:nvPr>
            <p:ph type="sldNum" sz="quarter" idx="12"/>
          </p:nvPr>
        </p:nvSpPr>
        <p:spPr/>
        <p:txBody>
          <a:bodyPr/>
          <a:lstStyle/>
          <a:p>
            <a:fld id="{C497B8E6-CB28-4350-9E62-3F3C29E41FED}" type="slidenum">
              <a:rPr lang="zh-TW" altLang="en-US" smtClean="0"/>
              <a:t>31</a:t>
            </a:fld>
            <a:endParaRPr lang="zh-TW" altLang="en-US"/>
          </a:p>
        </p:txBody>
      </p:sp>
    </p:spTree>
    <p:extLst>
      <p:ext uri="{BB962C8B-B14F-4D97-AF65-F5344CB8AC3E}">
        <p14:creationId xmlns:p14="http://schemas.microsoft.com/office/powerpoint/2010/main" val="409140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2E32B4-6CB0-FC2C-06BF-46E8965A0BB1}"/>
              </a:ext>
            </a:extLst>
          </p:cNvPr>
          <p:cNvSpPr>
            <a:spLocks noGrp="1"/>
          </p:cNvSpPr>
          <p:nvPr>
            <p:ph type="title"/>
          </p:nvPr>
        </p:nvSpPr>
        <p:spPr/>
        <p:txBody>
          <a:bodyPr/>
          <a:lstStyle/>
          <a:p>
            <a:r>
              <a:rPr lang="en-US" altLang="zh-TW" sz="4400" dirty="0">
                <a:latin typeface="Times New Roman"/>
                <a:ea typeface="新細明體"/>
                <a:cs typeface="Times New Roman"/>
              </a:rPr>
              <a:t>SQL injection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85EDC7B-6C8F-4FB8-9C7E-798F5AC91EF1}"/>
              </a:ext>
            </a:extLst>
          </p:cNvPr>
          <p:cNvSpPr>
            <a:spLocks noGrp="1"/>
          </p:cNvSpPr>
          <p:nvPr>
            <p:ph idx="1"/>
          </p:nvPr>
        </p:nvSpPr>
        <p:spPr/>
        <p:txBody>
          <a:bodyPr/>
          <a:lstStyle/>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Boolean-based SQL injection or tautology attack</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Union-based SQL injection</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Error-based SQL injection</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Batch query SQL injection/piggy backing attacks</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Like-based SQL injection</a:t>
            </a:r>
          </a:p>
          <a:p>
            <a:pPr marL="514350" indent="-514350">
              <a:buFont typeface="+mj-lt"/>
              <a:buAutoNum type="arabicPeriod"/>
            </a:pPr>
            <a:r>
              <a:rPr lang="en-US" altLang="zh-TW" dirty="0">
                <a:latin typeface="Times New Roman" panose="02020603050405020304" pitchFamily="18" charset="0"/>
                <a:cs typeface="Times New Roman" panose="02020603050405020304" pitchFamily="18" charset="0"/>
              </a:rPr>
              <a:t>Hexadecimal/decimal/binary variation attack (encoded injection)</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DF644F2A-46CB-C27A-A275-5A02F751D4D5}"/>
              </a:ext>
            </a:extLst>
          </p:cNvPr>
          <p:cNvSpPr>
            <a:spLocks noGrp="1"/>
          </p:cNvSpPr>
          <p:nvPr>
            <p:ph type="sldNum" sz="quarter" idx="12"/>
          </p:nvPr>
        </p:nvSpPr>
        <p:spPr/>
        <p:txBody>
          <a:bodyPr/>
          <a:lstStyle/>
          <a:p>
            <a:fld id="{C497B8E6-CB28-4350-9E62-3F3C29E41FED}" type="slidenum">
              <a:rPr lang="zh-TW" altLang="en-US" smtClean="0"/>
              <a:t>4</a:t>
            </a:fld>
            <a:endParaRPr lang="zh-TW" altLang="en-US"/>
          </a:p>
        </p:txBody>
      </p:sp>
    </p:spTree>
    <p:extLst>
      <p:ext uri="{BB962C8B-B14F-4D97-AF65-F5344CB8AC3E}">
        <p14:creationId xmlns:p14="http://schemas.microsoft.com/office/powerpoint/2010/main" val="294597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06BB3E-9B25-5FB4-B12F-22297871147C}"/>
              </a:ext>
            </a:extLst>
          </p:cNvPr>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Boolean-based SQL injection or tautology attack</a:t>
            </a:r>
            <a:endParaRPr lang="zh-TW" altLang="en-US" dirty="0"/>
          </a:p>
        </p:txBody>
      </p:sp>
      <p:sp>
        <p:nvSpPr>
          <p:cNvPr id="4" name="投影片編號版面配置區 3">
            <a:extLst>
              <a:ext uri="{FF2B5EF4-FFF2-40B4-BE49-F238E27FC236}">
                <a16:creationId xmlns:a16="http://schemas.microsoft.com/office/drawing/2014/main" id="{22E0A8D0-67DC-8369-0AC3-207DCBA4DECC}"/>
              </a:ext>
            </a:extLst>
          </p:cNvPr>
          <p:cNvSpPr>
            <a:spLocks noGrp="1"/>
          </p:cNvSpPr>
          <p:nvPr>
            <p:ph type="sldNum" sz="quarter" idx="12"/>
          </p:nvPr>
        </p:nvSpPr>
        <p:spPr/>
        <p:txBody>
          <a:bodyPr/>
          <a:lstStyle/>
          <a:p>
            <a:fld id="{C497B8E6-CB28-4350-9E62-3F3C29E41FED}" type="slidenum">
              <a:rPr lang="zh-TW" altLang="en-US" smtClean="0"/>
              <a:t>5</a:t>
            </a:fld>
            <a:endParaRPr lang="zh-TW" altLang="en-US"/>
          </a:p>
        </p:txBody>
      </p:sp>
      <p:sp>
        <p:nvSpPr>
          <p:cNvPr id="6" name="文字方塊 5">
            <a:extLst>
              <a:ext uri="{FF2B5EF4-FFF2-40B4-BE49-F238E27FC236}">
                <a16:creationId xmlns:a16="http://schemas.microsoft.com/office/drawing/2014/main" id="{977E9152-0AF1-9C7C-C1A4-B76F2181FBBD}"/>
              </a:ext>
            </a:extLst>
          </p:cNvPr>
          <p:cNvSpPr txBox="1"/>
          <p:nvPr/>
        </p:nvSpPr>
        <p:spPr>
          <a:xfrm>
            <a:off x="947476" y="2967335"/>
            <a:ext cx="2660301" cy="923330"/>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user</a:t>
            </a:r>
            <a:endParaRPr lang="en-US" altLang="zh-TW" sz="1800" b="0" dirty="0">
              <a:solidFill>
                <a:srgbClr val="000000"/>
              </a:solidFill>
              <a:highlight>
                <a:srgbClr val="FFFFFF"/>
              </a:highlight>
            </a:endParaRPr>
          </a:p>
          <a:p>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username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user</a:t>
            </a:r>
            <a:r>
              <a:rPr lang="en-US" altLang="zh-TW" sz="1800" b="0" dirty="0">
                <a:solidFill>
                  <a:srgbClr val="000000"/>
                </a:solidFill>
                <a:highlight>
                  <a:srgbClr val="FFFFFF"/>
                </a:highlight>
              </a:rPr>
              <a:t>’</a:t>
            </a:r>
          </a:p>
          <a:p>
            <a:r>
              <a:rPr lang="en-US" altLang="zh-TW" sz="1800" b="1" dirty="0">
                <a:solidFill>
                  <a:srgbClr val="0000FF"/>
                </a:solidFill>
                <a:highlight>
                  <a:srgbClr val="FFFFFF"/>
                </a:highlight>
              </a:rPr>
              <a:t>AND</a:t>
            </a:r>
            <a:r>
              <a:rPr lang="en-US" altLang="zh-TW" sz="1800" b="0" dirty="0">
                <a:solidFill>
                  <a:srgbClr val="000000"/>
                </a:solidFill>
                <a:highlight>
                  <a:srgbClr val="FFFFFF"/>
                </a:highlight>
              </a:rPr>
              <a:t> password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‘pass’</a:t>
            </a:r>
            <a:endParaRPr lang="zh-TW" altLang="en-US" dirty="0"/>
          </a:p>
        </p:txBody>
      </p:sp>
      <p:sp>
        <p:nvSpPr>
          <p:cNvPr id="9" name="文字方塊 8">
            <a:extLst>
              <a:ext uri="{FF2B5EF4-FFF2-40B4-BE49-F238E27FC236}">
                <a16:creationId xmlns:a16="http://schemas.microsoft.com/office/drawing/2014/main" id="{8184EA62-C3A0-D915-28F6-4ED96DFCB049}"/>
              </a:ext>
            </a:extLst>
          </p:cNvPr>
          <p:cNvSpPr txBox="1"/>
          <p:nvPr/>
        </p:nvSpPr>
        <p:spPr>
          <a:xfrm>
            <a:off x="4411017" y="3244334"/>
            <a:ext cx="2495341"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If pass = 123’ or ‘1’ = ‘1</a:t>
            </a:r>
            <a:endParaRPr lang="zh-TW" altLang="en-US"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8DFB4EB8-356D-19DE-0F9E-F386E747470D}"/>
              </a:ext>
            </a:extLst>
          </p:cNvPr>
          <p:cNvSpPr txBox="1"/>
          <p:nvPr/>
        </p:nvSpPr>
        <p:spPr>
          <a:xfrm>
            <a:off x="7709598" y="2967335"/>
            <a:ext cx="3263202" cy="923330"/>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user</a:t>
            </a:r>
            <a:endParaRPr lang="en-US" altLang="zh-TW" sz="1800" b="0" dirty="0">
              <a:solidFill>
                <a:srgbClr val="000000"/>
              </a:solidFill>
              <a:highlight>
                <a:srgbClr val="FFFFFF"/>
              </a:highlight>
            </a:endParaRPr>
          </a:p>
          <a:p>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username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user</a:t>
            </a:r>
            <a:r>
              <a:rPr lang="en-US" altLang="zh-TW" sz="1800" b="0" dirty="0">
                <a:solidFill>
                  <a:srgbClr val="000000"/>
                </a:solidFill>
                <a:highlight>
                  <a:srgbClr val="FFFFFF"/>
                </a:highlight>
              </a:rPr>
              <a:t>’</a:t>
            </a:r>
          </a:p>
          <a:p>
            <a:r>
              <a:rPr lang="en-US" altLang="zh-TW" sz="1800" b="1" dirty="0">
                <a:solidFill>
                  <a:srgbClr val="0000FF"/>
                </a:solidFill>
                <a:highlight>
                  <a:srgbClr val="FFFFFF"/>
                </a:highlight>
              </a:rPr>
              <a:t>AND</a:t>
            </a:r>
            <a:r>
              <a:rPr lang="en-US" altLang="zh-TW" sz="1800" b="0" dirty="0">
                <a:solidFill>
                  <a:srgbClr val="000000"/>
                </a:solidFill>
                <a:highlight>
                  <a:srgbClr val="FFFFFF"/>
                </a:highlight>
              </a:rPr>
              <a:t> password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0" dirty="0">
                <a:solidFill>
                  <a:srgbClr val="FF8000"/>
                </a:solidFill>
                <a:highlight>
                  <a:srgbClr val="FFFFFF"/>
                </a:highlight>
              </a:rPr>
              <a:t>123</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or</a:t>
            </a:r>
            <a:r>
              <a:rPr lang="en-US" altLang="zh-TW" sz="1800" b="0" dirty="0">
                <a:solidFill>
                  <a:srgbClr val="000000"/>
                </a:solidFill>
                <a:highlight>
                  <a:srgbClr val="FFFFFF"/>
                </a:highlight>
              </a:rPr>
              <a:t> ‘</a:t>
            </a:r>
            <a:r>
              <a:rPr lang="en-US" altLang="zh-TW" sz="1800" b="0" dirty="0">
                <a:solidFill>
                  <a:srgbClr val="FF8000"/>
                </a:solidFill>
                <a:highlight>
                  <a:srgbClr val="FFFFFF"/>
                </a:highlight>
              </a:rPr>
              <a:t>1</a:t>
            </a:r>
            <a:r>
              <a:rPr lang="en-US" altLang="zh-TW" sz="1800" b="0" dirty="0">
                <a:solidFill>
                  <a:srgbClr val="000000"/>
                </a:solidFill>
                <a:highlight>
                  <a:srgbClr val="FFFFFF"/>
                </a:highlight>
              </a:rPr>
              <a:t>’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0" dirty="0">
                <a:solidFill>
                  <a:srgbClr val="FF8000"/>
                </a:solidFill>
                <a:highlight>
                  <a:srgbClr val="FFFFFF"/>
                </a:highlight>
              </a:rPr>
              <a:t>1</a:t>
            </a:r>
            <a:r>
              <a:rPr lang="en-US" altLang="zh-TW" sz="1800" b="0" dirty="0">
                <a:solidFill>
                  <a:srgbClr val="000000"/>
                </a:solidFill>
                <a:highlight>
                  <a:srgbClr val="FFFFFF"/>
                </a:highlight>
              </a:rPr>
              <a:t>’</a:t>
            </a:r>
            <a:endParaRPr lang="zh-TW" altLang="en-US" dirty="0"/>
          </a:p>
        </p:txBody>
      </p:sp>
    </p:spTree>
    <p:extLst>
      <p:ext uri="{BB962C8B-B14F-4D97-AF65-F5344CB8AC3E}">
        <p14:creationId xmlns:p14="http://schemas.microsoft.com/office/powerpoint/2010/main" val="183952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06BB3E-9B25-5FB4-B12F-22297871147C}"/>
              </a:ext>
            </a:extLst>
          </p:cNvPr>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Union-based SQL injection</a:t>
            </a:r>
          </a:p>
        </p:txBody>
      </p:sp>
      <p:sp>
        <p:nvSpPr>
          <p:cNvPr id="4" name="投影片編號版面配置區 3">
            <a:extLst>
              <a:ext uri="{FF2B5EF4-FFF2-40B4-BE49-F238E27FC236}">
                <a16:creationId xmlns:a16="http://schemas.microsoft.com/office/drawing/2014/main" id="{22E0A8D0-67DC-8369-0AC3-207DCBA4DECC}"/>
              </a:ext>
            </a:extLst>
          </p:cNvPr>
          <p:cNvSpPr>
            <a:spLocks noGrp="1"/>
          </p:cNvSpPr>
          <p:nvPr>
            <p:ph type="sldNum" sz="quarter" idx="12"/>
          </p:nvPr>
        </p:nvSpPr>
        <p:spPr/>
        <p:txBody>
          <a:bodyPr/>
          <a:lstStyle/>
          <a:p>
            <a:fld id="{C497B8E6-CB28-4350-9E62-3F3C29E41FED}" type="slidenum">
              <a:rPr lang="zh-TW" altLang="en-US" smtClean="0"/>
              <a:t>6</a:t>
            </a:fld>
            <a:endParaRPr lang="zh-TW" altLang="en-US"/>
          </a:p>
        </p:txBody>
      </p:sp>
      <p:sp>
        <p:nvSpPr>
          <p:cNvPr id="8" name="文字方塊 7">
            <a:extLst>
              <a:ext uri="{FF2B5EF4-FFF2-40B4-BE49-F238E27FC236}">
                <a16:creationId xmlns:a16="http://schemas.microsoft.com/office/drawing/2014/main" id="{4B504131-C922-EED1-C927-3B08FDC7A216}"/>
              </a:ext>
            </a:extLst>
          </p:cNvPr>
          <p:cNvSpPr txBox="1"/>
          <p:nvPr/>
        </p:nvSpPr>
        <p:spPr>
          <a:xfrm>
            <a:off x="916913" y="2879412"/>
            <a:ext cx="2620107" cy="923330"/>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p>
          <a:p>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id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0" dirty="0">
                <a:solidFill>
                  <a:srgbClr val="808080"/>
                </a:solidFill>
                <a:highlight>
                  <a:srgbClr val="FFFFFF"/>
                </a:highlight>
              </a:rPr>
              <a:t>'id'</a:t>
            </a:r>
            <a:endParaRPr lang="en-US" altLang="zh-TW" sz="1800" b="0" dirty="0">
              <a:solidFill>
                <a:srgbClr val="000000"/>
              </a:solidFill>
              <a:highlight>
                <a:srgbClr val="FFFFFF"/>
              </a:highlight>
            </a:endParaRPr>
          </a:p>
        </p:txBody>
      </p:sp>
      <p:sp>
        <p:nvSpPr>
          <p:cNvPr id="9" name="文字方塊 8">
            <a:extLst>
              <a:ext uri="{FF2B5EF4-FFF2-40B4-BE49-F238E27FC236}">
                <a16:creationId xmlns:a16="http://schemas.microsoft.com/office/drawing/2014/main" id="{3BE89C89-24B8-5907-797F-D29DA847E042}"/>
              </a:ext>
            </a:extLst>
          </p:cNvPr>
          <p:cNvSpPr txBox="1"/>
          <p:nvPr/>
        </p:nvSpPr>
        <p:spPr>
          <a:xfrm>
            <a:off x="4411017" y="3244334"/>
            <a:ext cx="3557326" cy="646331"/>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If id = </a:t>
            </a:r>
            <a:r>
              <a:rPr lang="en-US" altLang="zh-TW" dirty="0"/>
              <a:t>1' UNION SELECT username, password FROM users --</a:t>
            </a:r>
            <a:endParaRPr lang="zh-TW" altLang="en-US"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EC9B4648-86DA-EF45-5E84-0E2EAEFE674D}"/>
              </a:ext>
            </a:extLst>
          </p:cNvPr>
          <p:cNvSpPr txBox="1"/>
          <p:nvPr/>
        </p:nvSpPr>
        <p:spPr>
          <a:xfrm>
            <a:off x="8101484" y="2740912"/>
            <a:ext cx="3735474" cy="1200329"/>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id </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a:t>
            </a:r>
            <a:r>
              <a:rPr lang="en-US" altLang="zh-TW" sz="1800" b="0" dirty="0">
                <a:solidFill>
                  <a:srgbClr val="808080"/>
                </a:solidFill>
                <a:highlight>
                  <a:srgbClr val="FFFFFF"/>
                </a:highlight>
              </a:rPr>
              <a:t>'1'</a:t>
            </a:r>
            <a:r>
              <a:rPr lang="en-US" altLang="zh-TW" sz="1800" b="0" dirty="0">
                <a:solidFill>
                  <a:srgbClr val="000000"/>
                </a:solidFill>
                <a:highlight>
                  <a:srgbClr val="FFFFFF"/>
                </a:highlight>
              </a:rPr>
              <a:t> </a:t>
            </a:r>
          </a:p>
          <a:p>
            <a:r>
              <a:rPr lang="en-US" altLang="zh-TW" sz="1800" b="1" dirty="0">
                <a:solidFill>
                  <a:srgbClr val="0000FF"/>
                </a:solidFill>
                <a:highlight>
                  <a:srgbClr val="FFFFFF"/>
                </a:highlight>
              </a:rPr>
              <a:t>UNION</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password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endParaRPr lang="en-US" altLang="zh-TW" sz="1800" b="0" dirty="0">
              <a:solidFill>
                <a:srgbClr val="808080"/>
              </a:solidFill>
              <a:highlight>
                <a:srgbClr val="FFFFFF"/>
              </a:highlight>
            </a:endParaRPr>
          </a:p>
        </p:txBody>
      </p:sp>
    </p:spTree>
    <p:extLst>
      <p:ext uri="{BB962C8B-B14F-4D97-AF65-F5344CB8AC3E}">
        <p14:creationId xmlns:p14="http://schemas.microsoft.com/office/powerpoint/2010/main" val="199492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06BB3E-9B25-5FB4-B12F-22297871147C}"/>
              </a:ext>
            </a:extLst>
          </p:cNvPr>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Error-based SQL injection</a:t>
            </a:r>
          </a:p>
        </p:txBody>
      </p:sp>
      <p:sp>
        <p:nvSpPr>
          <p:cNvPr id="4" name="投影片編號版面配置區 3">
            <a:extLst>
              <a:ext uri="{FF2B5EF4-FFF2-40B4-BE49-F238E27FC236}">
                <a16:creationId xmlns:a16="http://schemas.microsoft.com/office/drawing/2014/main" id="{22E0A8D0-67DC-8369-0AC3-207DCBA4DECC}"/>
              </a:ext>
            </a:extLst>
          </p:cNvPr>
          <p:cNvSpPr>
            <a:spLocks noGrp="1"/>
          </p:cNvSpPr>
          <p:nvPr>
            <p:ph type="sldNum" sz="quarter" idx="12"/>
          </p:nvPr>
        </p:nvSpPr>
        <p:spPr/>
        <p:txBody>
          <a:bodyPr/>
          <a:lstStyle/>
          <a:p>
            <a:fld id="{C497B8E6-CB28-4350-9E62-3F3C29E41FED}" type="slidenum">
              <a:rPr lang="zh-TW" altLang="en-US" smtClean="0"/>
              <a:t>7</a:t>
            </a:fld>
            <a:endParaRPr lang="zh-TW" altLang="en-US"/>
          </a:p>
        </p:txBody>
      </p:sp>
      <p:sp>
        <p:nvSpPr>
          <p:cNvPr id="5" name="文字方塊 4">
            <a:extLst>
              <a:ext uri="{FF2B5EF4-FFF2-40B4-BE49-F238E27FC236}">
                <a16:creationId xmlns:a16="http://schemas.microsoft.com/office/drawing/2014/main" id="{05933BFC-B76A-FF00-F2E3-EF408A249B5D}"/>
              </a:ext>
            </a:extLst>
          </p:cNvPr>
          <p:cNvSpPr txBox="1"/>
          <p:nvPr/>
        </p:nvSpPr>
        <p:spPr>
          <a:xfrm>
            <a:off x="1143000" y="3037031"/>
            <a:ext cx="2825680" cy="646331"/>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id</a:t>
            </a:r>
            <a:r>
              <a:rPr lang="en-US" altLang="zh-TW" sz="1800" b="1" dirty="0">
                <a:solidFill>
                  <a:srgbClr val="000080"/>
                </a:solidFill>
                <a:highlight>
                  <a:srgbClr val="FFFFFF"/>
                </a:highlight>
              </a:rPr>
              <a:t>=</a:t>
            </a:r>
            <a:r>
              <a:rPr lang="en-US" altLang="zh-TW" sz="1800" b="0" dirty="0">
                <a:solidFill>
                  <a:srgbClr val="FF8000"/>
                </a:solidFill>
                <a:highlight>
                  <a:srgbClr val="FFFFFF"/>
                </a:highlight>
              </a:rPr>
              <a:t>1</a:t>
            </a:r>
            <a:r>
              <a:rPr lang="en-US" altLang="zh-TW" sz="1800" b="0" dirty="0">
                <a:solidFill>
                  <a:srgbClr val="000000"/>
                </a:solidFill>
                <a:highlight>
                  <a:srgbClr val="FFFFFF"/>
                </a:highlight>
              </a:rPr>
              <a:t> </a:t>
            </a:r>
          </a:p>
        </p:txBody>
      </p:sp>
      <p:sp>
        <p:nvSpPr>
          <p:cNvPr id="3" name="文字方塊 2">
            <a:extLst>
              <a:ext uri="{FF2B5EF4-FFF2-40B4-BE49-F238E27FC236}">
                <a16:creationId xmlns:a16="http://schemas.microsoft.com/office/drawing/2014/main" id="{287F37C7-9097-EBEA-3CF1-0713A24DAD8F}"/>
              </a:ext>
            </a:extLst>
          </p:cNvPr>
          <p:cNvSpPr txBox="1"/>
          <p:nvPr/>
        </p:nvSpPr>
        <p:spPr>
          <a:xfrm>
            <a:off x="4139083" y="3175530"/>
            <a:ext cx="2495341"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If id = 1 AND 1=</a:t>
            </a:r>
            <a:endParaRPr lang="zh-TW" altLang="en-US"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A3A433EC-6875-7CDA-AEE4-DE88EC39DB36}"/>
              </a:ext>
            </a:extLst>
          </p:cNvPr>
          <p:cNvSpPr txBox="1"/>
          <p:nvPr/>
        </p:nvSpPr>
        <p:spPr>
          <a:xfrm>
            <a:off x="6805247" y="3037031"/>
            <a:ext cx="3383782" cy="646331"/>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id</a:t>
            </a:r>
            <a:r>
              <a:rPr lang="en-US" altLang="zh-TW" sz="1800" b="1" dirty="0">
                <a:solidFill>
                  <a:srgbClr val="000080"/>
                </a:solidFill>
                <a:highlight>
                  <a:srgbClr val="FFFFFF"/>
                </a:highlight>
              </a:rPr>
              <a:t>=</a:t>
            </a:r>
            <a:r>
              <a:rPr lang="en-US" altLang="zh-TW" sz="1800" b="0" dirty="0">
                <a:solidFill>
                  <a:srgbClr val="FF8000"/>
                </a:solidFill>
                <a:highlight>
                  <a:srgbClr val="FFFFFF"/>
                </a:highlight>
              </a:rPr>
              <a:t>1</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AND</a:t>
            </a:r>
            <a:r>
              <a:rPr lang="en-US" altLang="zh-TW" sz="1800" b="0" dirty="0">
                <a:solidFill>
                  <a:srgbClr val="000000"/>
                </a:solidFill>
                <a:highlight>
                  <a:srgbClr val="FFFFFF"/>
                </a:highlight>
              </a:rPr>
              <a:t> </a:t>
            </a:r>
            <a:r>
              <a:rPr lang="en-US" altLang="zh-TW" sz="1800" b="0" dirty="0">
                <a:solidFill>
                  <a:srgbClr val="FF8000"/>
                </a:solidFill>
                <a:highlight>
                  <a:srgbClr val="FFFFFF"/>
                </a:highlight>
              </a:rPr>
              <a:t>1</a:t>
            </a:r>
            <a:r>
              <a:rPr lang="en-US" altLang="zh-TW" sz="1800" b="1" dirty="0">
                <a:solidFill>
                  <a:srgbClr val="000080"/>
                </a:solidFill>
                <a:highlight>
                  <a:srgbClr val="FFFFFF"/>
                </a:highlight>
              </a:rPr>
              <a:t>=</a:t>
            </a:r>
            <a:endParaRPr lang="en-US" altLang="zh-TW" sz="1800" b="0" dirty="0">
              <a:solidFill>
                <a:srgbClr val="000000"/>
              </a:solidFill>
              <a:highlight>
                <a:srgbClr val="FFFFFF"/>
              </a:highlight>
            </a:endParaRPr>
          </a:p>
        </p:txBody>
      </p:sp>
    </p:spTree>
    <p:extLst>
      <p:ext uri="{BB962C8B-B14F-4D97-AF65-F5344CB8AC3E}">
        <p14:creationId xmlns:p14="http://schemas.microsoft.com/office/powerpoint/2010/main" val="251709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06BB3E-9B25-5FB4-B12F-22297871147C}"/>
              </a:ext>
            </a:extLst>
          </p:cNvPr>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Batch query SQL injection/piggy backing attacks</a:t>
            </a:r>
          </a:p>
        </p:txBody>
      </p:sp>
      <p:sp>
        <p:nvSpPr>
          <p:cNvPr id="4" name="投影片編號版面配置區 3">
            <a:extLst>
              <a:ext uri="{FF2B5EF4-FFF2-40B4-BE49-F238E27FC236}">
                <a16:creationId xmlns:a16="http://schemas.microsoft.com/office/drawing/2014/main" id="{22E0A8D0-67DC-8369-0AC3-207DCBA4DECC}"/>
              </a:ext>
            </a:extLst>
          </p:cNvPr>
          <p:cNvSpPr>
            <a:spLocks noGrp="1"/>
          </p:cNvSpPr>
          <p:nvPr>
            <p:ph type="sldNum" sz="quarter" idx="12"/>
          </p:nvPr>
        </p:nvSpPr>
        <p:spPr/>
        <p:txBody>
          <a:bodyPr/>
          <a:lstStyle/>
          <a:p>
            <a:fld id="{C497B8E6-CB28-4350-9E62-3F3C29E41FED}" type="slidenum">
              <a:rPr lang="zh-TW" altLang="en-US" smtClean="0"/>
              <a:t>8</a:t>
            </a:fld>
            <a:endParaRPr lang="zh-TW" altLang="en-US"/>
          </a:p>
        </p:txBody>
      </p:sp>
      <p:sp>
        <p:nvSpPr>
          <p:cNvPr id="5" name="文字方塊 4">
            <a:extLst>
              <a:ext uri="{FF2B5EF4-FFF2-40B4-BE49-F238E27FC236}">
                <a16:creationId xmlns:a16="http://schemas.microsoft.com/office/drawing/2014/main" id="{05933BFC-B76A-FF00-F2E3-EF408A249B5D}"/>
              </a:ext>
            </a:extLst>
          </p:cNvPr>
          <p:cNvSpPr txBox="1"/>
          <p:nvPr/>
        </p:nvSpPr>
        <p:spPr>
          <a:xfrm>
            <a:off x="1143000" y="3045527"/>
            <a:ext cx="2825680" cy="646331"/>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id</a:t>
            </a:r>
            <a:r>
              <a:rPr lang="en-US" altLang="zh-TW" sz="1800" b="1" dirty="0">
                <a:solidFill>
                  <a:srgbClr val="000080"/>
                </a:solidFill>
                <a:highlight>
                  <a:srgbClr val="FFFFFF"/>
                </a:highlight>
              </a:rPr>
              <a:t>=</a:t>
            </a:r>
            <a:r>
              <a:rPr lang="en-US" altLang="zh-TW" sz="1800" b="0" dirty="0">
                <a:solidFill>
                  <a:srgbClr val="FF8000"/>
                </a:solidFill>
                <a:highlight>
                  <a:srgbClr val="FFFFFF"/>
                </a:highlight>
              </a:rPr>
              <a:t>1</a:t>
            </a:r>
            <a:r>
              <a:rPr lang="en-US" altLang="zh-TW" sz="1800" b="0" dirty="0">
                <a:solidFill>
                  <a:srgbClr val="000000"/>
                </a:solidFill>
                <a:highlight>
                  <a:srgbClr val="FFFFFF"/>
                </a:highlight>
              </a:rPr>
              <a:t> </a:t>
            </a:r>
          </a:p>
        </p:txBody>
      </p:sp>
      <p:sp>
        <p:nvSpPr>
          <p:cNvPr id="3" name="文字方塊 2">
            <a:extLst>
              <a:ext uri="{FF2B5EF4-FFF2-40B4-BE49-F238E27FC236}">
                <a16:creationId xmlns:a16="http://schemas.microsoft.com/office/drawing/2014/main" id="{287F37C7-9097-EBEA-3CF1-0713A24DAD8F}"/>
              </a:ext>
            </a:extLst>
          </p:cNvPr>
          <p:cNvSpPr txBox="1"/>
          <p:nvPr/>
        </p:nvSpPr>
        <p:spPr>
          <a:xfrm>
            <a:off x="4050739" y="3184026"/>
            <a:ext cx="298687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If id = 1 ;DROP TABLE users;</a:t>
            </a:r>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A02FE47B-8A28-5536-6B74-D1271D5353DC}"/>
              </a:ext>
            </a:extLst>
          </p:cNvPr>
          <p:cNvSpPr txBox="1"/>
          <p:nvPr/>
        </p:nvSpPr>
        <p:spPr>
          <a:xfrm>
            <a:off x="7037613" y="3045527"/>
            <a:ext cx="4358473" cy="646331"/>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id</a:t>
            </a:r>
            <a:r>
              <a:rPr lang="en-US" altLang="zh-TW" sz="1800" b="1" dirty="0">
                <a:solidFill>
                  <a:srgbClr val="000080"/>
                </a:solidFill>
                <a:highlight>
                  <a:srgbClr val="FFFFFF"/>
                </a:highlight>
              </a:rPr>
              <a:t>=</a:t>
            </a:r>
            <a:r>
              <a:rPr lang="en-US" altLang="zh-TW" sz="1800" b="0" dirty="0">
                <a:solidFill>
                  <a:srgbClr val="FF8000"/>
                </a:solidFill>
                <a:highlight>
                  <a:srgbClr val="FFFFFF"/>
                </a:highlight>
              </a:rPr>
              <a:t>1</a:t>
            </a:r>
            <a:r>
              <a:rPr lang="en-US" altLang="zh-TW" sz="1800" b="0" dirty="0">
                <a:solidFill>
                  <a:srgbClr val="000000"/>
                </a:solidFill>
                <a:highlight>
                  <a:srgbClr val="FFFFFF"/>
                </a:highlight>
              </a:rPr>
              <a:t> </a:t>
            </a:r>
            <a:r>
              <a:rPr lang="en-US" altLang="zh-TW" sz="1800" b="1" dirty="0">
                <a:solidFill>
                  <a:srgbClr val="000080"/>
                </a:solidFill>
                <a:highlight>
                  <a:srgbClr val="FFFFFF"/>
                </a:highlight>
              </a:rPr>
              <a:t>;</a:t>
            </a:r>
            <a:r>
              <a:rPr lang="en-US" altLang="zh-TW" sz="1800" b="1" dirty="0">
                <a:solidFill>
                  <a:srgbClr val="0000FF"/>
                </a:solidFill>
                <a:highlight>
                  <a:srgbClr val="FFFFFF"/>
                </a:highlight>
              </a:rPr>
              <a:t>DROP</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TABLE</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users</a:t>
            </a:r>
            <a:r>
              <a:rPr lang="en-US" altLang="zh-TW" sz="1800" b="1" dirty="0">
                <a:solidFill>
                  <a:srgbClr val="000080"/>
                </a:solidFill>
                <a:highlight>
                  <a:srgbClr val="FFFFFF"/>
                </a:highlight>
              </a:rPr>
              <a:t>;</a:t>
            </a:r>
            <a:endParaRPr lang="en-US" altLang="zh-TW" sz="1800" b="0" dirty="0">
              <a:solidFill>
                <a:srgbClr val="000000"/>
              </a:solidFill>
              <a:highlight>
                <a:srgbClr val="FFFFFF"/>
              </a:highlight>
            </a:endParaRPr>
          </a:p>
        </p:txBody>
      </p:sp>
    </p:spTree>
    <p:extLst>
      <p:ext uri="{BB962C8B-B14F-4D97-AF65-F5344CB8AC3E}">
        <p14:creationId xmlns:p14="http://schemas.microsoft.com/office/powerpoint/2010/main" val="402748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6E1EF8-56A3-0036-8666-533B969D941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Like-based SQL injection</a:t>
            </a:r>
            <a:endParaRPr lang="zh-TW" altLang="en-US" dirty="0"/>
          </a:p>
        </p:txBody>
      </p:sp>
      <p:sp>
        <p:nvSpPr>
          <p:cNvPr id="4" name="投影片編號版面配置區 3">
            <a:extLst>
              <a:ext uri="{FF2B5EF4-FFF2-40B4-BE49-F238E27FC236}">
                <a16:creationId xmlns:a16="http://schemas.microsoft.com/office/drawing/2014/main" id="{1F7AD0F7-194D-4197-FA70-C067BB6D0841}"/>
              </a:ext>
            </a:extLst>
          </p:cNvPr>
          <p:cNvSpPr>
            <a:spLocks noGrp="1"/>
          </p:cNvSpPr>
          <p:nvPr>
            <p:ph type="sldNum" sz="quarter" idx="12"/>
          </p:nvPr>
        </p:nvSpPr>
        <p:spPr/>
        <p:txBody>
          <a:bodyPr/>
          <a:lstStyle/>
          <a:p>
            <a:fld id="{C497B8E6-CB28-4350-9E62-3F3C29E41FED}" type="slidenum">
              <a:rPr lang="zh-TW" altLang="en-US" smtClean="0"/>
              <a:t>9</a:t>
            </a:fld>
            <a:endParaRPr lang="zh-TW" altLang="en-US"/>
          </a:p>
        </p:txBody>
      </p:sp>
      <p:sp>
        <p:nvSpPr>
          <p:cNvPr id="5" name="文字方塊 4">
            <a:extLst>
              <a:ext uri="{FF2B5EF4-FFF2-40B4-BE49-F238E27FC236}">
                <a16:creationId xmlns:a16="http://schemas.microsoft.com/office/drawing/2014/main" id="{1D7162C6-1866-E4F6-04FF-13A0F85EFAB4}"/>
              </a:ext>
            </a:extLst>
          </p:cNvPr>
          <p:cNvSpPr txBox="1"/>
          <p:nvPr/>
        </p:nvSpPr>
        <p:spPr>
          <a:xfrm>
            <a:off x="838200" y="2967335"/>
            <a:ext cx="3393830" cy="923330"/>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p>
          <a:p>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username </a:t>
            </a:r>
            <a:r>
              <a:rPr lang="en-US" altLang="zh-TW" sz="1800" b="1" dirty="0">
                <a:solidFill>
                  <a:srgbClr val="0000FF"/>
                </a:solidFill>
                <a:highlight>
                  <a:srgbClr val="FFFFFF"/>
                </a:highlight>
              </a:rPr>
              <a:t>LIKE</a:t>
            </a:r>
            <a:r>
              <a:rPr lang="en-US" altLang="zh-TW" sz="1800" b="0" dirty="0">
                <a:solidFill>
                  <a:srgbClr val="000000"/>
                </a:solidFill>
                <a:highlight>
                  <a:srgbClr val="FFFFFF"/>
                </a:highlight>
              </a:rPr>
              <a:t> </a:t>
            </a:r>
            <a:r>
              <a:rPr lang="en-US" altLang="zh-TW" sz="1800" b="0" dirty="0">
                <a:solidFill>
                  <a:srgbClr val="808080"/>
                </a:solidFill>
                <a:highlight>
                  <a:srgbClr val="FFFFFF"/>
                </a:highlight>
              </a:rPr>
              <a:t>'%name%'</a:t>
            </a:r>
            <a:endParaRPr lang="en-US" altLang="zh-TW" sz="1800" b="0" dirty="0">
              <a:solidFill>
                <a:srgbClr val="000000"/>
              </a:solidFill>
              <a:highlight>
                <a:srgbClr val="FFFFFF"/>
              </a:highlight>
            </a:endParaRPr>
          </a:p>
        </p:txBody>
      </p:sp>
      <p:sp>
        <p:nvSpPr>
          <p:cNvPr id="7" name="文字方塊 6">
            <a:extLst>
              <a:ext uri="{FF2B5EF4-FFF2-40B4-BE49-F238E27FC236}">
                <a16:creationId xmlns:a16="http://schemas.microsoft.com/office/drawing/2014/main" id="{ECC8E84F-35A7-5033-6AA4-54FEC48BF68E}"/>
              </a:ext>
            </a:extLst>
          </p:cNvPr>
          <p:cNvSpPr txBox="1"/>
          <p:nvPr/>
        </p:nvSpPr>
        <p:spPr>
          <a:xfrm>
            <a:off x="4050739" y="3184026"/>
            <a:ext cx="227972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If name = </a:t>
            </a:r>
            <a:r>
              <a:rPr lang="en-US" altLang="zh-TW" dirty="0"/>
              <a:t>%' OR '1'='1</a:t>
            </a:r>
            <a:endParaRPr lang="zh-TW" altLang="en-US"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22A087E2-D1F6-8E21-1588-31EF9154360B}"/>
              </a:ext>
            </a:extLst>
          </p:cNvPr>
          <p:cNvSpPr txBox="1"/>
          <p:nvPr/>
        </p:nvSpPr>
        <p:spPr>
          <a:xfrm>
            <a:off x="6986117" y="2907027"/>
            <a:ext cx="4448907" cy="923330"/>
          </a:xfrm>
          <a:prstGeom prst="rect">
            <a:avLst/>
          </a:prstGeom>
          <a:noFill/>
        </p:spPr>
        <p:txBody>
          <a:bodyPr wrap="square">
            <a:spAutoFit/>
          </a:bodyPr>
          <a:lstStyle/>
          <a:p>
            <a:r>
              <a:rPr lang="en-US" altLang="zh-TW" sz="1800" b="1" dirty="0">
                <a:solidFill>
                  <a:srgbClr val="0000FF"/>
                </a:solidFill>
                <a:highlight>
                  <a:srgbClr val="FFFFFF"/>
                </a:highlight>
              </a:rPr>
              <a:t>SELECT</a:t>
            </a:r>
            <a:r>
              <a:rPr lang="en-US" altLang="zh-TW" sz="1800" b="0" dirty="0">
                <a:solidFill>
                  <a:srgbClr val="000000"/>
                </a:solidFill>
                <a:highlight>
                  <a:srgbClr val="FFFFFF"/>
                </a:highlight>
              </a:rPr>
              <a:t> username</a:t>
            </a:r>
            <a:r>
              <a:rPr lang="en-US" altLang="zh-TW" sz="1800" b="1" dirty="0">
                <a:solidFill>
                  <a:srgbClr val="000080"/>
                </a:solidFill>
                <a:highlight>
                  <a:srgbClr val="FFFFFF"/>
                </a:highlight>
              </a:rPr>
              <a:t>,</a:t>
            </a:r>
            <a:r>
              <a:rPr lang="en-US" altLang="zh-TW" sz="1800" b="0" dirty="0">
                <a:solidFill>
                  <a:srgbClr val="000000"/>
                </a:solidFill>
                <a:highlight>
                  <a:srgbClr val="FFFFFF"/>
                </a:highlight>
              </a:rPr>
              <a:t> email </a:t>
            </a:r>
          </a:p>
          <a:p>
            <a:r>
              <a:rPr lang="en-US" altLang="zh-TW" sz="1800" b="1" dirty="0">
                <a:solidFill>
                  <a:srgbClr val="0000FF"/>
                </a:solidFill>
                <a:highlight>
                  <a:srgbClr val="FFFFFF"/>
                </a:highlight>
              </a:rPr>
              <a:t>FROM</a:t>
            </a:r>
            <a:r>
              <a:rPr lang="en-US" altLang="zh-TW" sz="1800" b="0" dirty="0">
                <a:solidFill>
                  <a:srgbClr val="000000"/>
                </a:solidFill>
                <a:highlight>
                  <a:srgbClr val="FFFFFF"/>
                </a:highlight>
              </a:rPr>
              <a:t> users </a:t>
            </a:r>
          </a:p>
          <a:p>
            <a:r>
              <a:rPr lang="en-US" altLang="zh-TW" sz="1800" b="1" dirty="0">
                <a:solidFill>
                  <a:srgbClr val="0000FF"/>
                </a:solidFill>
                <a:highlight>
                  <a:srgbClr val="FFFFFF"/>
                </a:highlight>
              </a:rPr>
              <a:t>WHERE</a:t>
            </a:r>
            <a:r>
              <a:rPr lang="en-US" altLang="zh-TW" sz="1800" b="0" dirty="0">
                <a:solidFill>
                  <a:srgbClr val="000000"/>
                </a:solidFill>
                <a:highlight>
                  <a:srgbClr val="FFFFFF"/>
                </a:highlight>
              </a:rPr>
              <a:t> username </a:t>
            </a:r>
            <a:r>
              <a:rPr lang="en-US" altLang="zh-TW" sz="1800" b="1" dirty="0">
                <a:solidFill>
                  <a:srgbClr val="0000FF"/>
                </a:solidFill>
                <a:highlight>
                  <a:srgbClr val="FFFFFF"/>
                </a:highlight>
              </a:rPr>
              <a:t>LIKE</a:t>
            </a:r>
            <a:r>
              <a:rPr lang="en-US" altLang="zh-TW" sz="1800" b="0" dirty="0">
                <a:solidFill>
                  <a:srgbClr val="000000"/>
                </a:solidFill>
                <a:highlight>
                  <a:srgbClr val="FFFFFF"/>
                </a:highlight>
              </a:rPr>
              <a:t> </a:t>
            </a:r>
            <a:r>
              <a:rPr lang="en-US" altLang="zh-TW" sz="1800" b="0" dirty="0">
                <a:solidFill>
                  <a:srgbClr val="808080"/>
                </a:solidFill>
                <a:highlight>
                  <a:srgbClr val="FFFFFF"/>
                </a:highlight>
              </a:rPr>
              <a:t>'%%'</a:t>
            </a:r>
            <a:r>
              <a:rPr lang="en-US" altLang="zh-TW" sz="1800" b="0" dirty="0">
                <a:solidFill>
                  <a:srgbClr val="000000"/>
                </a:solidFill>
                <a:highlight>
                  <a:srgbClr val="FFFFFF"/>
                </a:highlight>
              </a:rPr>
              <a:t> </a:t>
            </a:r>
            <a:r>
              <a:rPr lang="en-US" altLang="zh-TW" sz="1800" b="1" dirty="0">
                <a:solidFill>
                  <a:srgbClr val="0000FF"/>
                </a:solidFill>
                <a:highlight>
                  <a:srgbClr val="FFFFFF"/>
                </a:highlight>
              </a:rPr>
              <a:t>OR</a:t>
            </a:r>
            <a:r>
              <a:rPr lang="en-US" altLang="zh-TW" sz="1800" b="0" dirty="0">
                <a:solidFill>
                  <a:srgbClr val="000000"/>
                </a:solidFill>
                <a:highlight>
                  <a:srgbClr val="FFFFFF"/>
                </a:highlight>
              </a:rPr>
              <a:t> </a:t>
            </a:r>
            <a:r>
              <a:rPr lang="en-US" altLang="zh-TW" sz="1800" b="0" dirty="0">
                <a:solidFill>
                  <a:srgbClr val="808080"/>
                </a:solidFill>
                <a:highlight>
                  <a:srgbClr val="FFFFFF"/>
                </a:highlight>
              </a:rPr>
              <a:t>'1'</a:t>
            </a:r>
            <a:r>
              <a:rPr lang="en-US" altLang="zh-TW" sz="1800" b="1" dirty="0">
                <a:solidFill>
                  <a:srgbClr val="000080"/>
                </a:solidFill>
                <a:highlight>
                  <a:srgbClr val="FFFFFF"/>
                </a:highlight>
              </a:rPr>
              <a:t>=</a:t>
            </a:r>
            <a:r>
              <a:rPr lang="en-US" altLang="zh-TW" sz="1800" b="0" dirty="0">
                <a:solidFill>
                  <a:srgbClr val="808080"/>
                </a:solidFill>
                <a:highlight>
                  <a:srgbClr val="FFFFFF"/>
                </a:highlight>
              </a:rPr>
              <a:t>'1%'</a:t>
            </a:r>
            <a:endParaRPr lang="zh-TW" altLang="en-US" dirty="0"/>
          </a:p>
        </p:txBody>
      </p:sp>
    </p:spTree>
    <p:extLst>
      <p:ext uri="{BB962C8B-B14F-4D97-AF65-F5344CB8AC3E}">
        <p14:creationId xmlns:p14="http://schemas.microsoft.com/office/powerpoint/2010/main" val="3028032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14362</TotalTime>
  <Words>1466</Words>
  <Application>Microsoft Office PowerPoint</Application>
  <PresentationFormat>寬螢幕</PresentationFormat>
  <Paragraphs>418</Paragraphs>
  <Slides>31</Slides>
  <Notes>13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31</vt:i4>
      </vt:variant>
    </vt:vector>
  </HeadingPairs>
  <TitlesOfParts>
    <vt:vector size="37" baseType="lpstr">
      <vt:lpstr>新細明體</vt:lpstr>
      <vt:lpstr>Arial</vt:lpstr>
      <vt:lpstr>Calibri</vt:lpstr>
      <vt:lpstr>Calibri Light</vt:lpstr>
      <vt:lpstr>Times New Roman</vt:lpstr>
      <vt:lpstr>Office Theme</vt:lpstr>
      <vt:lpstr>A novel technique to prevent SQL injection and cross-site scripting attacks using Knuth-Morris-Pratt string match algorithm</vt:lpstr>
      <vt:lpstr>Abstract(1/2)</vt:lpstr>
      <vt:lpstr>Abstract(2/2)</vt:lpstr>
      <vt:lpstr>SQL injection</vt:lpstr>
      <vt:lpstr>Boolean-based SQL injection or tautology attack</vt:lpstr>
      <vt:lpstr>Union-based SQL injection</vt:lpstr>
      <vt:lpstr>Error-based SQL injection</vt:lpstr>
      <vt:lpstr>Batch query SQL injection/piggy backing attacks</vt:lpstr>
      <vt:lpstr>Like-based SQL injection</vt:lpstr>
      <vt:lpstr>Hexadecimal/decimal/binary variation attack (encoded injection)</vt:lpstr>
      <vt:lpstr>Cross-site scripting (XSS)</vt:lpstr>
      <vt:lpstr>Reflected XSS</vt:lpstr>
      <vt:lpstr>Stored XSS</vt:lpstr>
      <vt:lpstr>DOM-based XSS</vt:lpstr>
      <vt:lpstr>string match algorithm</vt:lpstr>
      <vt:lpstr>Knuth Morris Pratt string match algorithm</vt:lpstr>
      <vt:lpstr>PowerPoint 簡報</vt:lpstr>
      <vt:lpstr>PowerPoint 簡報</vt:lpstr>
      <vt:lpstr>PowerPoint 簡報</vt:lpstr>
      <vt:lpstr>PowerPoint 簡報</vt:lpstr>
      <vt:lpstr>PowerPoint 簡報</vt:lpstr>
      <vt:lpstr>The proposed detection and prevention technique</vt:lpstr>
      <vt:lpstr>Formation of SQL injection string patterns</vt:lpstr>
      <vt:lpstr>Designing parse tree for the various forms of attacks and  Detecting SQL injection and XSS attacks</vt:lpstr>
      <vt:lpstr>PowerPoint 簡報</vt:lpstr>
      <vt:lpstr>PowerPoint 簡報</vt:lpstr>
      <vt:lpstr>PowerPoint 簡報</vt:lpstr>
      <vt:lpstr>Results</vt:lpstr>
      <vt:lpstr>Results</vt:lpstr>
      <vt:lpstr>PowerPoint 簡報</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Substring Inclusion Constraint Longest Common Subsequence Problem Can Be Solved in Quadratic Time</dc:title>
  <dc:creator>Wen Wen Liao</dc:creator>
  <cp:lastModifiedBy>M123040052</cp:lastModifiedBy>
  <cp:revision>1308</cp:revision>
  <dcterms:created xsi:type="dcterms:W3CDTF">2022-10-11T15:33:00Z</dcterms:created>
  <dcterms:modified xsi:type="dcterms:W3CDTF">2024-07-22T20:16:13Z</dcterms:modified>
</cp:coreProperties>
</file>