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7" r:id="rId5"/>
    <p:sldId id="265" r:id="rId6"/>
    <p:sldId id="266" r:id="rId7"/>
    <p:sldId id="264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84837" autoAdjust="0"/>
  </p:normalViewPr>
  <p:slideViewPr>
    <p:cSldViewPr snapToGrid="0">
      <p:cViewPr varScale="1">
        <p:scale>
          <a:sx n="59" d="100"/>
          <a:sy n="59" d="100"/>
        </p:scale>
        <p:origin x="14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5:50:54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4612 10618 299 0,'0'0'121'16,"0"0"-26"-16,0 0 21 15,0 0 47-15,0 0-59 16,0 0-19-16,0 28-1 15,0-24-5-15,0 2 5 16,0-5-13-16,0 4 2 0,0-1-14 16,0-2-9-16,0 4-8 15,0-2-3 1,0 4-11-16,0 0 23 0,-2-1-27 16,-3 5 0-16,-2 3-7 15,0 0 12-15,1-2-14 16,-3 3-5-16,0 2-2 15,0-1 2-15,0 4-10 16,-2 1 13-16,2-2-13 16,0-1-11-16,0-2 6 15,2 2 5-15,3-4 0 0,2-1 1 16,0 3-1-16,0-6 0 16,2 0-1-16,-3-3 9 15,3-2-7-15,0-2 1 16,0 0 4-16,0-2-6 15,0-2 0-15,0 2-15 16,0-2 14-16,0 0-17 16,0 0 16-16,0 0-6 15,0 0-8-15,0 0 14 16,0 0-5-16,0 0 7 16,0 0-25-16,0 0-16 15,0 0-23-15,0 0-54 16,0 0 47-16,5-4-46 15,1-3-145-15,-1 0-390 0</inkml:trace>
  <inkml:trace contextRef="#ctx0" brushRef="#br0" timeOffset="937.41">4930 10659 454 0,'0'0'87'0,"0"0"21"15,0 0 72-15,0 0-19 16,0 0-67-16,0 0-12 16,0 0 37-16,4-10-52 15,-4 10-8-15,0 0 37 16,0 0-41-16,0 4 11 16,0 9-1-16,0 1-27 15,0 2-38-15,-6 1 13 0,2 2-13 16,-3-2 6-16,0-2-6 15,0-1-1-15,-1 1-11 16,1-4 9-16,1 1-3 16,-2-2 3-16,4-4-8 15,0 1 21-15,1-3-10 16,3-3 0-16,0-1-7 16,0 2 7-16,0-2 0 15,-2 0 0-15,2 0-7 16,0 0 5-16,0 0-9 15,0 3-7-15,0-2-5 16,9-1 14-16,0 1 11 16,2 2-2-16,2-1 9 0,1 0-9 15,1 0-11 1,6 2 11-16,-2 0-1 16,4-2-7-16,1 2 8 0,1 0-28 15,0-1 18-15,-6 0-9 16,-1 0 2-16,-5-3-10 15,-1 0 17-15,-5 2-35 16,-3-2 9-16,0 0-2 16,-2 0-43-16,-2 0 14 15,0 0 4-15,0 0-29 16,0 0-29-16,0 0-132 16,0 0-66-16</inkml:trace>
  <inkml:trace contextRef="#ctx0" brushRef="#br0" timeOffset="1499.83">5073 10700 320 0,'0'0'146'0,"0"0"19"16,0 0 27-16,0 0-22 15,0 0-51-15,0 0-37 16,0 0-14-16,-2 28 34 16,-2-16-21-16,-2 1-20 15,2 2-3-15,0-1 9 16,-1 3-26-16,3-2-5 16,2 1-36-16,-2 0 27 15,2 0-25-15,0 3 13 16,-2-1-12-16,0 0 4 0,-4-3-1 15,4-1 4 1,0 1-10-16,2-5-7 0,0-5-9 16,0 1-2-16,0 1 16 15,0-3-7-15,0 0-4 16,0 0-15-16,0-1-4 16,0 4-16-16,0-3-5 15,-2-2-12-15,0 2-12 16,-2-4-43-16,-3 0-44 15,3 0-145-15</inkml:trace>
  <inkml:trace contextRef="#ctx0" brushRef="#br0" timeOffset="2952.79">5628 10730 377 0,'0'0'148'0,"0"0"-47"0,0 0 23 16,0 0 58-16,0 0-62 16,0 0-31-16,0 0-10 15,-8 0 17-15,8 0-6 16,0 0-15-16,8 0-18 16,5 0-25-16,3 0-4 15,5 4-8-15,4-2 6 16,4 2-13-16,2 0-11 15,1 1 6-15,-1-3 0 16,-2 4 2-16,-2 1-10 16,-3-1 13-16,-6 0-13 0,-2-2-21 15,-6 0 20-15,-3 1 0 16,-2-4-10-16,0 2-1 16,-3-2 10-16,-2-1-14 15,2 2 16-15,-2-2 0 16,0 3 12-16,0-3-5 15,0 1 9-15,0 3-5 16,0-2 16-16,0 4 14 16,0 0-23-16,0 0-5 15,0 0-12-15,-7 3 15 16,-2-2-7-16,0 3 2 16,-4 0-6-16,-1 0 2 15,-3 3-1-15,-3-2-6 16,-3 3-6-16,1-2 5 0,-2 1-9 15,-1-2 9-15,0-3-8 16,5 1-1-16,1-1 8 16,0-2-12-16,4 0 6 15,-1-3 6-15,5 1 2 16,1 1-22-16,2-3 22 16,2 0-16-16,1-1 2 15,3-1 12-15,2 3-6 16,0-3-5-16,0 0-6 15,0 0 2-15,0 0 16 0,0 0 0 16,0 0-20 0,0 0-11-16,0 0 8 0,0 0 16 15,0 1-22-15,0-1-18 16,0 3-34-16,4 1-19 16,-1-2-128-16,1 0-416 0</inkml:trace>
  <inkml:trace contextRef="#ctx0" brushRef="#br0" timeOffset="9719.08">6613 10646 317 0,'0'0'104'0,"0"0"-61"15,0 0 77-15,0 0 39 16,0 0-13-16,0 0-25 15,0 0-14-15,0 0-10 16,0 0-19-16,0 0 22 16,0 0-11-16,0 0-15 15,0 0-33-15,0 0-4 16,0 5 36-16,0 3-13 0,0 1-29 16,-5 3 1-16,-2 0-3 15,-2 2-13-15,3 2 9 16,-3 2-17-16,-3 2 11 15,4 2-19-15,-3 0 0 16,-1 2 6-16,1-2-7 16,3 2 1-16,-2-4-9 15,4-2 9-15,1-2 0 16,1-1 1-16,2-5 6 16,0-2-7-16,0-1-2 15,2 0-17-15,-3-4 13 16,3 1-4-16,0 1 0 15,0-3-2-15,0-1 9 0,0 2-13 16,0 1 15 0,-3 0 1-16,3-1-28 0,-2 1 28 15,-2 0-41-15,2 1 41 16,0-3-41-16,2 0 12 16,0 1-31-16,0-3-129 15,0 0 0-15,0 0-99 16,2 0-109-16</inkml:trace>
  <inkml:trace contextRef="#ctx0" brushRef="#br0" timeOffset="10828.23">6924 10709 405 0,'0'0'82'0,"0"0"16"0,0 0 81 0,0 0-48 16,0 0-53-16,0 0-7 15,0 0-16-15,5-9 0 16,-5 9-20-16,0 0 13 16,0 0 7-16,0 0-3 15,0 0 10-15,0 3-39 16,-7 3-14-16,-2 5-9 15,-2-1 17-15,0 3-16 16,2-3-1-16,0 3 2 16,0-1-2-16,3 3 18 15,-2-7-17-15,2 5-1 0,2-5 8 16,-1 0-8-16,1-4 9 16,0 1 7-16,1-1 1 15,3-4 1 1,0 0-8-16,0 0-9 0,0 0-1 15,0 0-11-15,0 0 3 16,0 0-3-16,0 0 11 16,0 0-9-16,0 0-1 15,0 0 10-15,0 0 1 16,7 0 1-16,4 0-2 16,5 0 0-16,-1 0-1 15,5 3 1-15,0 2 3 0,0 2-3 16,1 1-11-16,-4 0-5 15,-1 2 16 1,-3-1 0-16,-6-2-17 0,-2 3-31 16,-3-2 19-16,-2 2 29 15,0 2 35-15,0-2-1 16,-10-2-3-16,-1 2-22 16,1-3 7-16,-4-1 17 15,3 0-21-15,2 0-12 16,-3 0 0-16,4-1 0 15,-1 2 1-15,0-3 11 16,2 0-12-16,-2 1-37 16,1-5-6-16,-2 0-4 0,2 0-59 15,-1 0 22 1,-3 0 31-16,1 0 11 0,-2-13-49 16,2 5-113-16,4-2-132 0</inkml:trace>
  <inkml:trace contextRef="#ctx0" brushRef="#br0" timeOffset="11375.03">6949 10686 149 0,'0'0'91'0,"0"0"-24"0,0 0 24 16,0 0 15-16,0 0 47 15,0 0 52-15,0 0-35 16,15 0-53-16,-4 4 3 16,1-2 7-16,-1 2-53 15,3-1-26-15,-2-3 2 16,5 1-31-16,0-1-9 16,-1 0-10-16,-3 0 0 15,1 0-12-15,-3 0-12 16,-5 0-23-16,-2 0-36 0,-4 0-95 15,0 0-175 1,0 0-349-16</inkml:trace>
  <inkml:trace contextRef="#ctx0" brushRef="#br0" timeOffset="12234.69">7334 10889 487 0,'0'0'178'16,"0"0"-11"-16,0 0 7 16,0 0-20-16,0 0-67 15,0 0-26-15,0 0 12 16,0 0 1-16,7 1-16 16,4 2-19-16,0-3-13 15,5 1-14-15,-1-1-5 16,4 0 0-16,-4 0-6 15,3 0 0-15,-3 0 10 16,-1 0-5-16,-1 0-5 16,-4 0 0-16,0 0-1 0,-2 0 0 15,-3 0 0-15,-2 0 0 16,-2 0-2-16,2 0-12 16,-2 0-27-16,0 0-16 15,0 0-60-15,0 0-7 16,0 0-126-16,0 0-307 0</inkml:trace>
  <inkml:trace contextRef="#ctx0" brushRef="#br0" timeOffset="13453.44">7756 10772 436 0,'0'0'125'0,"0"0"-16"16,0 0 84-16,0 0-43 16,0 0-67-16,0 0-7 15,0 0-5-15,0-6-11 16,4 6 21-16,0 0-26 15,3 0 15-15,2 0 5 16,4 0-45-16,0 6 9 16,1 2-17-16,3 1-15 15,-1-2 9-15,-3 3-16 0,1-2-9 16,-5 2-21-16,-3 3 13 16,0-4 17-16,-6 5 62 15,0 0-43-15,0 1 6 16,0 0-13-16,-6-1-12 15,-4-1-7-15,-1-1 7 16,-5-1-7-16,1 2-7 16,-1-4 14-16,3-1 7 15,-3 2 9-15,3-1-16 16,-3-4-2-16,3 4-6 16,-1-2-8-16,1-3-20 0,0 0 18 15,-1 1 1 1,3-1 1-16,1-4 10 0,4 0 12 15,2 0-5-15,-1 0-1 16,3 0 0-16,-2 0 12 16,2 0 7-16,0 0 9 15,2 0-19-15,-4 0 5 16,4 0 2-16,0 0 3 16,0 0-1-16,0 0-18 15,0 0 6-15,0 0-5 16,0 0 0-16,0 0 1 15,0 0-4-15,0 0-2 16,12 0 4-16,1 0 11 16,1 0-11-16,1 0-12 0,3 0 12 15,0 0 9-15,2 2-9 16,3 2 8-16,-2-3-2 16,4 4-6-16,0-3-10 15,-3 2 7-15,-2-2 2 16,-4 2 1-16,-3-2 0 15,-2 0-28-15,-6-2 28 16,-1 2-18-16,-2-2-2 16,-2 0-14-16,2 0-12 15,-2 0-23-15,0 0-5 16,0 0-61-16,0 0-3 16,-6 0-97-16,-3 0-152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0:02:04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20351 2516 68 0,'0'0'143'15,"0"0"-71"-15,0 0-43 16,0 0-6-16,0-2 1 16,0 1 1-16,0 1 11 15,0 0 13-15,0 0-7 16,0 0-18-16,0 0 10 0,0 0 10 15,0 0 17-15,0 0-19 16,0 0-2-16,0 0 34 16,0 0-11-1,0 0 10-15,0 0 12 0,0 0-8 16,0 0 17-16,0 0-39 16,0 0 17-16,0 0-5 15,0 0-12-15,0 0-8 16,0 0 3-16,0 0-6 15,0 0-13-15,0 0-20 16,0 0 7-16,0 0 14 0,0 0 38 16,0 6-12-16,0 1-20 15,0 1 15-15,2 2-13 16,-2 0-15-16,2 2-3 16,-2 3 2-16,0-1-23 15,0 1 24-15,0 2-24 16,0 1 15-1,0-2-15-15,0 0 7 0,0 1-8 16,0-4-12-16,0 1 12 16,0-4 7-16,0 0 2 15,0-2 1-15,0 2 0 16,0 0-4-16,0-2-6 16,0 3 2-16,0-3-2 15,0 3 1 1,0 1 11-16,0-2-6 0,0-1 0 0,0-1-6 15,0-1 0-15,0 1 0 16,0-4 0-16,0 2 0 16,0-4 1-1,0 2 0-15,0 1 0 0,0-2 0 16,0 3 12-16,0 1-12 16,0 0-2-16,2 0 0 15,-2-2 1-15,0-1 0 0,0 1 1 16,0-4-1-1,0 1 1-15,0 2 2 0,0 1-2 16,0 1-1-16,0 2 1 16,0-1 0-1,0 1-1-15,0-2-6 0,0 0 6 16,0-2 0-16,0 1-1 16,0-1 1-16,0 0-1 15,0 2 1-15,0-1-1 16,0 5 1-1,0-1 0-15,0-2-3 0,3 2-6 16,-1-5 2-16,0 0 1 16,0-4-4-16,-2 2-14 15,2-2-2-15,-2 0-19 0,0 0 22 16,0 0-6-16,0 0-18 16,0 0-61-16,0 0-99 15,0 0-164-15,0 0-484 0</inkml:trace>
  <inkml:trace contextRef="#ctx0" brushRef="#br0" timeOffset="1116.82">20524 2876 431 0,'0'0'115'0,"0"0"-55"0,0 0 29 15,0 0 86-15,0 0-15 16,0 0-57-16,0 0-18 16,0 0-8-16,0 0-23 15,0 0-18-15,0 0 60 16,0 0-32-16,0 0-2 16,7 0 13-16,9-5-42 0,0-1-14 15,-1-2 3-15,1 2-7 16,-1-4-4-16,-1 2-3 15,1-2-7-15,-1-2-1 16,-3 0 6-16,2-2 1 16,-2 0-1-16,0-5 16 15,-2 2 23-15,-2 1-21 16,-2 1-7-16,-5 2 5 16,0 1 2-16,0 2-2 15,0-1-3-15,-7 4-7 16,-5-2-11-16,4 4 1 0,-3-1 20 15,-1 3-22-15,-1 3 0 16,1 0-8-16,0 0 8 16,-2 0-12-16,1 9 3 15,2 0-13-15,-1-1 22 16,3 2-2-16,1 3 2 16,-4-1 0-16,3 1 0 15,1 4 1-15,-4 2-1 0,3 0-25 16,1 1-5-1,1-1 30-15,0 2 0 0,5-3-4 16,0-2 4-16,2-2 0 16,0 0-11-16,0 1 11 15,0-4 7 1,2 0-7-16,9 0-13 0,-2-3 13 16,4 1 0-16,1-1-7 15,1-4 5-15,3-3-18 16,1-1 12-16,-2 0 8 15,3 0 0-15,0 0 6 0,-2 0 7 16,-2 0-4 0,-1 0-8-16,-2 0-1 0,-1-1-6 15,-4-3-29-15,1 1-27 16,3-1-15-16,-6-2-24 16,5 0-75-16,-1 0-54 15,-4 2-312-15</inkml:trace>
  <inkml:trace contextRef="#ctx0" brushRef="#br0" timeOffset="2428.05">20874 2637 378 0,'0'0'137'0,"0"0"-20"15,0 0 20-15,0 0 32 16,0 0-7-16,0 0-43 16,0 0 17-16,-2-9-48 15,2 9 5-15,0 0-27 16,-2 0-31-16,0 0-5 16,0 13 97-16,-1 3-56 15,1 0-42-15,-1 5-10 16,3-4-13-16,0 1-2 15,0-2 2-15,0 0-5 16,0 0 17-16,5-2-18 16,2-3 8-16,0 4-7 0,-3-5-1 15,0 2 11-15,1-2-10 16,-3 0 1-16,0 0-2 16,1-2 0-16,-3 3-9 15,0-5 8-15,2 1-5 16,-2-1 6-16,0-1 9 15,0-1-8-15,0-3-2 16,0-1 7-16,0 0-14 16,0 2 3-16,0-2 4 0,0 0-24 15,0 0 7-15,0 0 2 16,0 0-25-16,0 0 40 16,0 0-25-16,0 0 26 15,0-3 37-15,0-6 0 16,0 0-36-16,0-4 5 15,0-1 1-15,2 2-6 16,0-2 5-16,3-2 2 16,-1 0-8-16,0-1 0 0,3 0-1 15,3-1 1 1,-4 1 0-16,3 0 11 0,2 1-11 16,-2 0 0-16,2 2-7 15,3 0 6-15,-3 4-3 16,-1 2-5-16,2 0-4 15,-1 4 12 1,0-1-1-16,3 4-5 0,-2-2 1 16,2 2 3-16,-3 1-16 15,-2 0 9-15,-2 0-3 16,-2 0 13-16,1 0 0 16,-2 10 9-16,1 2-9 0,-1 3-1 15,-4 3 0-15,0 2 2 16,0 5-1-1,0-3 1-15,0 0 31 0,2 1-31 16,1-6 1-16,2-1-1 16,-1-2-1-16,0 0 0 15,1 0-7-15,-1 0 5 16,0-3-11-16,1-2 10 16,0 0-9-16,-1-4 11 15,3-1-17-15,-5 1 17 0,2-4-21 16,-2 1-1-16,0-2-20 15,-2 0-63-15,6 0-98 32,0 0-34-32,1-3-133 0,-3-7-237 0</inkml:trace>
  <inkml:trace contextRef="#ctx0" brushRef="#br0" timeOffset="37153.84">21502 2833 157 0,'0'0'0'16,"0"0"-15"-16,0 0-109 0,0 0 111 15,0 0 11 1,0 0 2-16,0 0-3 0</inkml:trace>
  <inkml:trace contextRef="#ctx0" brushRef="#br0" timeOffset="38351.78">21502 2833 85 0,'-22'13'78'15,"22"-13"-42"-15,0 0 15 0,0 0 60 16,0 0-6 0,0 0 2-16,0 0-39 0,0 0-5 15,0 0 1 1,0 0 35-16,0 0-9 0,0 0-12 16,0 0-14-1,0 0 24-15,0 0-27 0,0 0-22 16,-2-5 12-16,2-1-9 15,0 0-22-15,0-2-1 16,0-2 46-16,0 1-33 16,-2 1-23-16,-1-3 48 15,1 1-21-15,0 2-27 16,0 0 4-16,-2 2 19 0,-1-1-10 16,3 1-9-16,-2-1-6 15,-4 1 5-15,4 0-6 16,-2 0 1-16,-3 1-7 15,1 4-9-15,0-2 9 16,1 3 41-16,1 0-41 16,-4 0-15-16,0 0-1 15,-1 3 2-15,-3 5 12 16,3 4 2-16,-3 0-10 0,3 0 9 16,1 4-39-1,3-2 40-15,0 0 2 0,4 0 14 16,3 0-16-16,0 1 7 15,0-2 15 1,0 1 5-16,0 0-26 0,10 1 14 16,-1-4-15-16,-3 3-7 15,3 0 4-15,-2-2 3 16,0-1 13-16,-1-4-13 16,1 0-14-16,-3-1-4 0,3-5 17 15,0 1-5 1,-3 1 6-16,1-3-16 0,1 0-9 15,-2 0 16-15,4 0 9 16,-2 0 26 0,1 0-26-16,-1-9 0 0,2 2 0 15,-2-3 1-15,1-1 6 16,-3 1 5-16,0 2-12 16,0 0 4-1,2 2-4-15,-4-2 19 0,0 2-19 16,2-2 0-16,-1 0 6 15,1 1-6-15,-2 0-3 16,0 1 3-16,0 2-16 0,-2 0 16 16,3 2 23-16,-3 0-15 15,0 2-8-15,2 0-11 16,-2 0 5 0,0 0 5-16,2 0 1 0,-2 0-15 15,3 0-13-15,1 0 7 16,1 8 21-16,-3 2-26 15,2 4 26-15,-2 2 29 16,0 2 0-16,-2 0 15 16,0 0-31-1,3-1-1-15,-3-2 4 0,0-1-16 0,2 1 1 16,-2-2 7 0,0 2-7-16,0-1 12 0,0 0-13 15,0-2 0 1,0 0-6-16,0-2-24 0,0-1 29 15,-2-3-10 1,-3-4 11-16,3 3-31 0,-2-4 14 16,-3 2 15-16,3-1-8 15,-6 2 7-15,4-2 3 16,-3 0 1-16,0 0 9 16,2 0 0-1,3 0-3-15,0 0-14 0,1-2 3 16,1 0-20-16,0 0-8 0,2 0-26 15,-2 0 13-15,0 0 25 16,0 0 20-16,-2 0 9 16,2-4-9-16,0 2-25 15,0 0 8-15,0 0-39 16,0-2-19-16,0 2-37 16,-1-3-119-1,-1 1-29-15,2 2-104 0</inkml:trace>
  <inkml:trace contextRef="#ctx0" brushRef="#br0" timeOffset="39060.09">21592 2685 506 0,'0'0'210'0,"0"0"-64"0,0 0 22 15,0 0-2-15,0 0-31 0,0 0-76 16,0 0-15-16,-3-3 11 16,3 3-22-16,0 0-24 15,9-1 4-15,9-3 48 16,5 0-33 0,3-2 0-16,1-3-19 0,-1 3-8 15,-3 3 12-15,-5-1-6 16,-5 0-7-16,-4 2-13 15,-3 0-26-15,-3 2-49 0,0-2 23 16,-3-1-6 0,0 3-39-16,2-1-89 15,-2-6-61-15,0 4-47 16</inkml:trace>
  <inkml:trace contextRef="#ctx0" brushRef="#br0" timeOffset="39495.97">21708 2524 588 0,'0'0'53'16,"0"0"-28"-16,0 0 105 0,0 0 31 16,0 0-13-16,0 0-76 15,0 0-12-15,0 68-18 16,0-46-3-16,0 3-25 16,0-3-1-16,0 2-7 15,0-5-6-15,0 2-8 16,0-2 7-16,0-2 2 0,0 1 8 15,0-1-8-15,0-2-1 16,0-1 0-16,0-4-16 16,2-1-6-16,0-4 1 15,-2 1-8-15,2 0-19 16,-2 0-7-16,0-2-22 16,0 2-41-16,2-1 8 15,0-2-69-15,5-3-90 16,3 0 101-16</inkml:trace>
  <inkml:trace contextRef="#ctx0" brushRef="#br0" timeOffset="40400.64">21966 2519 378 0,'0'0'235'0,"0"0"-161"0,0 0-13 15,0 0 135-15,0 0-119 16,0 0-34-16,0 0 68 16,0 23-47-16,0-11-25 15,0 0-29-15,0 3-9 0,0-1 19 16,0 1 6-16,0 3-13 15,0 3 18-15,0-1-31 16,0 2 0-16,0 0 0 16,0-2 20-16,0-2-13 15,0-2-6-15,0-4 8 16,0-3 0-16,0-2-9 16,0-1 0-16,0 2 0 15,0-2 0-15,0 2-5 16,0 1 5-16,0-3-1 15,0 0-9-15,0-4 10 0,2 3 11 16,-2-5-10 0,2 2-1-16,-2-2-8 15,0 0-13-15,0 0 3 0,0 0-9 16,0 0 27-16,0 0 0 16,0 0-23-16,0-2 5 15,2-5 12-15,1-4 6 16,4-1 38-16,1-2-15 15,3-2-23-15,3 0 0 16,1 0-5-16,4 1 21 0,-1-2-16 16,-3 5 0-1,1-1 0-15,-5 6-7 0,-3 3 0 32,-3 0 6-32,-1 4 1 15,-1 0-15-15,-1 0-8 0,0 0 23 0,3 0 0 31,-3 4 16-31,2 6 97 0,-2 4-70 0,1 2-6 16,-1 2-23-16,0-2 2 0,0 0-16 16,0-1 0-1,3-2-2 1,0-1-5-16,1 0 7 16,3-4-6-16,3 0 0 15,-2-4-66-15,1 0 30 16,1-2 20-16,-3 0-17 15,-1-2-24-15,4 0-63 16,-3 0-115-16,-1 0-137 0</inkml:trace>
  <inkml:trace contextRef="#ctx0" brushRef="#br0" timeOffset="43016.4">20373 3346 124 0,'0'0'204'0,"0"0"-93"16,0 0 10-16,0 0 16 15,0 0-6-15,0 0-12 16,0 0-14-16,0 0 21 15,-3 0-27-15,3 0-11 16,0 0-8-16,0 0-13 16,0 0 36-16,0 0-45 15,0 0-37-15,0 0-21 16,0 0-9-16,0 0 8 0,0 0 1 16,6 0 9-16,0 0 3 15,3 0-12-15,-3 0 6 16,2 0-6-16,0 0 0 15,1 0 5-15,-3 0-5 16,2 0-1-16,-6 0 1 16,0 0 0-16,-2 0 0 15,0 0-1-15,0 0 1 16,0 0 0-16,0 0-3 16,0 0-8-16,0 0-30 0,0 0 29 15,0 0-33 1,0 0-13-16,0 0-24 0,0 0-29 15,2 0-160-15,3 2-72 16,-3 2-59-16</inkml:trace>
  <inkml:trace contextRef="#ctx0" brushRef="#br0" timeOffset="44013.28">20413 3485 390 0,'0'0'226'0,"0"0"-97"0,0 0-2 16,0 0 13-16,0 0-35 16,0 0-32-16,0 0-25 15,0 8-12-15,0-3 19 16,0 4-3-16,0 1 16 16,0 2-24-16,0 0 31 15,0 2-35-15,0 0-24 16,0 1-15-16,0-3 9 0,0 3-10 15,0-3 0 1,0-1-1-16,0-6 0 0,0 1 1 16,0-2 0-16,0-2-2 15,0 0-33-15,0-2 25 16,0 0-32-16,0 0 16 16,0 0 1-16,0 0-4 15,2 0-26-15,-2 0-25 16,3 0-84-16,1 0-35 15,0-2-45-15,0-4-81 0</inkml:trace>
  <inkml:trace contextRef="#ctx0" brushRef="#br0" timeOffset="45194.12">20623 3425 438 0,'0'0'164'16,"0"0"-44"-16,0 0 17 15,0 0 37-15,0 0-8 16,0 0-76-16,0 0-35 16,0 0-48-16,0 0 2 15,0 0-2-15,0 4 41 16,0 6 6-16,0 2-18 15,0 2-14-15,-5 2-21 16,2 1 5-16,1 2-4 16,0-2 7-16,2-2-9 0,0-3-6 15,0 0 5-15,0-3 1 16,0-2 0-16,0-1 0 16,0 0 7-16,0-4-5 15,0-2-2-15,0 0-14 16,0 0 14-16,0 0-3 15,0 0 3-15,0 0-2 16,0 0-6-16,0 0 8 16,0 0 35-16,0-4 20 15,0-3-4-15,0 0-14 0,0-1-26 16,0-4 2-16,4-1-12 16,4 2 21-16,-2-3-9 31,1 0-13-31,1 2-2 0,2-1 2 0,3 0 0 15,1-1-16-15,5-2 16 16,2 0 1-16,-2 1 5 16,2 2-6-16,-3 3-1 15,-3 0-5-15,-3 3-1 16,-4 4 7-16,-1 1 1 16,-3 2-1-16,-2 0 0 15,0 0-41-15,-2 0 40 0,0 0 1 16,0 2 19-16,0 9 75 15,0 5-64-15,0 0-30 16,0 2 7-16,0-2 9 16,0 3-16-16,0-2 1 15,0-3-1-15,0 1 2 16,0 1-1-16,0-3-1 16,0-3-3-16,3 1-3 15,2-3 6-15,-3-2-9 16,-2-1 0-16,2-2 2 15,-2 1-6-15,0-1 12 16,0 0-12 0,0 1-6-16,0-2-82 0,0 0-62 0,0-2-55 15,0 0-380-15</inkml:trace>
  <inkml:trace contextRef="#ctx0" brushRef="#br0" timeOffset="46395.05">21130 3252 45 0,'0'0'565'15,"0"0"-461"-15,0 0 0 16,0 0 65-16,0 0 29 16,0 0-82-16,0 0-25 15,0 0 14-15,0 0-37 16,0 0-29-16,0 2 27 0,0 10 51 15,5 2-28-15,-1 2-54 16,1 4-4-16,0 1-18 16,-1-1 5-16,0-3 2 15,1 1-19-15,1 1 0 16,4-3-1-16,-4 0 12 16,1 2-7-16,-3-4-4 15,0 2 5 1,2-5-6-16,-2 2 0 0,-2-3 3 15,-2-4-3-15,2 1-1 16,-2-6-1-16,0-1-5 0,0 0-8 16,0 0 14-16,0 0-23 15,0 0-14-15,0 0 28 16,0 0-33-16,0 0-42 16,0-1 85-16,0-8 21 15,-6 3 2-15,-2-2 8 16,0 0-24-1,1-1-6-15,1 4 20 16,-2-3-20-16,0-2 14 0,-1 2-14 16,0 0 7-16,-2-3-7 0,0 2 15 31,-1-1-15-31,-1-1-1 0,2 4 8 16,-1-2-7-16,4 3 6 15,-1 2-7-15,3 1 0 16,-2 1-1-16,2 2-25 0,-1 0 8 15,1 0 18-15,-2 0-3 16,0 2 6-16,1 7-3 16,-1 6 1-16,2-1 1 15,2 0 15-15,2-1-16 16,2 4 7-16,0 0 24 16,0-3-16-16,0 3-10 15,4-1-5 1,4-2 0-16,-2-2-1 15,-1-2 1-15,-1-2 14 0,2 2-14 0,0-3-2 16,0 0 1-16,3-1-2 16,-1 0-23-1,4-4 24-15,1-2-23 0,1 0 4 16,-1 0 14-16,2 0 6 16,-1-2-7-16,-3-4-4 15,3 0-28-15,-6 2-14 16,1-3-10-16,-3 4-30 0,4-2-73 15,-4-2-150 1,-1 3-382-16</inkml:trace>
  <inkml:trace contextRef="#ctx0" brushRef="#br0" timeOffset="47133.57">21313 3529 371 0,'0'0'338'0,"0"0"-152"16,0 0-82-16,0 0 53 0,0 0-7 15,0 0-60-15,0 0-10 16,11-6 42-16,9 0 15 15,3-2-51-15,2 0-27 16,-2-2 8-16,0 3-43 16,-3-4 4-16,-2 3-6 15,-5 0-13 1,-2-1-9-16,-4 2 10 0,-3 1-10 16,-1 0-24-16,-3 0-18 15,0-3 42 1,0 4 30-16,0-2 1 0,-12 3-12 0,2 1-10 15,-6 0-9-15,0 3-2 16,0 0-27-16,1 0 15 16,1 0 6-16,4 0 2 15,1 4 5-15,-1 4 0 16,2 2-19 0,3 3 17-16,1 3 3 0,0 0 0 15,4 2 9-15,0 0 1 16,0 2 23-16,0-1-32 15,0-4 8 1,2 1-8-16,9-4 4 16,3 0-5-16,1-2-12 15,5-2 12-15,2-2-16 16,0-2 10-16,5-2 5 16,-2 0-22-16,-3-2-1 15,-2 0-11-15,-4 0-3 16,-3 0-69-16,-1 0-84 15,-2 0-41-15,-1-4-172 16,-5-2-444-16</inkml:trace>
  <inkml:trace contextRef="#ctx0" brushRef="#br0" timeOffset="47716.21">21703 3371 753 0,'0'0'197'0,"0"0"-99"0,0 0 58 0,0 0-15 16,0 0-56-1,0 0-6-15,0 0-68 16,3 0 120-16,12 10-36 0,1 1-52 16,-1 4-26-16,3 3 5 15,-1 2 7-15,-1-2-5 16,0 3-24-16,0-4 17 15,-1-1-16-15,-1-2-1 16,-1-3-11-16,-4-2-24 16,0-3-5-16,-3-2-8 0,-1 0-7 15,-1-4-50 1,-1 0 15-16,-1 0-8 0,-2 0-25 16,0 0-91-16,0 0-178 15,0-6-154-15</inkml:trace>
  <inkml:trace contextRef="#ctx0" brushRef="#br0" timeOffset="48159.53">21872 3327 667 0,'0'0'182'0,"0"0"-74"16,0 0 86-16,0 0-45 0,0 0-47 15,0 0-43-15,0 0 45 31,-29 33-35-31,21-16-22 0,-1-2-8 0,-3 7-11 16,-1 1-7-16,2 1 8 16,-2 0-10-16,2-2-19 15,1 0 5 1,2-5-4-16,1-2 10 0,3-3-11 16,2-3-1-16,-1-2-11 15,1-1 11-15,0 0-24 16,2-2 1-16,-3-2 3 0,3 0-34 15,0-2-69 1,0 0-1-16,0 0-98 16,0 0-188-16</inkml:trace>
  <inkml:trace contextRef="#ctx0" brushRef="#br0" timeOffset="65761.73">22160 3481 224 0,'0'0'96'0,"0"0"-52"0,0 0 29 15,0 0 25-15,0 0-46 16,0 0 22 0,0 0 47-16,-3 0 11 0,3 0-46 15,0 0-5-15,0 0-24 16,0 0-7-16,0 0-18 15,0 0 4-15,0 0-21 16,0 0 14-16,5 0 35 16,11 0-11-16,0 0-22 15,-1 0-4-15,1 0-2 16,-3 0-13-16,3-2 20 16,-5-2-21-16,2-2-9 0,-2 2 5 31,0-2-4-31,-2-1 7 0,0 1 2 0,-2 1 4 15,-1-1-10-15,1 0 7 16,0-2-3-16,-2 0-1 16,1-1-8-16,0-3 37 15,1 1-12-15,0-1 5 16,0 2-8 0,-3-1 11-16,-2 1-34 15,1 4-26 1,-3-2-5-16,0 3 31 15,0-1 26-15,0 0 2 16,0 0-21-16,0 1-6 0,-7 1 12 16,-5 3 15-16,1-2-26 15,1 3-2-15,-4 0-16 16,1 0 16-16,-1 0 8 16,1 0 1-16,0 4 6 15,-1 5-14-15,1 0 5 16,4 0-6-1,0-1 1-15,0-3-1 0,5 1 3 16,-2-2 7-16,0 5-8 16,-2 0 8-16,1 4-10 15,-1 1 0-15,0 0-9 0,2 2 9 16,-1-1 0-16,1 1 0 16,1-1 11-16,0-3-11 15,3-2-11-15,2-4 10 16,0-1-12-16,0 1 11 15,0 1 2-15,0-3-10 16,0 2-2-16,0 0 12 16,0 0-1-16,4 1-5 15,4-4 5-15,0-2 1 16,-1 2 0-16,-1-2 0 16,2-1 4-16,0 3-4 0,1-3 0 15,1 0 9-15,0 2-2 16,1-2-7-1,1 0 13-15,-4 0-12 0,1 0 1 16,-2 0 4-16,2 0 1 16,0 0-7-16,-3 0-5 15,3 0-10-15,-2 0 5 16,-2 0 0-16,3 0 10 16,1-5 7-16,1-2-7 15,0-1-1-15,-1 0-13 0,-2 0 12 16,0 2 1-16,-3-1 0 15,1 3 1-15,-1 1 2 16,-2 1 14-16,-2 0-9 16,0 2 7-16,2 0-13 15,-2 0 0 1,0 0-1-16,0 0-29 0,0 0 10 16,0 0-21-16,0 0-5 15,0 0-11-15,0 0 11 16,0 0-23-16,0 0-1 15,0 0-58-15,0 0-95 0,0 2-288 0</inkml:trace>
  <inkml:trace contextRef="#ctx0" brushRef="#br0" timeOffset="67192.3">22659 3248 500 0,'0'0'142'15,"0"0"-59"-15,0 0 94 16,0 0 13-16,0 0-67 16,0 0-47-16,0 0 19 15,5-2 19-15,-5 2-26 16,0 0-21-16,0 0-26 16,0 0-13-16,0 0-28 0,0 0-10 15,0 0 10 1,-3 6 1-16,-5 2 63 0,-2 1-35 15,4-2-27-15,-3-1 11 16,-1 0-7-16,0 2-6 16,1 0 12-16,-1 1 5 15,4-3-11 1,4-2 1-16,0-3 7 0,2-1-13 0,0 3 6 16,0-3-8-1,0 0 1-15,0 0 0 0,0 0 0 16,0 0 12-16,0 0-12 15,0 1-7-15,0-1-6 16,0 3 4 0,0 0 9-16,0 0 16 0,6 1-15 15,4-3 13-15,0 3-13 16,3-2-1-16,3 1 10 16,0-2-9-16,2 1 10 15,-2 3-4-15,-1-1 5 16,-2 0-11-16,3 0 1 15,-3-1-1-15,3 1 11 0,-3 0-11 16,-3 1 4 0,-2-3-5-16,-3 1-19 0,-1 0 0 15,-2 0-8-15,0 1 4 16,0 3 23-16,-2 1 52 16,3 0-22-16,-3 2-10 15,0 0 5 1,0-3 6-16,0 4-9 0,0-3 0 15,-5 0-13-15,1 1 5 16,0-6-14 0,1 1 17-1,1-3-16-15,-2 1 9 0,0 2-8 0,-4-1-2 16,2 1 0-16,1-2 15 16,1 0 2-16,0-2-11 15,2 0-6-15,-1 0 0 0,-2 0-10 16,3 0-2-1,-2 0-20-15,2 0 5 0,-1 0-38 32,3 0-65-32,-2 0-32 15,0 0-84-15,2-6-131 16,-2 0-370-16</inkml:trace>
  <inkml:trace contextRef="#ctx0" brushRef="#br0" timeOffset="68469.86">22605 3507 443 0,'0'0'105'0,"0"0"-39"0,0 0 123 16,0 0 9-16,0 0-37 15,0 0-51-15,0 0-13 16,-4 0-22-16,4 0-34 15,0 2 6-15,0 2-34 16,0 0 59-16,0 0-9 16,11 2-18-16,1-2-20 15,3-1-9-15,1 1-16 16,1-3 0 0,-1 1 1-16,-1-1 11 0,-1 2-6 15,-1-3-6-15,-2 0 0 0,-1 0 0 16,0 0-11-16,3 0 8 15,1 0-12 1,-1-10 1-16,1-2-5 0,-3-4 1 16,3 2-53-1,-3 0 16-15,-3 2-6 0,2-1-24 16,-4 4-135-16,-4 3-296 0</inkml:trace>
  <inkml:trace contextRef="#ctx0" brushRef="#br0" timeOffset="137765">15857 2777 658 0,'0'0'173'15,"0"0"-101"-15,0 0-24 16,0 0 72-16,-5 2-12 16,5-2-50-16,0 0-6 15,0 0 16-15,0 0-11 16,0 0 20-16,0 0-4 16,-2 2-2-16,2 0-13 0,0 0 20 15,0 2-14-15,0 2-41 16,0 4 8-16,0 2-13 15,0 3-10-15,0-1 3 16,0 5-5-16,5 1-6 16,-1 4 2-16,-2 0 4 15,2 0 0-15,-1 1 3 16,-1-4 0 0,0-3-3-16,0-3-5 15,1-3 1-15,-1-3 9 0,-2 0-10 0,2-5 0 16,-2-1-1-16,0-3 1 15,3 0 0-15,-3 0-1 16,0 0-16-16,0 0 16 16,0 0 0-16,0 0-6 15,0 0 6-15,0 0 0 16,0 0-16-16,0 0-9 16,0 0-18-1,0 0 20-15,0 0-56 0,0 0-10 0,0-2-96 16,2-3-186-16,-2-4-213 15</inkml:trace>
  <inkml:trace contextRef="#ctx0" brushRef="#br0" timeOffset="139137.69">15839 2839 510 0,'0'0'224'0,"0"0"-61"0,0 0-18 15,0 0-6-15,0 0-31 16,0 0-45-16,0 0-21 15,0 0-3-15,0 0 44 16,0 0-24-16,0 0 5 16,0 0 11-16,0 0-18 15,11-4-8-15,9-2-11 16,2 0-11-16,3 0-8 16,2 0-18-16,0 2 8 15,2-1-9-15,2 2 1 16,-3 0 9-16,-1 1-9 15,0-1 0-15,-3 1 6 16,-1 1-6-16,-6-2 8 16,-1 1-8-16,-3 2 1 0,-3-2-2 15,-4 2 1-15,-1-2 9 16,-5 2-9-16,2 0-1 16,-2 0 1-1,0 0 9-15,0 0-9 0,0 0 1 16,0 0 8-16,0 0-1 15,0 0-9-15,0 0 15 16,0 0 17-16,0 2-13 16,0 8 12-16,0 6-11 15,0 2-3-15,0 3 2 0,-7 4-5 16,-2-1-13 0,2 4 7-16,1 1-8 0,-1-2 1 15,1 0-1-15,1 0-1 16,0-3 1-16,1-2 0 15,0 1 0-15,-1-2 1 16,3 4 0-16,-2-3 5 16,2 0-5-1,-2 2-1-15,2-4 0 0,-2 1 0 16,2-4 0-16,0 0 8 16,2-4-7-16,0 2 1 0,-2-2-2 15,2 0 0-15,0-1 0 16,-3 0-2-16,3-4-12 15,0-3 14-15,0 0 0 32,0-3 11-32,0 0-11 0,0-1 1 0,0 2 6 15,0-2-7-15,0 4 1 16,0-2-8-16,0 2 3 16,0 0-5-16,0-1 7 15,0 1 2-15,0-5 0 0,0 2-12 31,0-2 12-31,0 0-8 0,0 0 7 0,0 0 1 16,0 0 0 0,0 0 0-16,0 0 1 0,0 0-1 15,0 2 7-15,0-2-5 16,0 0-2-16,0 0 0 16,0 0-7-1,0 0-1-15,0 0-37 0,0 0-22 16,5-2-28-16,5-19-82 15,2 4-128-15,-3 1-351 0</inkml:trace>
  <inkml:trace contextRef="#ctx0" brushRef="#br0" timeOffset="140463.27">16017 4041 608 0,'0'0'221'0,"0"0"-87"16,0 0 31-16,0 0 45 15,0 0-14-15,0 0-71 16,0 0-15-16,0 0-1 16,0 0-47-16,0 0-40 15,0 1-21-15,-2 10 88 16,-2 2-31-16,-1 3-11 0,-1 5-34 15,-2 0 15-15,2 3 5 16,2 3-23-16,-1-1 0 16,1 0 7-1,2 0-11-15,2-1 11 0,0-2 1 16,0-3-16-16,0 0-2 16,0-2 6-16,0-4 12 15,0-3-3-15,0-6-9 16,0-1-6-16,0-2 0 15,0 1 1-15,0-3-1 0,0 1 1 16,0-1-1-16,0 0 13 16,0 0-13-16,0 0-31 15,0 0-23-15,0 0-5 16,0 0-53-16,0-4-128 16,-6-6-126-16,2 1-515 0</inkml:trace>
  <inkml:trace contextRef="#ctx0" brushRef="#br0" timeOffset="141601.31">16213 4051 586 0,'0'0'166'16,"0"0"-26"-16,0 0 22 16,0 0 19-16,0 0-8 15,0 0-66-15,0 0 8 16,0-3-42-16,0 3 4 15,0 0-17-15,0 0 2 0,0 3-12 16,0 6-6-16,-5 5-4 16,1 3-16-16,0-1 4 15,2 0-8-15,-1 0-8 16,1-1-6-16,2 2 4 16,0 1 2-16,0-3-3 15,0 2-9-15,0-4 7 16,0-2-1-16,0-5 8 15,-2-2-9-15,2-2-4 0,0-2-1 16,0 0 1-16,0 0-1 16,0 0 0-16,0 0 0 15,0 0-3-15,2 0 3 16,9-2 6 0,3-2 10-16,-1 1-16 0,3 1 0 15,-3 2-1-15,2 0 0 16,-1 0 1-16,-1 0-3 15,1 0-3-15,-1 0-8 16,-1 7 14-16,1 3 11 0,-3-2-11 16,2 2 6-1,-3 1 3-15,-1 2-9 0,0-1 9 16,-4 3-3-16,-2-5-6 16,-2 3 1-16,0-1-1 15,0 0 1-15,0 0 0 16,-4 0-1-16,-8 2 8 15,1 3-8-15,1-3 0 16,-2 1 8-16,1 0-8 16,1-5 0-16,4 0 6 15,-1-5-6-15,1 2-1 0,-3-3-30 16,0 2 15 0,0-3 16-16,-2 0 0 0,0 0-3 15,0-3-30-15,0 0 11 16,-3 0-29-16,1 0 45 15,-1 0 12-15,3 0 4 16,3-7-10-16,0 1 0 16,4-3-10-16,2 4-2 15,0-4-3-15,0 4-11 16,-1-1-22-16,1 0-30 16,0 2-30-16,0-1-27 0,2 4-22 15,-2-2-36 1,2 3-364-16</inkml:trace>
  <inkml:trace contextRef="#ctx0" brushRef="#br0" timeOffset="142390.51">16211 4103 576 0,'0'0'233'0,"0"0"-14"0,0 0-58 15,0 0-3-15,0 0 32 16,0 0-55-16,0 0-25 16,0 0-28-1,0 0-9-15,0 0-10 0,5 0-18 16,8 0-23 0,0 0 11-16,5-5-33 0,5 3 25 15,-4 1-23-15,6-3 21 16,-3 1-10-16,1 2-4 15,0-2-7-15,-2 3 12 0,-1-2-14 16,-2 2 15-16,-2-1-2 16,-8 1-13-1,-1 0-3-15,-3 0 3 0,-4 0 13 16,0 0 18-16,0 0-30 16,0 0 15-16,0 0-7 15,0 0-9-15,2 0-23 16,-2 0 9-16,0 0-40 15,3-3-15-15,-3 3-98 16,0 0-357 0</inkml:trace>
  <inkml:trace contextRef="#ctx0" brushRef="#br0" timeOffset="144852.33">16037 5574 704 0,'0'0'173'16,"0"0"-44"-16,0 0 2 16,0 0 7-16,0 0 10 15,0 0-9-15,0 0-60 16,-6-1 18-16,6 1-22 0,0 0-18 15,2 0 15 1,9 0-25-16,2 0-15 0,3 0-6 16,-1 0-5-16,3 0 2 15,3 5 7-15,-2 8-16 16,4 0-5-16,-3 3-8 16,-3 0 5-16,1 1 4 15,-2-2 15-15,-2 2-19 16,-4-2-6-16,-3 3-13 15,-3-1 13-15,-4 1 5 16,0-2 11-16,0 4-1 16,-13-2-4-16,-7 3-9 15,-2-2-1-15,-3-3 7 0,1 0-2 16,1-4-6 0,4-4 1-16,1 0 0 0,0-4 6 15,2 1-7-15,3-4 0 16,1 1 26-16,2-2-16 15,3 3 12-15,0-3 5 16,2 0-15-16,-1 1 14 16,4-1-18-16,0 0 0 15,2 2-8-15,0-2-2 16,0 0-8-16,0 0-11 16,0 3 15-16,0-3 5 15,0 0 0-15,0 0 1 16,0 0 0-16,0 0 0 0,0 0 7 15,13 0 7-15,3 0-6 16,4 0-7-16,0 0 10 16,2 0-6-16,1 0-5 15,0 0 0-15,2 0 1 16,0 0-1-16,-1 0 1 16,1 0 0-16,-5 0 0 15,0 0 6-15,-5 0-6 16,-3 0-1-16,-6-3 1 15,-1 3 0-15,-5 0-1 16,2 0 1-16,-2 0-1 16,0 0-1-16,0-2-18 0,0 2-9 15,0 0-8-15,0-1 5 16,0 1-13-16,0 0-30 16,0-3-22-16,0 0-166 15,0 0-119-15,0 1-572 0</inkml:trace>
  <inkml:trace contextRef="#ctx0" brushRef="#br0" timeOffset="152307.1">15979 6810 780 0,'0'0'144'15,"0"0"-116"-15,0 0 58 0,0 0 65 16,0 0-21-16,0 0-73 16,-2 0 25-16,2 0 32 0,0 0-52 15,0 0-37-15,0 0 32 16,0 0 50-16,0 3-21 15,0 6-45 1,0-3 16-16,0 4-6 0,0-1-18 16,0 3-10-16,0-2-1 15,-2 7-5-15,0 0-4 16,2-3-7-16,-2 7 3 16,2 0 5-16,-2 0 6 15,2 2-12-15,-4-2 10 16,4 2 3-16,-2-4-11 15,0-1-4-15,2-2-6 0,0-3 10 16,0-4 8-16,0-3-12 16,0-2-4-16,0 2 9 15,0-2-2-15,0 3-9 16,0-2 10-16,0 1 1 16,0-2-3-1,0 0-7-15,0-1 1 0,0-2-1 16,0-1-1-16,0 0-8 15,0 0-1-15,0 0-43 16,0 0-5-16,0 0-32 16,0 0-40-16,0 0-146 15,0 0-293-15,-4 0-274 0</inkml:trace>
  <inkml:trace contextRef="#ctx0" brushRef="#br0" timeOffset="153234.79">16160 6816 498 0,'0'0'93'0,"0"0"3"16,0 0 105-16,0 0-19 16,0 0-89-16,0 0-28 15,0 0-4-15,0 0 23 16,0 6 65-16,0 4-58 0,0 0 12 16,0 4-17-16,0-1-32 15,0 4-1-15,0 0-13 16,0 0-17-16,-8-1-5 15,2 1-18-15,2-3 18 16,-1 1-1-16,1-3 2 16,2-2-1-16,2-3 10 15,-2 4-8-15,2-3 13 16,0 0-21-16,0 1 2 16,0-3 0-16,0 0-4 15,0-1 5-15,0-3-2 0,0 2-13 16,0-4 12-1,0 2-11-15,0-2 6 0,0 0-6 16,0 0-2-16,0 0-7 16,0 0 2-16,6 0 6 15,5 0 1-15,3 0 9 16,-3 2-8-16,3 1 6 16,-1-3-6-16,5 0-2 15,-3 1 0-15,3-1 1 16,-1 0-1-16,2 0 0 0,-6 0-7 15,3 0-2 1,-6 0 1-16,-1 0-3 0,1 0-6 16,-2 0 11-16,-3 0 5 15,-1 0-9-15,-2 0 9 16,0 0-17-16,-2 0-6 16,0 0-1-16,2 0-29 15,-2 0-49-15,0 0-68 16,0 0-120-16,0 0-64 15,0 0-282-15</inkml:trace>
  <inkml:trace contextRef="#ctx0" brushRef="#br0" timeOffset="153929.05">16283 6861 469 0,'0'0'153'0,"0"0"-71"0,0 0 44 16,0 0 112-16,0 0-92 15,0 0-57-15,0 0-56 16,0 0 89-16,0 8 7 16,0 5-31-16,0-1-25 15,0 4-37-15,0 2-5 0,0 4 23 16,0 0-13-1,0 3-17-15,-3-2-1 0,1 1-4 16,2 0 6-16,0 0-8 16,0-2 13-16,0-1-23 15,0-3 9-15,0-3 8 16,0-1 1-16,0-2-18 16,0-3 4-16,0-1-5 15,0-2 11-15,0-1-11 16,0 0 10-16,0 1-2 15,2-4-13-15,-2 1 7 0,0 0-1 16,0-2 2-16,0 1 4 16,0-2-4-16,0 3-3 15,0-3 3 1,0 0-9-16,0 0 2 0,0 0-2 16,3 0 1-16,-3 0 0 15,0 0-1-15,0 0-6 16,0 0-5-16,0 0 10 15,0 0 0-15,0 0 0 16,0 0-10-16,0 0-26 16,0 0-49-16,4 0-90 15,0-5-203-15,0-2-256 0</inkml:trace>
  <inkml:trace contextRef="#ctx0" brushRef="#br0" timeOffset="156373.56">16017 8053 454 0,'0'0'157'0,"0"0"-69"15,0 0-44-15,0 0 87 16,0 0 19-16,0 0-37 15,0 0-32-15,0-4-23 16,0 4 3-16,0 0-7 16,0 0 37-16,-2 0 12 15,2 0-20-15,0 0-11 16,-2 0-2-16,2 0 0 16,0 0-30-16,0 0 1 15,0 0-18-15,0 0-11 16,0 0-2-1,0 0-5-15,0 0 18 0,0 6 34 0,0 6-17 16,0 0-34-16,0 6 22 16,0 3 6-16,0 2-33 15,0 5 33-15,0 2-6 16,-5 2-6-16,-1 0-13 16,1-3 8-1,0-5-16-15,3-2 14 16,0-4-2-16,0-2-12 0,0-2 6 15,0-4 8-15,2-2-14 16,0 0 5-16,0-4-6 16,0 0-6-16,0-2 5 15,0-2 1-15,0 0-1 16,0 2-1 0,0-2-4-16,0 0-22 0,0 0-31 0,0 0-28 15,0 0-49-15,0 0-95 16,0 0-140-16,0-8-232 15</inkml:trace>
  <inkml:trace contextRef="#ctx0" brushRef="#br0" timeOffset="157189.07">16242 8032 550 0,'0'0'143'0,"0"0"-39"0,0 0 39 16,0 0 55-16,0 0-101 15,0 0-26-15,0 0 27 0,0 0-3 16,0 4-63-16,0 5 94 16,0 1-32-16,0 4-42 15,0-1-5-15,0 4 6 16,-9 2-17-16,3-1-3 15,-3 1-17-15,2 0 1 16,2-4 11-16,1 1-5 16,0-2-2-16,1-2 5 15,1-1 11-15,0-4-18 16,2-3-11-16,0-1-1 16,0-2 5-16,0-1-9 0,0 0-2 15,0 3 5 1,0-3 0-16,4 0-5 0,5 2 6 15,0-2-6-15,2 0 0 16,0 0 0-16,3 0-1 16,-1 0 1-16,3 0-1 15,-1 0 0-15,1 0 0 16,2 0 0-16,0 0-2 16,-1 0 1-16,-1 0-7 15,-1 0-2-15,-1-5-6 16,-5 4-11-16,-3-2 11 15,1 1-5-15,-2 2-5 16,-3-2-1-16,-2 0-5 0,2 2-6 16,-2-2-66-16,0 0-63 15,0 1-51-15,0-2 6 16,0 3-123-16,0-1-165 0</inkml:trace>
  <inkml:trace contextRef="#ctx0" brushRef="#br0" timeOffset="157770.89">16370 8053 494 0,'0'0'173'0,"0"0"-23"16,0 0 40-16,0 0 14 16,0 0-73-16,0 0-6 15,0 0-29-15,-4 4 7 0,2 8 4 16,0 0 3-1,-2 4-25-15,2 2-18 0,-3 2-20 16,1 0-4 0,2 0-23-16,0-2 1 0,2 2-8 15,0 0-1-15,0-2 10 16,0 3-4-16,0-1-9 16,0 1 10-16,0-1-10 15,0 1-8-15,0-3 6 16,0-2 6-16,0 0-5 15,0-4 2-15,0 0-9 0,0-2 14 16,0-2-14 0,0 0 9-16,0 0-10 0,0-4 0 15,0 0-5-15,0-4 4 16,0 2 0-16,0-2-12 16,0 0 3-16,0 0 2 15,0 0-8-15,0 0-25 16,0 0-17-16,0 0-24 15,0-2-52-15,0-8-133 16,0 1-107-16,0 2-605 0</inkml:trace>
  <inkml:trace contextRef="#ctx0" brushRef="#br0" timeOffset="159684.47">16195 9432 601 0,'0'0'168'0,"0"0"-113"15,0 0 5-15,0 0 108 16,0 0-16-16,0 0-71 0,0 0 48 16,0-4-19-1,0 4-9-15,0 0 2 0,0 0-15 16,0 0 6-16,0 0-42 15,0 0-31-15,0 0-6 16,0 4 55 0,0 4-22-16,-2 2 1 0,-4 5-2 15,-2-1-3-15,2 1 2 16,-1 2-18-16,1 1-14 16,2 0 12-16,-2 2-6 15,2 0-4-15,0 2 23 16,-1 0-24-16,3 0-15 15,0 1 0-15,2 0 9 0,0-1-3 16,-2 2 4 0,2-1-4-16,0-4-5 0,0 1 9 15,0-2-4-15,0-1-6 16,0-5-1-16,0-1 0 16,2 2 1-16,5-4-7 15,1 3 6-15,0-5-4 16,0 0-13-16,-1-2-1 15,1-1 0-15,2 0 1 16,1-4 0 0,0 0 9-16,2 0-4 0,0 0-2 0,1 0-10 15,1 0 8-15,-3-7 7 16,1 0 0 0,-2-1-14-16,-1-2 2 0,-2-2 1 15,1 2 8-15,-3-3-5 16,0 1-5-16,-2 1 0 15,-2-1 16-15,-2 0 7 16,0 0 0-16,0 1 0 16,0 3-8-1,0 1 7-15,0-2-7 16,0 4 8-16,0 1 2 0,-10-1 23 0,2 3-25 16,-3-2 8-16,-1 2-8 15,1 2 0-15,3 0 0 16,-4 0-7-1,-1 0 4-15,2 0 3 16,-3 6 0-16,-1 5 0 16,1 0-1-16,4 1 1 0,-3 2 6 15,3-1-5-15,4-4-1 16,-1 1 18-16,3-3-7 16,2-1 0-16,-2-2 2 0,4 0-8 15,0-3-4-15,0 2 0 16,0-1 0-1,0-2-1-15,0 0 1 0,0 1-1 16,0-1 0-16,0 0 1 16,0 0-1-16,0 0-21 15,0 0-47-15,0 0-155 16,0 0-447-16</inkml:trace>
  <inkml:trace contextRef="#ctx0" brushRef="#br0" timeOffset="161230.9">16262 10850 791 0,'0'0'200'0,"0"0"-77"0,0 0 36 15,0 0 66-15,0 0-52 16,0 0-70-16,0 0-18 16,-2-7 12-16,2 3-43 15,0-3-7-15,0 1-7 16,0-4 4-16,4-2-16 15,10 2 7-15,3-2-11 16,4 0-2-16,-2-1-15 16,2 6 5-16,-5 1 10 0,-1 5 4 15,-1-2-4-15,-3 3-22 16,-1 0 15-16,0 0-2 16,-1 0-11-16,1 0 2 15,-3 6 10-15,0 4-13 16,0 0 7-16,-5 4-7 15,0 2 15 1,-2 2 3-16,0 2 0 0,-4 2-2 16,-12 3 2-16,-4 0-1 15,0 1-9-15,-3 3-2 16,2-3-7-16,0 2 0 16,3 0 0-16,3-2 1 0,1 0 10 15,5 0-4 1,1-4-7-16,-1 0 0 15,4-5 0-15,3-2-1 16,0 2 1-16,2-6 0 0,0 1-1 16,0-2 0-16,0-1-8 15,4-3-17-15,8-3 1 16,3 0 1-16,5-3 11 16,3 0 1-16,0 0 6 15,2-9-9-15,-2-3 5 16,-1-2 1-16,-7 0 2 0,-3 2-17 15,-5-2 11-15,-5 2-2 16,-2 0-4-16,0 0-1 16,0 0 13-16,-5-2 7 15,-8 2 15-15,0-2-15 16,-4-2 27 0,5 0-11-16,-2 2 12 15,1-2-13-15,0-1-3 16,1 3 9-16,1 3 13 0,-1-1-18 0,4 1 4 31,-1 1-6-31,1 0 1 0,-2 1-14 16,1-3 11-16,3 1-6 0,2 3-5 15,-1 2-1-15,0 0-1 16,3 3-29-16,2-1 12 16,0 1-9-16,0 3 21 15,0-2-8-15,0 1 12 16,0-2 2-16,0 2 0 15,2-1 6-15,5-1 1 16,-2 0 3-16,1 0-2 16,1-1 2-1,-3 2-10-15,-2 0 0 0,3 2 0 0,-2-2-36 16,-1 2 6-16,0-2-14 16,-2 2-12-16,0 0-29 31,0-2-33-31,0 0-107 0,0 0-296 0</inkml:trace>
  <inkml:trace contextRef="#ctx0" brushRef="#br0" timeOffset="162240.16">16280 12132 1056 0,'0'0'219'16,"0"0"-113"-16,0 0 87 15,0 0 40-15,0 0-114 16,0 0-37-16,0 0-16 15,0 0 0-15,0 1 0 16,0 10-8-16,0 3 1 16,0 0-25-16,0 4-7 0,0 0-5 15,0 4 15-15,0 4-18 16,0 1-8-16,0 0 2 16,0 2 11-16,0 0-18 15,0 1 15-15,0-1-6 16,0-3-7-16,0-2 1 15,0-7 5-15,0-3-9 16,0-1-5-16,0-7 0 16,0 0-1-16,0-5 0 15,-2-1-15-15,2 0-9 16,0 0-19-16,0 0-18 16,0 0-37-16,-3 0-45 15,3 0 7 1,-2-7-75-16,2-4-126 0,-2 2-247 0</inkml:trace>
  <inkml:trace contextRef="#ctx0" brushRef="#br0" timeOffset="162853.21">16487 12239 542 0,'0'0'192'0,"0"0"-51"16,0 0 119-16,0 0-50 0,0 0-6 15,0 0-47-15,0 0-45 16,0 0-6-16,0 0-49 16,0 0-2-16,0 0 16 15,0 2 7-15,0 9-9 16,0 1-5-16,0 0-11 15,0 3-5-15,0 2-11 16,2 3-10-16,0-1-7 16,1 4-6-16,-1 1-5 15,-2 0 16-15,0 2-7 16,3 1-2-16,-3-4-10 16,0 2 6-1,0-5-12-15,0 0 9 16,2-4-1-16,-2-2-6 0,0-4-1 15,2-2 5-15,-2-1 0 0,0-5-6 16,2 1 1-16,-2-1-2 16,0-2 1-16,0 0-15 15,0 0 12-15,0 0-15 16,0 0-25-16,0 0-63 16,2 0-36-16,0-7-34 15,1-2-178-15,-3 3-436 0</inkml:trace>
  <inkml:trace contextRef="#ctx0" brushRef="#br0" timeOffset="163929.61">16224 13372 895 0,'0'0'191'0,"0"0"-71"0,0 0 5 16,0 0 136-16,0 0-84 15,0 0-50-15,0 0-32 16,0 15-34-16,0-3-3 16,0 0-7-16,0 4-8 15,0 2 27-15,0 2-17 16,0 4-9-16,0 2-4 15,0 5-16-15,0 0 3 0,0 6-6 16,-2-4 10-16,-2 2-15 16,-1-3-15-16,3-2 12 15,2-6-12-15,0-3-1 16,0-4 0-16,0-5 1 16,0-2 0-16,0-2 5 15,0-5-6-15,0-2-1 16,0 0-15-16,0-1 10 15,0 0 0-15,0 0-30 16,0 0-28-16,0 0-53 16,0 0-11-16,0-15-41 0,2 1-150 15,3-1-321 1</inkml:trace>
  <inkml:trace contextRef="#ctx0" brushRef="#br0" timeOffset="164478.07">16401 13403 740 0,'0'0'261'0,"0"0"-110"0,0 0 67 15,0 0-20-15,0 0-63 16,0 0-41-16,0 0-14 16,0 0 5-16,0 0-32 15,0 0 0-15,4 11-2 16,-2 0 10-16,0 3-8 16,1 5-15-16,-3-2-2 15,2 1-23-15,-2 0 9 16,0-2-11-16,2 0-1 15,-2-4-3-15,0 2-5 16,0-4 7-16,0 0-9 16,0-2 0-16,0-3 0 15,0-4-25 1,0 1-18-16,0-2-45 0,0 0-28 0,2-3-20 16,2-20-107-16,1 2-118 15,-3-2-228-15</inkml:trace>
  <inkml:trace contextRef="#ctx0" brushRef="#br0" timeOffset="164556.31">16401 13403 677 0</inkml:trace>
  <inkml:trace contextRef="#ctx0" brushRef="#br0" timeOffset="165058.93">16401 13403 677 0,'17'0'213'0,"-19"0"-13"0,0 0-6 0,0 0 34 0,2 0-87 15,0 0-33 1,0 0-24-16,0 0 11 0,0 0-54 31,10 0 3-31,4 0-34 0,1-4 4 0,6-2-6 16,1 0-2-16,0 0 3 15,3 2-8-15,-5-1-1 16,-3 4 10-16,-1 1-9 16,-7 0 1-16,-3 0 24 15,-1 0 21 1,-2 0-2-16,-1 0 15 0,0 1-9 15,-2 4-16-15,0-1-8 0,2 2 1 16,-2 2-1-16,0 2 23 16,0 0-22-1,0 4-1-15,0 2 1 0,0 3-4 16,0 0 2 0,0 1-4-16,0 2 3 0,0 5-4 15,0-2-2-15,0 1-2 16,0 3-8-16,0-3-3 15,0 2-6-15,0-2 7 16,0 2-7-16,0-2 6 16,0-1-5-16,0-2 7 15,0-3-8 1,0-4 2-16,0-2-1 0,0-4-1 0,0 0 0 16,0-4 0-1,0-2 0-15,0-2-2 0,0 0 1 16,0 0-8-16,0-2-2 15,0 0-1-15,0 0-32 16,0 0-19 0,0 0-35-16,3 0-51 0,-3 0-31 15,0-6-62 1,0 1-409-16</inkml:trace>
  <inkml:trace contextRef="#ctx0" brushRef="#br0" timeOffset="166387.02">16240 14624 1007 0,'0'0'192'15,"0"0"-79"-15,0 0-22 0,0 0 183 16,0 0-93-1,0 0-70 1,0 0-42-16,0 0-9 0,-9 0-14 0,9 10 4 16,0 2 6-16,0 4 18 15,0 2-19-15,0 6 3 16,0 2-14-16,0 5-2 16,-2 5-2-16,-5 1-18 31,3 6 4-31,-3-2-13 0,2 3-1 15,1-2 6-15,0-3-12 0,1-7-6 16,1-2 6 0,2-8-5-16,0-3-1 15,0-6 0-15,0-7 0 0,0-2 0 16,0 0 0-16,0-4-1 0,0 0-26 31,0 0-8-31,0 0-29 0,0 0-46 0,0-4-21 16,0-6-11-16,5-13-86 15,1 6-298-15,1 0-274 0</inkml:trace>
  <inkml:trace contextRef="#ctx0" brushRef="#br0" timeOffset="167080.54">16418 14774 834 0,'0'0'237'0,"0"0"-117"0,0 0 90 16,0 0-6-16,0 0-58 16,0 0-35-16,0 0-32 15,4-3-25-15,1 3 18 16,-5 9-2-16,0 5-5 16,0 7 6-16,0 1-25 15,0 2-16-15,0 2 7 16,-7-4 1-16,1-9-13 15,-1 2-4-15,3-7 3 16,2-2-5-16,-1-3-5 16,3-3-8-16,0 0-6 0,0 0-10 15,0 0 9 1,0 0 1-16,14 0 1 0,3-3-1 16,1 1 8-16,2 2-8 15,2 0-9-15,-2 0-2 16,5 0 2-16,-2 0 9 15,-4 10 3-15,1 2 6 16,-4 2-16-16,-5-2 14 16,-2 2 1-16,-5 2 2 15,-2 0-4-15,-2-1 0 16,0-2-3-16,0 3 6 16,-10-1 1-16,-6-2-9 15,-2 1 0-15,-2-2 0 0,1 1-1 16,-2-4 1-1,3-3 0-15,1 2-1 0,1-3-7 16,3-1-18-16,-1-4-26 16,3 0-53-16,2-4-4 15,2-10-6-15,7-2-14 16,0-11-131-16,0 7-132 16,0-2-467-16</inkml:trace>
  <inkml:trace contextRef="#ctx0" brushRef="#br0" timeOffset="167458.28">16436 14833 538 0,'0'0'214'0,"0"0"-19"0,0 0 33 15,0 0-15-15,0 0-6 16,0 0-32-16,0 0-48 16,0-3-38-1,11 2-25-15,0-4-16 0,3 2-13 16,1-3 0-16,-1 2-13 15,1-5-4-15,1 4-17 16,-1-2 18-16,-1 1-19 16,-1 2 0-16,-4 1 5 15,0-2-5-15,-5 5-20 0,1-1-20 16,-5 1-55 0,0 0-85-16,0 0-329 0,0 0-673 15</inkml:trace>
  <inkml:trace contextRef="#ctx0" brushRef="#br0" timeOffset="170316.55">16075 16037 872 0,'0'0'220'15,"0"0"-139"-15,0 0 103 0,0 0 32 16,0 0-77-16,0 0-63 16,0 0 7-16,-4 0-7 15,4 0-7-15,0 0-13 16,0 15 17-16,0-1-18 0,0 4 32 15,0 4-41-15,0 3-5 16,-5 8-11-16,1-1-18 16,-1 2 1-16,-2 3-5 15,1-2-1-15,2 1 2 16,-3 0 10-16,2-1-19 16,0 1 3-1,3-8 5-15,0-2-13 16,2-8 14-16,0-6-13 15,0-2 4-15,0-6 0 16,0 1-6-16,0-5-54 0,0 0-12 16,0 0-10-16,0 0-12 0,2 0-37 15,5-9-74-15,0-3-177 16,-5 2-366-16</inkml:trace>
  <inkml:trace contextRef="#ctx0" brushRef="#br0" timeOffset="170967.84">16298 16084 484 0,'0'0'304'0,"0"0"-153"0,0 0 18 16,0 0 84-16,0 0-63 0,0 0-48 16,0 0-15-16,-11 72-20 15,4-47-37-15,0-2-20 0,0 3-34 16,1 2 9 0,2-2 19-16,-1-4-13 0,3 1-25 15,0-5 16-15,-1-4-9 16,1-4 20-16,2 2-11 15,0-8-21-15,0 0 26 32,0 2-11-32,0-6-7 15,0 4-7-15,0-4-2 16,0 0-10-16,5 0 10 16,6 0-1-16,4 0 0 15,1 0 1-15,4 0 1 0,2 0 0 16,3 0 1-1,-1 0-2-15,1 0 6 0,-1-4-6 16,-4 4-11-16,-2-4-11 16,-2 2-11-16,-5-1-11 15,-2 2-20-15,0-3-9 16,-5 0-40-16,0 4-10 16,-2-8-65-1,-2 2-59-15,0-3-97 0,0 1-243 0</inkml:trace>
  <inkml:trace contextRef="#ctx0" brushRef="#br0" timeOffset="171424.5">16424 16142 924 0,'0'0'227'0,"0"0"-80"0,0 0 119 16,0 0-53-16,0 0-84 16,0 0-38-16,0 0-4 15,-8 58-34-15,6-35 6 16,2 2-11-1,0 3 18-15,-2 2-14 0,-1 2-19 16,3-2-17-16,-2 3 14 16,2-3-4-16,0-2-2 15,0-2-23-15,0-5 12 16,0-2 10-16,0-1-10 16,0-5-7-16,0-2-6 0,0-3 1 15,0 0 12-15,0-4-13 16,0-2-8-16,0 2 7 15,0-4-21-15,0 0-67 16,0 0-55-16,0 0-24 16,-2-10-43-16,0 2-271 15,0-2-367-15</inkml:trace>
  <inkml:trace contextRef="#ctx0" brushRef="#br0" timeOffset="172323.84">15997 17467 825 0,'0'0'280'0,"0"0"-88"16,0 0-49-16,0 0 124 0,0 0-85 15,0 0-81-15,0 0-25 16,0 0-17-16,0 0-12 15,0 6 12-15,0 7 10 16,0 0 1-16,0 10-12 16,0 3-24-16,-5 6-13 15,1 0 10-15,-2 8-10 16,-3 0-8-16,1-6 0 16,2 2-11-16,-1-8 5 15,5-6-5 1,0-4-2-1,2-10-6-15,0 2 5 0,0-6-15 16,0 0-26-16,0-4-16 0,0 0-30 0,0 0 3 16,0 0-20-16,2 0-12 15,5-4-66-15,5-14-151 16,-6 4-150-16,1 0-461 16</inkml:trace>
  <inkml:trace contextRef="#ctx0" brushRef="#br0" timeOffset="173206.07">16235 17459 734 0,'0'0'239'0,"0"0"-64"0,0 0-23 15,0 0 81-15,0 0-63 16,0 0-66-16,0 0-40 15,-8 0-10-15,14 0-26 16,8 0 7-16,3 0-4 16,2 0-18-16,-2 0 4 15,1 8 3-15,-5-2-13 16,-1 7-7-16,-6-4 14 16,-1 4 5-16,-3 1-1 15,-2 0-11-15,0 4 2 16,-2-2 3-16,-9-2 11 15,-5 0-1-15,1-2 3 16,-2-2 17-16,0 0-4 0,3-3-8 16,1-2 1-16,2-1-9 15,2 2-11-15,2-6-1 16,1 0-3-16,-1 0-5 16,2 0 5-16,1 0-7 15,2 0 0-15,2 0 10 16,0 0 12-16,0 0-10 15,0 0-2-15,0 0-10 16,0 0-1-16,0 0-22 16,0 0-14-16,0 0 27 15,11 0 10-15,2 0 0 0,3 0 1 16,4 4 19 0,3 0-10-16,-2 0 0 0,4 2-9 15,-3 3 10-15,1-2-10 16,-4 3-2-1,0-2-10-15,-7 2 0 0,2 2 11 16,-5 2 16-16,0 0-5 16,-7 5-2-16,-2-4 1 15,0 3 1-15,0-4 8 16,0 0 0-16,-7 0-13 0,-3-1-6 16,-4 0-7-16,1-4 7 15,-6 0-10-15,4 0 10 16,-3-4 6-16,1 0 8 15,-1-5-14-15,3 0-14 16,-2 0 11-16,2 0 3 16,1 0 0-16,2-5 9 15,0 0-9-15,5-4-27 16,3 4-56-16,4-12-64 16,0 3-82-16,0 5-756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4:33:1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12497 8193 23 0,'0'0'0'0</inkml:trace>
  <inkml:trace contextRef="#ctx0" brushRef="#br0" timeOffset="5606.03">20048 17504 114 0,'0'0'121'0,"0"0"-73"16,0 0-11-16,0 0 21 16,0 0 20-16,0 0 7 15,0 0-21-15,-7-5-31 0,5 5 126 16,-2 0-51-1,-2 0-14-15,4 0-19 0,-2 0 3 16,0 0-10-16,2 0-16 16,-1 0 38-16,1 0-20 15,2 0-18-15,0 0-2 16,0 0 14-16,0 0-40 16,0 0 0-16,0 0 12 15,0 0 24-15,0 0-31 16,0 0 9-16,0 5-10 15,0-1 16-15,0 1-9 16,0-1-10-16,0 5 6 16,0-5-17-16,0-3 27 0,2 4-19 15,1-2-6-15,-1-3 3 16,-2 4-4-16,2-4 0 16,-2 0 1-16,2 0-9 15,-2 0-1-15,0 0 3 16,0 0-9-16,0 0 1 15,2 0 17-15,0 0-6 16,0 0 5-16,1 0 2 16,-3 0-2-16,3 0-1 15,-1 0-4-15,0 0-3 0,-2 0 4 16,2 0-7 0,0 0 6-16,3 5-11 15,-3-5 12-15,0 6-12 0,-2-2 2 16,2 0 9-16,-2 4-5 15,0-2 1-15,0 5 1 16,0 0-9-16,0 1 3 16,0-2 4-16,0 0-6 15,0 2 5-15,0-2-6 16,-4-2 1-16,2 2 1 16,0-1-1-16,-1-2-1 15,1-1 0-15,0 6 1 16,0 2 0-16,-3-1 0 0,2 6 6 15,-1-1-7 1,0 4 0-16,2-4 1 0,0-6-1 16,-1 2-2-16,3-6 2 15,-2-2-1-15,2-2 0 16,0-4 2-16,0 0-2 16,0 0-4-16,0 0-1 15,0 0 5-15,0 0-11 16,0 0-7-16,-2 0 0 15,2 0-6-15,0 0 7 16,0 0 18-16,0 0 7 16,0 0 2-16,0 0-8 15,0 0 13-15,0 0-13 0,0 0 5 16,0 0-6-16,0 0-9 16,0 0-11-16,0 0-27 15,0 0-52-15,-14 0-106 16,1 9-334-16,-1 4-763 15</inkml:trace>
  <inkml:trace contextRef="#ctx0" brushRef="#br0" timeOffset="11477.01">20945 17499 373 0,'0'0'70'16,"0"0"-11"-16,0 0 36 0,0 0 20 0,0 0-2 16,0 0-39-16,11 0-22 15,-5 0-3-15,-2 0 10 16,-2 5 5-16,0-5 8 15,2 0 16-15,-1 0-19 16,1 0 38 0,0 0-13-16,4 0-3 0,-2 0-26 15,3 0-21-15,-1 0-12 16,2 0 0-16,1 0 14 16,0 0-13-16,0 0-3 15,-2 0-16-15,2 0 7 0,-2 0-6 16,0 4-4-16,-2 1 4 15,2-1-8-15,-2 1 4 16,1 3-10-16,-1-2 13 16,-1 1-14-16,-1 2 0 15,0-3 1-15,-3 2 9 16,-2 2 0-16,0 1-4 16,0 4 2-16,-2-5-1 15,-10 2-2 1,-1 1-4-16,0 0-1 0,-1-3 1 15,1-6 5-15,-1 6-5 16,4-5 6-16,1-3-7 0,-3 3 1 16,4-1 0-16,1-2-1 15,1-2-9-15,0 0 8 16,2 0 1 0,-2 0 6-16,1 0 3 0,-1 0-8 15,0 0-1-15,2 0 9 16,0 0-7-16,4 0 4 15,0 0 13-15,0 0-6 16,0 0-4-16,0 0 19 16,0 0-12-16,0 0 8 15,0 0-5 1,0 0-7-16,0 0 1 16,0 0-1-1,0 0-11-15,0 0 0 0,0 0 11 16,0 0 9-16,2 0 3 15,2 0-17-15,2 0 9 16,-2 0-5-16,-2 0-10 16,0 0 7-16,0 0-8 15,1 0 0-15,-1 0 0 16,0 0 0-16,0 0-1 16,-2 4-17-16,2-4-38 15,-2 0-18-15,0 4-34 16,0 4-17-16,-8-2-226 15,-3-2-523-15</inkml:trace>
  <inkml:trace contextRef="#ctx0" brushRef="#br0" timeOffset="12749.41">21041 17656 431 0,'0'0'104'0,"0"0"-82"0,0 0 71 15,0 0 79-15,0 0-23 16,0 0-33-16,0 0-22 16,-15 0 0-16,15 0 32 15,0 0-33-15,0 0-10 16,0 4-11-16,0 0-9 16,0-4 4-16,4 4-11 15,5-2-12-15,3-2-22 16,1 4 13-16,5-4-10 15,-1 5-3-15,4-5-7 16,-2 0 1-16,-1 0-10 16,0 0 3-16,0 0 2 0,0 0-5 15,-5 0 2 1,1 0 1-16,-3 0-1 0,-5 0 0 16,-2 0 7-16,-4 0-14 15,0 0 9-15,0 0-10 16,0 0-1-16,3 0 1 15,-3 0-7-15,0 0 7 16,0 0 1-16,0 0 6 16,0 0-7-16,0 0-1 15,0 0-9-15,0 0-8 16,0 0 9-16,0 0 9 16,0 0 10-16,0 0-10 0,0 0-9 15,0 2-16-15,0-2-14 16,0 0-86-16,0 5-114 15,0 1-124-15,-7-2-505 0</inkml:trace>
  <inkml:trace contextRef="#ctx0" brushRef="#br0" timeOffset="14727.18">22102 17543 332 0,'0'0'71'0,"0"0"5"0,0 0 53 16,0 0 22-1,0 0 15-15,0 0-76 0,0 0-2 16,-16-4-14-16,16 4 7 16,0 0-12-16,0-3 10 15,0 3 21 1,0 0-24-16,0 0-7 0,0-5-22 15,0 5 1-15,0 0-23 16,12 0 13-16,1 0-13 16,0 0 7-16,3 0-6 15,-3 0-20-15,1 0 16 16,-3 5-21-16,-1-2 17 16,0 6-5-1,-1-3 2-15,-3 2-14 0,2 2 5 16,-6-2-6-16,-2-1 0 0,0 4 1 15,0-3 14 1,0 2-5-16,-6-2-8 0,-4 2 5 16,-3-2-5-16,-1 0 7 15,-1-6-9 1,1 2 10-16,1-4-10 0,-1 0 6 16,1 0 0-16,2 0-5 15,2 0 12-15,0 0-13 16,2 0 0-16,1 0 4 15,1 0-3-15,0-4 5 16,3 4 0-16,0-2-6 31,0-2 3-31,2 4 6 0,-2-4-3 0,2 4 1 0,0 0-6 16,0 0-1-16,0 0-6 16,0 0-19-16,0 0-9 15,13 0 32-15,3 0 2 16,2 0-1-16,-3 4-16 15,3 2-2 1,0 2 5-16,-2 2 13 0,-1-1 1 16,1 2 2-16,-5-5 5 15,-3 2-2-15,0-2-5 16,-4 2-9-16,-4-3 9 16,0 2 14-16,0-1-6 0,0 2 7 15,0-2-4 1,-10 2 5-1,-3 2-1-15,1-2-13 16,-2-4-1-16,-2 4 0 16,3-2 2-16,0-6-2 15,-1 4-1-15,3-4 1 16,2 0-1-16,0 0-16 16,0 0-21-16,0 0-9 15,1 0-26-15,-4 0-65 16,6-8-208-16,-1 2-548 0</inkml:trace>
  <inkml:trace contextRef="#ctx0" brushRef="#br0" timeOffset="16658.84">23327 17387 477 0,'0'0'87'0,"0"0"24"0,0 0 72 16,0 0-8-16,0 0-61 15,0 0-31-15,0 0-15 16,-2 0-68-16,2 0 75 16,0 0 7-16,-2 0 0 15,-3 5-25-15,3 1 4 16,-4 1 9-16,-1 3-19 15,-2-2 5-15,0 2-5 16,-4 2-24-16,1 2-1 16,-1 0 8-16,-1-1-21 15,1 0-7-15,1 1 1 16,-2 3-7-16,1-4 1 0,-1 2-1 16,3-3 0-16,2-6 9 15,2 2-5-15,0 0 4 16,3-7-7-16,2 8 0 15,2-9 0-15,-2 4 6 16,2 0-7-16,0-4 0 16,0 0-18-1,0 0 16-15,0 0-17 0,0 0 19 0,0 0-7 16,11 0 0-16,2 0 7 16,5 0 10-16,2 0-4 15,3 0-6-15,-4 0 6 16,4 0-6-16,-3 0 1 15,-1 0-1-15,0 0 0 16,-2 0 0-16,1 0 1 16,-2 0-1-16,-3 2 0 15,-2-2-1-15,-1 0-5 16,-6 0 4-16,0 0-17 16,-4 0 7-16,2 0-4 15,-2 0-13-15,0 0-14 16,0 0-2-1,0 0-28-15,0 0-12 0,0 4-25 16,0-4-28-16,-4 0-25 0,2 0-185 16,-2 4-437-16</inkml:trace>
  <inkml:trace contextRef="#ctx0" brushRef="#br0" timeOffset="17349.79">23392 17455 235 0,'0'0'145'0,"0"0"3"0,0 0-2 0,0 0 40 15,0 0-62-15,0 0-12 16,0 0-15-16,-5 0-16 16,3 0 16-16,0 0-4 15,-2 4-9-15,-1 9-10 16,1 1-5-1,0-1-27-15,-4 1-5 0,2 3-10 16,-1 1-8-16,1 0-8 16,-1 0-3-16,0 0 3 0,2 0-3 15,-1-1 6-15,2-2-12 16,-1 3 6-16,1-7-8 16,2 0-13-1,-3-3 7-15,2 0 6 0,1-6 6 16,2 2-5-16,0-4 14 15,0 4-15-15,0-4 0 16,0 0 0-16,0 0-1 16,0 5 0-16,0-5-15 0,0 0-15 15,0 3 0 1,0-3-5-16,0 0-15 16,0 0-59-16,0 0-31 15,0 0-30-15,0 0-156 0,0 0-298 0</inkml:trace>
  <inkml:trace contextRef="#ctx0" brushRef="#br0" timeOffset="19342.63">24691 17508 157 0,'0'0'236'0,"0"0"-153"0,0 0 36 16,0 0 52-16,0 0-23 16,0 0-33-16,0 0-18 15,-4 0-9-15,4 0 4 16,-2 0 25-16,2 0-34 16,-3 0 7-16,0 0-5 15,1 0-4-15,0 9 4 16,0 0-25-16,0 1-14 15,-2-3-23-15,1 4 9 16,-1 1-15-16,2-2-15 16,0-2 18-16,0 1-5 0,-4 4-6 15,0 1 4 1,1 0-6-16,-1-6 6 0,2 2-12 16,-2-2 8-16,4 0-8 15,0-6 5-15,2 2-4 16,0-4 12-16,0 0-6 15,0 0-7-15,0 0-1 16,0 0-20-16,0 0 2 16,0 0 18-16,0 0 10 15,8 0 5-15,2 0-2 16,5 0-13-16,2 0 13 16,1 0-12-16,1 0 1 15,2 0-2-15,-6 0-1 16,1 5 0-16,-3 2-15 15,1-1 16-15,-4 2 1 0,1 2 12 16,1-2-13-16,-6 0 1 16,1-3-1-16,-3 0 0 15,-2 3-1-15,-2-4 1 16,0 2 5-16,0 2 4 16,-4 3-7-16,-7-4 10 15,0 3 2-15,0-2-13 16,-4 2-1-16,1-1 0 15,-1-2-5-15,1-2 4 0,1 0 1 16,2-5 0-16,-1 4-6 16,4-4-10-16,-1 0-24 15,1 0 12-15,2 0-18 16,2 0 14 0,2 0-16-16,-1 0-71 0,3-9-114 15,0-3-174-15,0 1-461 0</inkml:trace>
  <inkml:trace contextRef="#ctx0" brushRef="#br0" timeOffset="19876.09">24716 17539 234 0,'0'0'115'0,"0"0"-1"0,0 0 29 15,0 0-10-15,0 0 0 16,0 0-5-16,0 0-8 16,-5-13-1-16,5 13-32 15,0 0 35-15,0 0-52 16,0 0 26-16,2 0-28 15,10 0-11-15,-2 0-19 16,6 0-2-16,0 0-11 16,2 0-24-16,1 0 18 0,-1 0-3 15,1 0-15-15,-6 0-1 16,-3 0 0 0,0 0-7-16,-6 0 6 0,1 0-8 15,-3 0-12-15,-2 0-40 16,0 0 5-16,0 0-38 15,0 4-58-15,-5 2-100 16,-3-3-447-16</inkml:trace>
  <inkml:trace contextRef="#ctx0" brushRef="#br0" timeOffset="22073.19">26036 17513 553 0,'0'0'72'0,"0"0"16"0,0 0 52 16,0 0-2-16,0 0-34 16,0 0-35-16,0 0 9 15,0 0-7-15,0 0 6 16,-2 0 28-16,0 0-6 16,-2 0-19-16,-1 9-22 15,1-1-5-15,-2 1-9 16,-2 0-14-16,2 1-2 15,-1 4-7-15,1-2-4 0,-4 2 1 16,4 0 4-16,-3 3 0 16,-2 0-12-16,2 1 9 15,0-1-10-15,3 2 2 16,-1-5-10-16,0 3 1 16,4-4-2-16,1-3-1 15,2-2 0-15,0 3 1 16,0-8 0-16,0 5 0 15,0-2 0-15,0-2-1 16,0 0 1-16,5 0-6 16,4 2-9-16,0-2 15 0,-1-4-25 15,6 5 14 1,-1-5 11-16,1 0-13 0,-3 0 0 16,0 0 1-16,1 0 0 15,-6 0 12-15,1 0 0 16,-1 0 0-16,0 0-6 15,2 0 6-15,1-5-4 16,-3 1 10-16,0-2-12 16,0-2-12-16,-4-2 18 15,0 2 9-15,0 5-8 16,-2-3 12-16,0-3-11 16,0 5 8-16,0 0-4 15,0-2 8-15,-6 6-13 16,-2-4 1-16,0 4-2 15,-1-4-7-15,-3 4 6 16,4 0 1-16,-1 0 1 16,0 0-1-16,0 0-6 0,0 0 6 15,1 0-15-15,0 0 9 16,2 0 0-16,-1 4-5 16,3 0-16-16,0 0-1 15,1-2 17-15,3 2-14 16,-2-4 25-16,2 0 7 15,-2 4 6-15,2-4-7 0,0 0-6 16,0 0-7-16,0 0 6 16,0 0-20-16,0 0-12 15,0 0-23-15,0 0 15 16,0 0 9-16,0 0-20 16,0 0-66-16,0 0-56 15,0 0-222-15</inkml:trace>
  <inkml:trace contextRef="#ctx0" brushRef="#br0" timeOffset="23500.91">27166 17499 72 0,'0'0'315'16,"0"0"-246"-16,0 0 2 15,0 0 25-15,0 0-28 16,0 0-27-16,0 0 3 16,-6-13 26-16,6 8 16 15,-2 5 1-15,2 0-3 16,-3 0 0-16,3 0 6 0,0 0-27 15,0 0 6 1,0 0-27-16,0 0 48 0,0 0-12 16,0 5-31-16,0 2 1 15,-2-1 5-15,2 3-4 16,-2 0-15-16,0 5 0 16,-1 7-12-16,1-3 22 15,-3-1-18-15,3 6-4 16,2-4-6-16,-2-6-15 15,2 1 7-15,-2 0-8 16,0-5 7-16,2-2-7 0,0-3 0 16,0-2 0-1,0-2 0-15,0 0-14 16,0 0-17-16,0 0-16 0,0 0-40 16,0 0-5-16,0 0 31 15,0-6-7-15,2-1-63 16,2 2-75-16,-2-5-100 15,1 2-50-15,-3 2-275 0</inkml:trace>
  <inkml:trace contextRef="#ctx0" brushRef="#br0" timeOffset="23610.88">27166 17499 560 0</inkml:trace>
  <inkml:trace contextRef="#ctx0" brushRef="#br0" timeOffset="24067.22">27166 17499 560 0,'23'59'92'0,"-23"-59"19"0,0 0 44 0,0 0-3 0,0 0-83 16,0 0-12-16,0 0-20 15,0 0 15-15,0 0-5 16,4 0-7-16,5 0 31 16,3-4-34-16,-2 4-11 15,5-6 4-15,1 6-11 16,3-5-6-16,-2 5-1 0,1-4-2 15,-3 4 6 1,4 0 0-16,-7-3 5 16,0 3 2-16,-3 0 19 0,-3 0 15 15,-1 0-22-15,-3 0-19 16,-2 0 21-16,0 0 14 16,0 0-5-16,0 7 24 15,0 8-23-15,0-1-11 16,-2 1-9-16,-5 4-9 15,1-1 1-15,1 0-3 16,-2 0-4-16,3 3-6 16,-3-2 1-16,3 4-5 0,0-2-1 31,-1 2 9-31,1-6-4 0,-1 1-5 16,2 0 5-16,-1-4-6 0,2-6 2 15,2 2-2-15,-2-6-1 16,2 1 0-16,0 1 2 15,0-3-2-15,0 1-6 16,0-4 6-16,0 5-6 16,0-5-36-16,0 0-22 15,0 0-43-15,0 0-69 16,0 0-153-16,0 0-284 0</inkml:trace>
  <inkml:trace contextRef="#ctx0" brushRef="#br0" timeOffset="25683.69">28459 17624 476 0,'0'0'85'0,"0"0"-35"0,0 0 77 16,0 0 57-16,0 0-54 16,0 0-35-16,0 0-5 15,0 0-6-15,-3-26 28 16,3 26-37-16,0-5-8 16,0 5-1-16,0-1-20 15,9-4-16-15,7 5-6 16,1 0 13-16,4 0 13 15,1 0-11-15,-2 0-23 16,-2 0-10-16,-5 0 7 0,-3 0-4 16,-4 0-6-1,-4 0-3-15,0 0 0 0,-2 6 25 16,0 3 22-16,0 1 8 16,-13 7-17-16,-3-4 14 15,-4 1-30-15,-4 0 6 16,-1 2-15-16,-1 2-7 15,-1 1 16-15,2-2-21 16,1 1 5-16,4 0 17 16,2-4-22-16,3 4 7 15,3-6-8-15,5 2 0 0,3-6 0 16,0 2-1-16,4-1 1 16,0-3-6-1,0 1-2-15,0-2-3 0,4-1 0 16,10 1 10-16,1-5-17 15,3 0 1-15,0 0-8 16,0 0 11-16,-1 0-11 16,-1-1 8-16,-5-7 1 15,-3-4 16-15,0 6 1 16,-4-3-1-16,1-1 21 16,-3 2-14-16,0 3-1 15,-2-4 0-15,0-3 1 16,0 2-7-16,0 0 1 0,0-5 5 15,-7 0 10-15,-1 1 1 16,-4 1-11-16,3-4-6 16,1 3 11-16,0 4-11 15,6-6-1-15,2 2 0 16,0-4 0-16,0 0-10 16,0 0 10-16,0 4 1 15,0 2 9-15,0 2-8 16,0 2 7-16,2 0-8 15,6 6-17-15,-4-2 2 0,5-1-13 16,-3 5-25 0,2-4-16-16,-2 4-4 0,-2 0 5 15,1 0-30 1,-3 0-106-16,-2 0-47 0,0 0-418 0</inkml:trace>
  <inkml:trace contextRef="#ctx0" brushRef="#br0" timeOffset="35028.77">29829 17554 26 0,'0'0'120'0,"0"0"-52"15,0 0-2-15,0 0 15 16,0 0-29-16,0 0-9 15,0 0-3-15,-7 0 2 16,7 0 2-16,0 0-7 16,0 0 38-16,0 0 2 15,0 0-1-15,-2 0 25 16,2 0 2-16,0 0-32 16,0 0 0-16,0 0-19 15,0 0-26-15,0 0-25 16,0 0 54-16,0 0-53 15,0 0 12-15,0 0 4 0,0-6 5 16,0-3 6-16,0 6-17 16,0-7 9-16,2 6 32 15,0-5-11-15,-2 0-9 16,0 0 15-16,0 0-26 16,0-4 0-16,0 3-3 15,0 2-9-15,0 2 19 16,0-6-28-16,-2 6 12 15,-2-6-12-15,-3 2 7 16,3 2-7-16,-3-1-1 16,0 0 7-16,0-1-3 0,1 2-3 15,-1 4 0 1,-2-1 16-16,0 5-17 0,-4 0 0 16,-1 0-15-16,-1 0 15 15,-1 0 12-15,1 0 17 16,-3 9-20-16,3 1 19 15,-1 2 1-15,1-1-28 16,3 0 6-16,-1-1-1 16,2-2-5-16,-1 2-1 15,1 2 0-15,5-2 0 16,-1 4 0-16,7 2 0 0,0-1 0 16,0-6 13-1,0 4 9-15,5 0-22 0,1-4-23 16,1-3 23-16,-1-2 12 15,1 4-11-15,-2-4-1 16,-1 2 1-16,3-2 3 16,-3 0 2-16,3-1-12 15,-1-3 6-15,4 0-11 16,0 0-14-16,1 0-6 16,1 0 16-16,-1 0 15 0,1 0 8 15,-2 0-8 1,-1 0 0-16,1 0 0 0,-6 0-1 15,2 0-5-15,-3 0 6 16,1 0-1-16,-2 0-9 16,2 0-9-16,-2 0-30 15,4 0 10-15,-2 0 22 16,3 0-1-16,-3 0 3 16,0 0-6-16,-2 0-1 15,-2 0-42-15,3 0 23 16,-3 0 6-16,0 0-4 15,0 0 20-15,0 0-40 16,0 0-30-16,0 0-93 16,0 0-110-16,-3 0-347 0</inkml:trace>
  <inkml:trace contextRef="#ctx0" brushRef="#br0" timeOffset="36551.32">29824 17543 392 0,'0'0'63'0,"0"0"24"16,0 0 51-16,0 0-6 15,0 0-26-15,0 0-30 16,0 0 2-16,2-4 3 15,-2 4-12 1,3 0-2-16,-3 0 21 0,0 0-1 16,0 0 5-16,0 0-19 15,0 0 7-15,0 4-10 0,0 5-20 16,0 1 1-16,0 0-13 16,0 2-15-16,0 2 11 15,-5 4-18-15,-4 0 6 16,1 0-5-16,-4 4 17 15,1 0-33-15,3 0 0 16,-1-9 11-16,4 4-11 16,0-7 1-16,3 0 10 15,2-2-12-15,-2 0 0 16,2-2 0-16,0-2 9 0,0 0-9 31,0-4-13-31,0 0 13 0,0 0-7 0,0 0 1 16,0 0 6-16,0 0-22 15,0 0-5-15,0 4-9 16,0-4-33-16,0 0-35 16,0 0-55-16,0 0-8 15,0 0-28 1,2 0-293-16</inkml:trace>
  <inkml:trace contextRef="#ctx0" brushRef="#br0" timeOffset="37807.17">30989 17670 766 0,'0'0'77'0,"0"0"-47"16,0 0-10-16,0 0 165 16,0 0-63-16,0 0-11 15,0 0 7-15,0-6-47 16,0 6 8-16,0 0-8 16,0 0 19-16,0 6-8 15,0 3 10-15,-6 4-23 16,-3 5-18-16,0 2-20 15,-2-2 15-15,0 1-14 16,2-6-5-16,0 5-18 16,0-4 10-16,3 4 7 15,-4 0-24-15,4-2 23 0,-1 3-19 16,1-5-6-16,2 0 0 16,-2-2 0-16,2-2 1 15,2-6 5-15,2 0-6 16,0 0 0-16,0-2-1 15,0-2-15-15,0 0-20 16,0 0-14-16,0 0-6 16,0 0-7-16,0 0-29 15,0 0-52-15,0 0-53 16,0 0-111-16,0 0-406 0</inkml:trace>
  <inkml:trace contextRef="#ctx0" brushRef="#br0" timeOffset="38765.32">31220 17883 120 0,'0'0'35'0,"0"0"14"0,0 0 70 16,0 0 10-16,0 0-25 16,0 0-21-16,0 0 31 15,0 0 12-15,0 0-6 16,0 0 23-16,0 0-23 16,0 4-44-16,-8-4 3 15,-1 0 36-15,3 1-26 16,-3-1 4-16,0 0-30 0,2 0 3 15,3 0-47-15,0 0 20 16,4-5-1-16,-3-4-8 16,3 2-20-16,-2-4 6 15,0 3 3-15,0-6 13 16,2 7-7-16,0-8-10 16,0 1-8-16,0 4-5 15,0-2 5-15,0-2-6 16,4 0-1-16,7 2 1 15,0-1 9-15,1 4-10 16,-2-1-10-16,2 6-2 16,-1 0-1-16,0 4 12 15,-2 0-17-15,2 0 17 0,-4 0 1 16,-1 0-23-16,2 0 9 16,-4 4 3-16,0 6 11 15,0 3 9-15,-1 0 9 16,-1 1-18-16,0 4 14 15,-2-2-13-15,0-2 22 16,0 5-8-16,-4-6 0 16,-9-1-15-16,-6 2 0 15,4-3 10-15,-3-4-9 0,5 2 8 16,-3-4-8 0,5-1 2-16,0 1-2 0,4-1-1 15,3-4-10-15,-1 0-12 16,5 0-69-16,-2 0-11 15,2 0-23-15,0 0-122 16,0-9-133-16,0 4-295 0</inkml:trace>
  <inkml:trace contextRef="#ctx0" brushRef="#br0" timeOffset="39783.31">31939 17536 588 0,'0'0'79'0,"0"0"-44"16,0 0 164-16,0 0-40 16,0 0-23-16,0 0-14 15,0 0 29-15,-11-6-42 16,11 6-9 0,0 0-30-16,-2 0 0 0,0 0-13 15,0 9-11-15,-4 0 14 16,2 5-16-16,-3 0-8 15,1 2 0-15,2-2-17 0,-4-4 1 16,6 3-12-16,0 0-1 16,-2 1-6-16,-1 0 7 15,1 2-7-15,0-2 7 16,-4-4-8-16,6 3 0 16,-2-6 1-16,2-1 0 15,2-2-1-15,0-4-9 16,0 0-13-16,0 0-33 15,0 0 4-15,0 0-47 16,0 0 0-16,0 0-31 0,0 0-51 16,2-4-29-16,0-1-149 15,0 4-191-15</inkml:trace>
  <inkml:trace contextRef="#ctx0" brushRef="#br0" timeOffset="40395.09">32173 17554 446 0,'0'0'117'0,"0"0"-68"15,0 0 87 1,0 0 115-16,0 0-102 0,0 0-20 16,0 0-26-1,0-2 17-15,0 4 1 0,0 6-31 16,0 0-11-16,0-2-18 16,0 2 23-16,0 1-52 15,-4 4 5-15,-1 1 9 16,-2 0-22-16,-2 2 4 15,3-2-4-15,-4 1 2 16,4-2-10-16,2-1-15 16,-1-6 9-16,1 2-10 0,2 0 1 15,0-4 0-15,2-3-1 16,-4 4-10 0,4-5 1-16,0 0-2 0,0 4-22 15,0-4-14-15,0 0-58 16,0 0-81-1,0 0-145-15,0 0-77 0,0 0-506 0</inkml:trace>
  <inkml:trace contextRef="#ctx0" brushRef="#br0" timeOffset="41446.96">33019 17504 793 0,'0'0'97'0,"0"0"-79"15,0 0 36 1,0 0 119-16,0 0-32 0,0 0-62 16,0 0 48-16,-4 0-2 15,4 0 6-15,-2 0-17 16,0 0-70-16,-3 0-21 15,-1 4 26-15,-2 1 5 16,0 4-25-16,-1-1 14 16,0 1-18-16,2 6 4 15,1-7-17-15,-3 6 3 16,2 2 5-16,-2-2 7 16,0 0-21-16,1 0 13 15,-2-2-9-15,4 2-8 16,-1-4 10-16,3-1-12 15,2-2 0-15,2-3-13 0,0-4 13 16,0 0-21-16,0 0 20 16,0 0-41-16,0 0 0 15,8 0 2-15,1 0 0 16,3-4-27-16,-2-1-80 16,3-2-115-16,-1-3-29 15,-3 2-411-15</inkml:trace>
  <inkml:trace contextRef="#ctx0" brushRef="#br0" timeOffset="42497.71">33182 17566 498 0,'0'0'77'0,"0"0"15"15,0 0 50-15,0 0 21 16,0 0-55-16,0 0-22 15,0 0-10-15,0-12 13 16,0 10-30-16,5 2 43 16,1-4-27-16,5 4-6 0,1 0-21 15,-1 0-3 1,0 0-16-16,0 0-20 0,0 0 19 16,-2 0-21-16,0 0 9 15,-2 4-16-15,-3 2 20 16,0 2 46-16,-1-2-23 15,-1 6-20-15,-2-3-7 16,0 0 14-16,0 1-12 16,0 7 0-16,-5-9-2 15,-5 7 9-15,-9-3-23 16,-1-2 6-16,3-3-2 0,-1 4-6 16,0-7 12-1,2 0-10-15,1 0 6 16,3-4 0-16,2 0-7 15,3 0 8-15,1 0 16 0,-2 0-25 16,4 0 9-16,2 0-2 16,-3 0 2-16,3 0 2 15,0 0-1-15,0 0-10 16,2 0-1-16,0 0-16 16,0 0 17-16,0 0 1 15,2 0 11-15,7 0-12 16,-1 0 1-16,6 0 7 15,-1 0-8-15,5 0 16 16,3 0-15-16,-2 0-1 16,-1 0 0-16,2 0 3 0,0 0-3 15,1 0 0-15,-2 0 6 16,-1 4-5-16,1-2-1 16,-9-2 0-16,-1 4 0 15,-5-4-1 1,-2 0 1-16,1 0-41 0,-3 0-26 15,0 4-66-15,0-4-138 16,0 0-299-16</inkml:trace>
  <inkml:trace contextRef="#ctx0" brushRef="#br0" timeOffset="55699.85">19946 18104 446 0,'0'0'110'0,"0"0"-43"0,0 0 34 15,0 0 48-15,0 0-33 16,-6 0-11-16,6 0-9 16,0 0-8-16,0 0-11 15,0 0 39-15,-2 0-26 16,2 0-1-16,0 0-2 15,-4 0-30-15,2 0-14 16,-3 7-20-16,-1 7-23 16,2-2-1-16,-1 6-11 15,0-4 6-15,3 0 6 16,2 5 35-16,-2-8-23 0,2 3 23 16,-3 1-8-16,3-3-11 15,0-3-16-15,-2 0 2 16,2-1-2-16,0-2-15 15,0-3 2-15,0 1-21 16,0-4-22-16,0 0 1 16,0 0-24-16,0 0-19 15,0 0-56-15,0 0 24 16,0 0-63-16,0-4 11 16,0 1-84-16,0-2 14 0</inkml:trace>
  <inkml:trace contextRef="#ctx0" brushRef="#br0" timeOffset="56611.33">19938 18137 62 0,'0'0'222'0,"0"0"-122"0,0 0 14 16,0 0 50-16,0 0-34 15,0 0 15-15,0 0-47 16,-6 0 18-16,6 0-25 15,0 0-27-15,0 0 15 16,0 0 38-16,0 0-56 16,0 0-16-16,0 0-25 15,0 0-11-15,4 0-9 16,10 0 4-16,3 0-4 16,-1-4 2-16,-1 0 6 15,-1 0-6-15,-3 4-2 16,-2 0 1-16,0 0 0 0,-2 0 0 15,-3 0 9-15,0 0-8 16,-2 0-2-16,-2 0 0 16,0 0 31-16,0 0 20 15,0 0-3-15,0 0-8 16,0 4 27-16,0 4-23 16,0-2-23-16,0 6-1 15,0-2-8-15,0 2-12 16,0-2 1-16,-2 7-8 15,0-4-6-15,0 1 13 0,0 4 10 16,0 0 2-16,0 1 1 16,-1-3-3-1,1 0 2-15,0-4-12 0,2 1-1 16,0 0-28-16,-2-3 12 16,2 3-4-16,0-5 6 15,0 1 7-15,0 1-17 16,0-2 7-16,0-2 18 15,0 5 0-15,0 0-17 16,0 1 15-16,0-2-25 16,0 5 26-16,0-8-5 0,0 1-20 15,0-4 8 1,0-2 3-16,0 2-17 16,0-4-9-16,0 0-80 15,2 0-49-15,2 0 15 0,3 0-82 16,-5 0-370-16</inkml:trace>
  <inkml:trace contextRef="#ctx0" brushRef="#br0" timeOffset="58527.22">20993 18093 492 0,'0'0'94'0,"0"0"-15"16,0 0 60 0,0 0-5-16,0 0-34 0,0 0 10 15,0 0-20-15,-2-4-12 16,2 4-10-16,0 0 41 16,-4 0-44-16,2 0-25 15,0 9 13-15,-2-1 23 16,-3 9-29-16,3 2-15 15,0-2 2-15,-1 1-20 16,0-3-13-16,3-2-1 16,2-1 1-16,0-2 0 15,0-1-2-15,0 0 1 0,-2 4-6 16,2-4-7 0,0 5 5-16,-2-2 6 0,2-3-5 15,0-3-8-15,0-2-10 16,0 0-17-16,0-2-25 15,0-2 1-15,0 0-54 16,0 0 9-16,0 0-84 16,2 0-148-16,2 0-268 0</inkml:trace>
  <inkml:trace contextRef="#ctx0" brushRef="#br0" timeOffset="59831.1">21115 18148 348 0,'0'0'88'0,"0"0"3"16,0 0 52-16,0 0 12 15,0 0-34-15,0 0-14 16,0 0 1-16,0 0-21 16,0 0-19-16,0 0 19 0,0 0 16 15,0 0-34-15,0 0 9 16,0 7-16-16,0 7-19 15,-2-2-21-15,-3-1-11 16,1 2 5-16,-1 2-16 16,1-4 0-16,2 0-1 15,0 1-5-15,-1 1 6 16,-1-4-1-16,2 4-14 16,-3-4 9-16,2-3 1 0,1-2 3 15,2-4 2 1,0 0-18-16,0 0-16 15,0 0 18-15,0 0 16 0,0 0 14 16,0-6-6-16,5-3-2 16,4 9-4-16,-2-4-1 15,4 1-1-15,-2 3-5 16,4 0 5-16,0 0 2 16,1 0-1-16,1 0-1 15,-1 0 1-15,-3 0-2 16,3 0-4-16,-4 0 4 15,-1 3-17-15,3 1 12 16,-6 1-2-16,3-1-1 0,-3-2 2 16,-1 2-1-1,-2 0 8-15,-3 2 2 0,0-2 10 16,0 0-12-16,0 0 0 16,-3-1-3-16,-6 3 3 15,3-2-6-15,-3 5 6 16,-3-3 0-16,4-2 0 15,-3 4 6-15,-1 1-6 16,1-5 0-16,3 0-8 0,-2 1 1 16,1 1-13-1,3-6-20-15,2 0-44 0,-1 0-13 32,0 0 52-32,3-2-41 0,2-11-56 0,0 9-34 15,0-9-142-15</inkml:trace>
  <inkml:trace contextRef="#ctx0" brushRef="#br0" timeOffset="60408.39">21170 18162 178 0,'0'0'124'0,"0"0"-18"0,0 0 46 16,0 0-21-16,0 0-11 15,0 0-39-15,0 0 6 16,-13 0-12-16,13-3 43 15,2-1-32-15,3 4-12 16,1 0-18-16,4-4-11 16,-2 4 45-16,3-3-56 15,3 3-9-15,-3-5-1 16,3 4 0 0,-3 1-13-16,-1 0 0 0,2 0-10 0,-5 0-1 15,-1 0 0-15,-2 0-8 16,-1 0 7-16,-1 0-25 15,0 0-91-15,-2 0 31 16,0 0-37-16,0 0-201 16,0 0-282-16</inkml:trace>
  <inkml:trace contextRef="#ctx0" brushRef="#br0" timeOffset="62412.33">22117 18155 87 0,'0'0'301'16,"0"0"-190"-16,0 0 19 16,0 0 59-16,0 0-28 15,0 0-20-15,0 0-10 0,-8 0 12 16,8 0-28-16,0 0-32 15,0 0-18-15,0 0 4 16,0 0-31-16,0 0 7 16,2 0-16-16,9 0-4 15,3 0-9-15,-4 7-1 16,4-4-12-16,-3 1-3 16,-2 4-15-16,-1-2 8 15,2 3 7-15,-1 1 10 16,-3 1-2-16,-4-1-7 15,0 3-1-15,-2 0 24 16,0 1-2-16,-2-1-22 16,-13 0-30-16,-5 2 30 0,-3-1 3 15,2-2-3-15,-2-3 1 16,3 4-2-16,2-5-8 16,2-6 0-16,6 2-4 15,1 0-8-15,1-4 11 16,4 0-14-16,2 0 24 15,0 0 23-15,0 0-11 16,2 0-11-16,0 0 0 16,0 0-1-16,0 0 3 15,0 0-3-15,0 0 1 16,6 0 9-16,6-4-10 0,-1 4 20 16,2-4-5-16,1 2 3 15,-1 0-18 1,0 0-6-16,3 2 6 0,0-4 0 15,1 4 0-15,-1-4-1 16,1 4 1-16,-1-5 0 16,-3 5 0-16,-1 0-7 15,-3 0 7-15,-1 0 0 16,0 0-18-16,-2-4 1 16,1 4-1-16,-3 0-4 15,2 0-14-15,-1 0 3 16,2 0-35-16,-2 0 5 0,-3 0 5 15,2 0-16 1,-2 0-54-16,0 0-62 0,3 0-76 16,-3 0-43-16,-2-2-17 0</inkml:trace>
  <inkml:trace contextRef="#ctx0" brushRef="#br0" timeOffset="64163.89">23208 18065 345 0,'0'0'234'0,"0"0"-143"16,0 0 53-16,0 0 18 0,0 0-15 31,0 0-41-31,0 0-24 0,-8-2 52 0,8 2-72 16,-2 0 7-16,0 0 8 15,0 4-17-15,-1 8-21 16,1-2 14-16,-2 5-23 15,2 3-21-15,-3-3 22 16,0 3-25 0,1 0 11-16,0 1-8 0,-1 2-8 15,3-3 0-15,0 0-1 16,0-4 0-16,2 3 0 16,0-8-1-16,0 6-6 15,0-7-12-15,0-2-9 0,0-2 9 16,0-4-34-1,0 0 11 1,0 0-38-16,0 0 8 16,0 0-44-16,4 0-3 15,0 0-78-15,1 0-293 0</inkml:trace>
  <inkml:trace contextRef="#ctx0" brushRef="#br0" timeOffset="65011.77">23349 18049 462 0,'0'0'100'0,"0"0"72"0,0 0-1 0,0 0-10 16,0 0-66-16,0 0-19 15,0 0-14-15,0 5 2 16,0 4 36-16,0-1-25 16,0 6-8-16,-4-1-3 15,-2-5-8-15,-3 9-30 16,-1-3-1-16,2 0-24 15,-1 0 21-15,2-2-20 16,0-2-1-16,5-5-1 16,0 2 8-16,0-2 0 15,2-4-8-15,0-1 0 16,0 0-2-16,0 4 1 0,0-4-11 16,6 0-3-16,6 0 7 15,-1 0 8-15,4 0 4 16,5 0 2-16,1 0-3 15,-2 0-3-15,2 0 9 16,-3 0-8-16,-1 0 6 16,-1 0-7-16,-3-4-1 15,1 4-1-15,-1 0-15 16,-4 0 16-16,0-1-21 16,0 1 4-16,-5 0-26 0,0 0-8 15,-1 0-14-15,-3-2-31 16,0 2 14-16,0-3-31 15,0-1-50 1,0 4-28-16,0-3-62 0,0 3-101 0</inkml:trace>
  <inkml:trace contextRef="#ctx0" brushRef="#br0" timeOffset="65467.18">23468 18067 491 0,'0'0'121'0,"0"0"33"16,0 0 41-16,0 0-59 16,0 0-50-16,0 0 18 15,0 0 15-15,-5 18-32 16,3-5-9-16,0 0 10 16,0 5-24-16,-2-4-7 15,0 6 10-15,0-2-23 0,2 0-28 16,2 0-1-16,-2-4-14 15,2 0 0-15,0 1 5 16,0-8-6-16,0 2 0 16,0-4-9-16,0 3 8 15,0-4-62-15,0 3-6 16,0-3-7-16,0-4-17 16,0 4-37-16,0-4-15 15,0 0-115-15,0 0-316 0</inkml:trace>
  <inkml:trace contextRef="#ctx0" brushRef="#br0" timeOffset="67946.11">24602 18106 453 0,'0'0'135'0,"0"0"-18"16,0 0 38-16,0 0 5 15,0 0-11-15,0 0-58 16,0 0-5-16,-6-2 30 16,6 2-33-16,-6 0-25 15,2 0-1-15,0 0-12 31,-3 11-19-31,3-1 9 0,-3 2 0 0,2 2 11 0,-1 0-26 32,1 4 9-32,1-2 2 0,0-2-31 0,1 0 0 31,1 4-2-31,0-3 2 16,2 1-6-16,0-3 6 15,0 2 9-15,0-3 7 16,0-6-15-16,0 2 11 15,0-5-3-15,0 1-9 16,0-2-10-16,0-2-17 16,0 0-7-16,0 0-6 15,0 0-1-15,0 0-26 16,0 0-54-16,0 0-58 16,0 0-35-16,4-2-119 0,3-5-339 15</inkml:trace>
  <inkml:trace contextRef="#ctx0" brushRef="#br0" timeOffset="68763.39">24798 18093 386 0,'0'0'123'0,"0"0"-19"16,0 0 79-16,0 0-18 0,0 0-70 15,0 0 25 1,0 0 8-16,0 5 7 0,0 3-22 16,0 5-29-16,-7-3-14 15,-1 4-24-15,-2-2-8 16,1 2-14-16,1 0-12 15,-1 2 2-15,2-6-14 16,2 3 0-16,1-8 0 16,4-1 1-16,0 1 0 15,0 1 0-15,0-3-1 16,0-3 1-16,0 4-1 16,0-4 7-16,0 5-14 15,0-5 2-15,7 0-8 16,2 0 1-16,4 0 12 15,0 0 6-15,3 0-5 0,-3 0-1 16,3 0 8-16,-1 0-6 16,1 0-1-16,-3 0 5 15,1 0-6-15,-1 0 0 16,-4 0 0-16,2 0-9 16,-4 0-14-16,-1 0-33 15,1 0-23-15,-2 0-1 16,0-5-22-16,-1 1 12 15,-2 4-11-15,-2 0-55 16,0 0 15-16,0 0-119 16,0 0-41-16</inkml:trace>
  <inkml:trace contextRef="#ctx0" brushRef="#br0" timeOffset="69250.54">24907 18104 443 0,'0'0'86'0,"0"0"84"16,0 0 40-16,0 0-38 15,0 0-46-15,0 0-19 16,0 0 42-16,-14 11-44 16,10-1 1-16,2 2-24 15,-2 2 6-15,1 0-40 16,1 4-13-16,-2-2-1 15,2-2-21-15,0 9 9 16,-1-5-13-16,0 4 0 0,1-5-9 16,0 8 0-16,0-10 0 15,-2 4 0-15,1-5 1 16,-1-1 0-16,2-5-2 16,2-3-15-16,0 1 1 15,0-4-24-15,0 0-26 16,0-2-21-1,0 0-47-15,0 0-56 0,2 0-2 16,0 0-214-16</inkml:trace>
  <inkml:trace contextRef="#ctx0" brushRef="#br0" timeOffset="72168.48">25955 18162 100 0,'0'0'226'15,"0"0"-90"-15,0 0 60 0,0 0 13 16,0 0-37 0,0 0-26-16,0 0-27 0,-3-19 9 15,1 19-31-15,2 0-12 16,-2 0-20-16,-3 0 11 15,0 8-15-15,-3 4-14 16,-1-2 3-16,-5 9-8 16,3-2-22-16,-2 1-1 15,0 0-18-15,0 4 0 16,1 4 5-16,3-3-5 16,1-2-2-16,0 2 9 15,6-4-10-15,0-2 3 0,2-3-2 16,0 0 2-1,0-2-2-15,4-6 0 16,6 2 1-16,3 0-9 0,-1-2-3 16,0-6-1-16,4 5-17 15,-3-5 29-15,3 0-20 16,2 0 8-16,0 0 13 16,-1 0-2-16,4-5-11 15,-6-3 1-15,1 2-2 16,-1-2-22-16,-3-3 17 15,-4 4-7-15,-1-3 14 16,-3-2-23-16,0 2 19 0,0-2 15 16,-4 6-1-16,0-2 2 15,0 4 5-15,0 4 7 16,-12 0-11-16,1 0 9 16,-1 0-9-16,-1 0 8 15,-3 0-9-15,3 0 0 16,0 0-1-16,-1 0-9 15,2 0 0-15,-2 0 10 16,3 0 0-16,2 0-12 16,0 0-1-16,2 4-1 15,-2 0 14-15,3 2 0 16,2-2 0-16,-4-1 0 16,4 1 0-16,0 1-5 15,1-5-11-15,1 4-3 0,2-4-19 16,0 2-9-16,0-2 1 15,0 0-9-15,0 0 20 16,0 0-7 0,2 0-21-16,7 0-38 0,1 0-149 15,-4 0-145-15</inkml:trace>
  <inkml:trace contextRef="#ctx0" brushRef="#br0" timeOffset="74491.75">27131 18267 469 0,'0'0'137'16,"0"0"-11"-16,0 0 47 16,0 0-11-16,0 0-49 15,0 0-32-15,0 0-2 16,-2-22 32-16,2 22-33 16,0-3-4-16,2-3 1 0,6 1-4 31,4 1-39-31,-1 0-13 0,2 4-13 0,3-1 3 15,1-1-9-15,-1-1-1 16,-1 3-6-16,1 0 7 16,-5 0-3-16,-1 0 3 15,-4 0-25-15,1 0 5 16,-3 5 19 0,0 0 2-16,-4 4 22 0,0 0-23 15,0 4 22-15,0-4 6 16,-10 5-27-16,-3 3 4 0,-8-3 1 15,3 4 11 1,-3 0-15-16,2-4-1 0,1 4-1 16,3-2 22-16,4-2-22 15,4-4 8-15,0-1-9 16,5-2 1-16,0-1-12 16,2-2 5-16,0 0 7 15,0 2 0-15,0-4-2 16,4-2-8-16,8 0-2 15,-1 0-14-15,2 0 6 0,3 0 7 32,-1-2 1-32,-1-8 2 0,-1 6 1 15,-1-2 9-15,-6-1-7 16,0 2-5-16,-1 1-14 0,-5 3 8 16,0-8-8-16,0 5 26 15,0-2 16-15,0-2 1 16,-11 3 11-16,-3-2-7 15,1 3 2-15,-1-6-8 16,3 6-4-16,-2-6 2 16,4 1-7-16,-2 3 4 15,5-1-2-15,-1-3 5 16,2-2-12 0,1 4 5-16,-1-3-6 0,3 3 0 0,2-1-1 31,0 0 0-31,0 8 0 0,0-3-9 0,0 0 9 15,0 4-5-15,0 0-2 16,0 0-24-16,0 0 10 16,0 0-24-16,0 0-1 15,0 0 13-15,7 0 5 16,0 0 5-16,-3 0-6 16,1 0-32-16,-1 0 11 15,-2 0 15-15,-2 0-48 16,0 0-19-16,2 0-111 15,-2 0-98-15,0 0-257 0</inkml:trace>
  <inkml:trace contextRef="#ctx0" brushRef="#br0" timeOffset="76688.67">28330 18151 527 0,'0'0'73'16,"0"0"-16"-16,0 0 87 16,0 0-5-16,0 0-6 15,0 0-28-15,0 0 5 16,-5 18 27-16,3-14-21 16,0 0-19-16,-3 6 14 0,2-5-58 15,-3 7 18-15,2-3-46 16,-3 5 8-16,1 4-17 15,-2 0-8-15,4 0-5 16,0-1 5-16,-1-3-7 16,5 0-1-16,-2-1 0 15,0 6 8-15,0-3-3 16,0-3-5-16,0 2-5 16,2 2-4-16,0-7 18 0,0-1-18 15,0-5 7 1,0 0 1-16,0 0-4 0,0-4-22 15,0 0-29-15,0 0-13 16,0 0 12-16,0 0-26 16,0 0-12-16,0 0-62 15,0-4-2-15,0-2-78 16,0-3-68-16,0 7-283 0</inkml:trace>
  <inkml:trace contextRef="#ctx0" brushRef="#br0" timeOffset="77315.36">28483 18236 195 0,'0'0'226'0,"0"0"-146"15,0 0 58-15,0 0 28 16,0 0-18-16,0 0-43 16,0 0 34-16,0 31-39 15,0-18-19-15,0-4 47 16,0 2-22-16,0 1-8 15,0-2-14-15,0 1-47 16,0-1 11-16,0 3-33 16,0-3 11-16,0 3-10 0,0-5-10 15,0 7-6-15,0-7 6 16,0 6-9-16,0-7 4 16,0 2-1-16,0-3 0 15,0-2 0-15,0 2 0 16,0-2 0-16,0-4-15 15,0 0-20 1,0 0 4-16,0 0-32 0,0 0-27 16,0 0-46-16,0 0 32 15,5 0-24-15,-1 0-91 16,0-10-90-16,-2 2-61 0</inkml:trace>
  <inkml:trace contextRef="#ctx0" brushRef="#br0" timeOffset="79934.87">29657 18183 413 0,'0'0'70'0,"0"0"3"0,0 0 104 15,0 0-11-15,0 0-75 16,0 0 13-16,0 0-24 16,0 0-19-16,0 0-8 15,0 0-5-15,0 0 59 16,0 0-28-16,0 0 14 16,0 12 3-16,0-2-37 15,0 8-20-15,-8-2 17 16,0 3-24-16,0-1-15 15,1-1-15-15,3 2 2 16,0-1-4-16,-1-5 6 16,2 6-1-16,1-1 5 0,0 2-9 15,2-1-1-15,0-7 14 16,0 3-14-16,0-3 0 16,0-6-12-16,0-1-10 15,0-1 15-15,0-1-12 16,0 0 1-16,0-3 17 15,0 2-4-15,0 3-27 16,0-5 5-16,0 0-44 16,0 0-24-16,0 0-66 15,7 0-18-15,0 0-196 16,-1 0-289-16</inkml:trace>
  <inkml:trace contextRef="#ctx0" brushRef="#br0" timeOffset="80553.76">29834 18227 337 0,'0'0'83'0,"0"0"8"15,0 0 77-15,0 0-1 16,0 0-41-1,0 0-39-15,0 0 18 0,-10 0-24 16,6 9 3-16,2 0-26 16,-3 4 37-16,1-4-28 15,2 0-14-15,0 1-19 16,2-3 4-16,0 4-31 16,0-3 8-16,0 2 14 0,-3-2-23 15,3 1 10-15,-2 0-16 16,0-1 0-16,2-2-20 15,0-2-36-15,0-4-12 16,0 4-59-16,0-4 21 16,0 0-44-16,0 0-27 15,0 0-100-15,0-8-90 0</inkml:trace>
  <inkml:trace contextRef="#ctx0" brushRef="#br0" timeOffset="80672.95">29834 18227 461 0</inkml:trace>
  <inkml:trace contextRef="#ctx0" brushRef="#br0" timeOffset="81080.58">29834 18227 461 0,'-29'22'82'0,"29"-22"58"0,0 0 17 0,0 0-51 0,0 0-40 0,0-4-12 16,4 4-8-16,5-3-2 15,-1 3-30-15,4-6 6 16,1 1-14-16,1 1-3 16,-1 0-3-16,3 3-2 15,-1-4-13-15,-1 1 15 16,-3 4-1-16,-5 0-4 0,-2 0 4 16,1 0 1-16,-2 0 50 15,-3 0 5-15,0 0 13 16,0 0 29-1,0 0-17-15,0 9-16 0,0-4-3 16,0 4-4-16,0 0-21 16,0 6 1-16,0 1-15 15,-5-3 4-15,0 6-17 16,-1 3 14-16,-1 0-13 16,1 0 24-16,-2 0-7 15,4-1-20-15,0-7-3 0,4 5 5 16,-2-5-9-16,2-2 0 15,0-7-7-15,0 4-5 16,0-2 11-16,0-4-26 16,0-3 17-16,0 0-12 15,0 0-54-15,0 0-10 16,0 0-53 0,0 0-6-16,2 0-68 0,-2 0-98 15,2-2-348-15</inkml:trace>
  <inkml:trace contextRef="#ctx0" brushRef="#br0" timeOffset="82358.34">30860 18281 351 0,'0'0'117'0,"0"0"63"32,0 0 3-32,0 0-31 0,0 0-10 0,0 0-25 15,0 0-16-15,0 0 30 16,-13-9-42-16,11 9 45 15,-3 4-42-15,3 6-19 16,-2 2-13-16,-1 2-25 16,1 4-3-16,0 0-8 15,-1 4-23-15,0 0 19 16,-1 0-8-16,1 2-5 0,1-2-7 16,-3-1 1-16,3-2 5 15,-1 0-6 1,3-4-1-16,0-1 1 0,-1-4-1 15,3-1 1-15,0-3-9 32,0-3 9-32,0 1-22 15,0-4-11-15,0 4-18 16,0-4-55-16,0 0-35 16,0 0-47-16,0 0 12 15,3-10-58-15,1 3-142 0,-1-4-287 0</inkml:trace>
  <inkml:trace contextRef="#ctx0" brushRef="#br0" timeOffset="83200.35">31061 18254 599 0,'0'0'97'0,"0"0"26"15,0 0 33-15,0 0-41 16,0 0-23 0,0 0-1-16,0 0-29 0,7 9 43 15,-7 0-11-15,0 5 5 16,0 0-19-16,0-2-42 16,-4 6 4-16,-4-5-20 15,2 0-4-15,1-3 8 16,1 0-24-16,0-3 7 15,-1-3-8-15,3 1 30 0,-1-5-30 16,1 0 4 0,2 4 31-16,0-4-36 0,0 0-22 15,0 0 15-15,0 0 7 16,0 0 0-16,0 0 1 16,10 0-1-16,0-4-6 15,3 4-6-15,1-5 12 16,-1 5 0-16,1 0 11 15,-1 0-11-15,-1 0-11 16,-4 0 11-16,1 9 7 16,-2-3-7-16,-2 2 0 15,-1 2 2-15,-2 1 11 16,0 0-6-16,-2 1-6 16,0-2 26-16,0 0-27 0,0-3 1 15,-8 9-4-15,-2-9-6 16,-3 6 3-16,1-7 6 15,0 1 8-15,-1 3-8 16,1-2 0-16,1-1-17 16,2-4 5-16,2-3-16 15,3 4-23-15,-1-4-27 16,3 0-25-16,0 0-18 16,2-4-14-16,0-6-120 0,0 0-305 15</inkml:trace>
  <inkml:trace contextRef="#ctx0" brushRef="#br0" timeOffset="83608.91">31095 18298 459 0,'0'0'102'0,"0"0"44"16,0 0 33-16,0 0-49 15,0 0-31-15,0 0-8 16,0 0-32-16,8-9-7 15,1 6-21-15,1-2-2 16,3 5-13-16,0-5 10 16,3 1 39-16,-1 4-24 15,-1 0-41-15,-4-5 0 16,-1 5-7-16,1 0 1 16,-6 0 6-16,0 0-40 15,-2 0-13-15,1 0-35 0,-3 0-76 16,0 0-69-16,0 0-263 0</inkml:trace>
  <inkml:trace contextRef="#ctx0" brushRef="#br0" timeOffset="85805.93">31999 18289 639 0,'0'0'106'0,"0"0"-54"0,0 0 30 16,0 0 77-16,0 0-56 15,0 0 30-15,0 0-49 16,0 13 25-16,0-7-25 16,0 2-30-16,0-2 8 15,0 2-15-15,0 1 3 16,0 8-31-16,0-3 6 15,0 3-14-15,0 2 10 16,2 4-4-16,0-6-1 0,-2 1-10 16,2-1-5-1,-2 2-1-15,0-5 1 0,0-2-2 16,0 2-2-16,0-2 3 16,3-2 0-16,-1-2-18 15,0-2-10-15,3-2 7 16,-3 0-23-16,1 0-16 15,-1 0 16-15,0-1-17 16,-2-1 27-16,2-2-63 16,0 0 29-16,2 0-45 15,-1 0 39-15,3 0-78 16,-1-9-125-16,0 1-94 0</inkml:trace>
  <inkml:trace contextRef="#ctx0" brushRef="#br0" timeOffset="86511.78">32200 18293 528 0,'0'0'121'0,"0"0"35"15,0 0 7-15,0 0-24 16,0 0-57-16,0 0 1 15,0 0-25-15,-5 11 80 16,3 5-63-16,2-3 29 16,-3 6-17-16,1-5-18 15,0 3-40-15,-2 0-20 16,2-7 13-16,2 0-22 16,0 1 10-16,0-4-10 15,0-3 0-15,0 0 0 0,0-4 0 16,0 4-7-16,0-4-5 15,4 0 1-15,5 0 4 16,2 0 6-16,0 0 1 16,2 0-9-16,3-4 0 15,2-2-21-15,0-3 24 16,0 7-28-16,-3 2 4 16,1-5 3-16,-5 5 19 15,-3 0-29-15,-2 0-28 16,-2 0-7-16,0 0-12 15,-1 0-22-15,-1 0-65 16,-2 0-35-16,0 0-72 16,0 0-59-16</inkml:trace>
  <inkml:trace contextRef="#ctx0" brushRef="#br0" timeOffset="86966.93">32298 18293 567 0,'0'0'91'0,"0"0"59"15,0 0 68-15,0 0-45 16,0 0-70-16,0 0-33 16,0 0 68-16,-21 59-71 15,21-45-13-15,0 3-28 16,0 6 7-16,5-5-20 0,-1 0-1 15,0-2 0-15,2 0 1 16,-4-4-13-16,-2 2 1 16,2-2-2-16,-2-1-8 15,0-4 2-15,0-3-37 16,0 0-11-16,0-2-56 16,2-2-6-16,2 0-83 15,1 0-153-15,-1-3-328 0</inkml:trace>
  <inkml:trace contextRef="#ctx0" brushRef="#br0" timeOffset="87908.14">33160 18245 715 0,'0'0'94'0,"0"0"-43"0,0 0 35 16,0 0 68-16,0 0-33 15,0 0-28-15,0 0 23 16,0-6-52-16,0 6-9 15,0 6 43-15,0 9-5 16,-2-3-32-16,-2 2-26 16,-6 4-4-16,4 0 10 0,-1-1-29 15,3 4 0-15,2-1 11 16,2-2-23-16,-4-2-3 16,4-1 3-16,0-4 1 15,0-5-1-15,0 4-22 16,0-6 10-16,-2 0-12 15,2-4-5 1,0 0-37-16,0 0-49 0,0 0-73 16,0 0-22-16,0 0-159 15,0-6-381-15</inkml:trace>
  <inkml:trace contextRef="#ctx0" brushRef="#br0" timeOffset="89038.37">33333 18205 552 0,'0'0'104'0,"0"0"-18"16,0 0 85-16,0 0-38 16,0 0-25-16,0 0-37 15,0 0-9-15,65-1 2 16,-58 1-23-16,0 0-20 16,-3 1 48-16,-2 7-39 15,-2 2 14-15,0-2-2 0,0 6-22 16,0-5 7-1,-4 4 0-15,-5 0-27 0,-5-4 0 16,1 0 8-16,-3-3-7 16,-1 2-1-16,-1-2 8 15,-3-2-6 1,4-4-2-16,1 0 22 0,3 4 8 16,2-4 14-16,2 0-15 15,2 0-11-15,3 0 5 16,2 0-22-16,0 0 0 15,2 0 1-15,0 0 14 16,0 0-16-16,0 0-2 16,6 0 1-16,7 0 1 0,3 0 28 15,2 0-1-15,2 0-21 16,-2 4-5-16,1 3 7 16,0-1-8-16,-3 3-6 15,-3 1 6-15,-5 2 2 16,2-3-2-16,-4 4 18 15,-1-3-18 1,-5 3 7-16,0-3-7 0,0-1 11 0,0-1-11 16,-5 2 11-1,-11-2 8-15,-1 1-18 0,-1-3 19 16,1-4-19-16,-2 3-1 16,3-5 0-16,3 4 9 15,5-4-9 1,-4 0 5-16,5 0-5 0,3 0-23 15,0 0 12-15,2 0-27 16,-5 0-18-16,7 0-55 16,0-9-132-16,0 4-344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6:10:47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 16548 320 0,'0'0'75'0,"0"0"-27"0,0 0 53 16,0 0 62-16,0 0-42 15,0 0-54-15,-2 0 25 16,2 0 1-16,0 0-18 16,0 0 45-16,0 0-39 15,0 0-11-15,0 0 14 16,0 0-27-16,0 0-2 15,0 0-5-15,0 0-6 16,0 6-9-16,0 5 1 16,0 3-7-16,0 0-10 15,0 8-18-15,0 0 1 16,0 4 4-16,0 3 13 16,0 1-18-16,0 2 0 15,0 0 0-15,0-2 26 0,0 2-26 16,0-6 9-16,0 0-4 15,0-6-6-15,0 0 3 16,0-2 0-16,2-3-2 16,1-2-1-16,0-1-14 15,-1-2 14-15,0-1 5 16,-2 0-4-16,0-5 0 16,2-4 0-16,-2 4-1 15,0-4-5-15,2 0-1 16,-2 0 6-16,0 0-32 15,0 0 26-15,0 0-30 16,0 0 1-16,0 0 10 0,0 0-53 16,0-4 11-16,0-3-29 15,0-4-33-15,0-7-81 16,0 4-62-16,0 2-396 0</inkml:trace>
  <inkml:trace contextRef="#ctx0" brushRef="#br0" timeOffset="874.89">1840 16527 504 0,'0'0'101'0,"0"0"7"0,0 0 42 16,0 0 26-16,0 0-66 0,0 0 8 16,0 0-5-1,7-2-50-15,-7 2 9 0,2 0-1 16,0 0-10-16,0 6-17 15,-2 6 7-15,0 6-19 16,0 0-1-16,0 4-5 16,0 2-14-16,0 2 1 15,0 0-13-15,-2 1 8 16,0-8-8-16,2-2 2 16,0 1-2-16,0-4 0 15,0-6 1-15,0 2-1 16,0-2 0-16,0-4-2 15,2-2-20-15,2-2 0 16,6 0 13-16,-2 0 7 16,3 0 2-16,5 0 2 0,-1 0-2 15,4-6 0-15,-2 1 1 16,3-4-1-16,1 5 9 16,-2-4-10-16,2-1 1 15,-1 4-1-15,-3 1-15 16,-1-1 15-16,-3-1-13 15,-2 3-10-15,-4 3-2 16,-2-4-9-16,-3 4 6 16,0 0-19-16,-2 0-12 15,0 0-40-15,0-5-16 16,0 5-39-16,0-5-6 16,0 1-37-16,0 0-151 0</inkml:trace>
  <inkml:trace contextRef="#ctx0" brushRef="#br0" timeOffset="1499.83">2050 16556 555 0,'0'0'127'0,"0"0"-65"16,0 0 61-16,0 0 27 16,0 0-20-16,0 0-12 15,0 0-34-15,-12 37-25 16,10-19-14-16,2 0-11 16,0 4-5-16,-2 4 24 15,2-4 0-15,0 5-4 16,0 1-22-16,0-2 3 0,0 2-17 15,0-6 5-15,0 4-17 16,0-3 5-16,0-2-6 16,0-3 1-16,0 0 3 15,0-4-1-15,0 0 3 16,0-2-5-16,0 2 12 16,0-6-13-16,2 2 22 15,-2 2-13-15,2-2-2 16,-2-2-1-16,0-2-5 15,0-2-1-15,0-4-10 16,0 0-13-16,2 0 4 16,-2 0-16-16,0 0-75 0,0 0-83 15,0 0 49 1,-4-10-126-16,-5 2-222 0</inkml:trace>
  <inkml:trace contextRef="#ctx0" brushRef="#br0" timeOffset="2780.92">3598 16495 665 0,'0'0'111'0,"0"0"-33"0,0 0 63 16,0 0-1-16,0 0 0 15,0 0-35-15,0 0-40 16,9 0 6-16,-5 0-3 15,2 9-24-15,0-4 3 16,-4 7-20-16,2 2 19 16,-4 5 9-16,0 2-18 15,0 2-7-15,0 6-22 16,0 3 2-16,0 1-9 16,0-3 8-16,0-3-2 15,-4 0-1-15,4-1-6 0,0-8 0 16,0-1 0-1,0 2 0-15,0-5 10 0,0-3-10 16,0 0-1-16,0-3-32 16,0-6 24-16,0 2-22 15,0-4-1-15,0 0-21 16,0 0-4-16,0 0-33 16,0 0-60-16,0 0 31 15,0-10-40-15,-4 1-80 16,-2 1-149-16</inkml:trace>
  <inkml:trace contextRef="#ctx0" brushRef="#br0" timeOffset="3655.84">3892 16491 479 0,'0'0'87'0,"0"0"17"15,0 0 73-15,0 0 7 16,0 0-18-16,0 0-63 16,0 0-34-16,0 0-13 0,0 4 18 15,0 5 16-15,0 4-36 16,0 5 3-16,0 1-11 16,0-2-3-16,0 1-32 15,0-1 7-15,0 0 1 16,-3-3-12-16,1 0 0 15,2-2-1-15,-2-6 0 16,0 2 15-16,2 1 11 16,-2-3-22-16,2-2 3 15,0-1-13-15,0-3 0 16,0 0 0-16,0 0-25 16,0 0 22-16,2 0-41 15,12 0 10-15,3 0 34 0,4 0-1 16,0 0 1-1,-1 0 10-15,3 0 3 0,0 0-12 16,-2 0-1-16,2 5-9 16,-3 4 8-16,-5 0-13 15,-3 5 14-15,-3-1 14 16,-7 6-13-16,-2 3 20 16,0-4-21-16,0 4-1 15,-7-4-8-15,-9 0-20 16,1-3 5-16,-3 4 15 15,-3-5 4-15,4 1 5 16,-3-8-12-16,3 3 0 0,0-6 5 16,5 0-12-16,0-4-35 15,3 0-45-15,3 0 26 16,-1 0 6-16,2-8 5 16,1-2-58-16,4-2 17 15,0-6-84-15,0-1-159 16,2 2-269-16</inkml:trace>
  <inkml:trace contextRef="#ctx0" brushRef="#br0" timeOffset="4124.53">3847 16535 561 0,'0'0'148'0,"0"0"-63"0,0 0-12 16,0 0 101-16,0 0-12 0,0 0-68 15,0 0-20-15,13-23 7 16,3 17-5 0,2-1-34-16,2 3-14 0,3-6-14 15,-1 6 11-15,0-4-8 16,0 2-17-16,-3 1 0 15,-4 2 1-15,1-1-1 16,-5-2-2-16,1 2 2 16,-2 0-11-16,-1 0-30 15,-5 4-39-15,0-4-35 16,-2 4-95-16,-2 0-295 0</inkml:trace>
  <inkml:trace contextRef="#ctx0" brushRef="#br0" timeOffset="5186.91">2969 16605 402 0,'0'0'96'0,"0"0"46"0,0 0 30 16,0 0-24-16,0 0-35 15,0 0-9-15,0 0 6 16,18-12-17-16,-13 12-42 15,-5 0 0-15,0 0 13 16,0 0-12-16,0 8 8 16,-5 6-11-16,-13 4-17 15,-3 0-10-15,-6 4-10 16,0-3-12-16,0-2 0 16,2 1 11-16,0-2-11 15,6-5 0-15,1-2-1 16,3 0 1-16,3-1 3 15,3-4 5-15,3-4 0 16,2 0-8-16,1 0-17 0,3 0 17 16,0 0 13-1,-2 0-4-15,2 0-9 0,0 2-6 16,0-2 6-16,0 4 0 16,0-1 1-16,7 2 11 15,6-1-3-15,5 2-8 16,4-2-1-16,2 0 0 15,5 0 1-15,0 2 13 16,2-2-13-16,-4 0-1 16,-2-4-1-16,-2 0-1 15,-8 0-9-15,-5 0 2 16,0 0-4-16,-6 0-14 16,-4 0 11-16,3 0-11 0,-3 0-22 15,0 0-50 1,0 0-4-16,0 0-91 0,0 0 71 15,-9 0-39 1,-3 0-160-16,1 0-336 0</inkml:trace>
  <inkml:trace contextRef="#ctx0" brushRef="#br0" timeOffset="5686.86">2802 17008 400 0,'0'0'114'0,"0"0"46"0,0 0 16 16,0 0 0-1,0 0-53-15,0 0-11 0,0 0 37 16,38 0-69-16,-20 0 7 15,5 0-17-15,1 0-19 16,0 0-16-16,3 0-1 16,0-4-15-16,2 4 0 15,-2-6-18-15,-3 6 6 16,-4-4-7-16,-2 4-1 16,-5-4 1-16,-2 4-2 15,-4 0-4-15,-2 0-16 16,-5 0-16-16,2-4-85 15,-2 4-147-15,0 0-257 0</inkml:trace>
  <inkml:trace contextRef="#ctx0" brushRef="#br0" timeOffset="6952.78">5082 16637 469 0,'0'0'117'0,"0"0"-25"16,0 0 71-16,0 0-5 15,0 0-40-15,0 0 24 16,0 0-61-16,0 0-5 16,0 0-17-16,-11 5 21 0,-3 1-24 15,-1 5 3-15,-5 3-19 16,-5 0 5-16,0 4 15 15,-3 0-29-15,1 2 2 16,2-1-18-16,1-1 14 16,1-5-21-16,6-2 3 15,3-3 4-15,5 0-8 16,3-6-6-16,2 2 1 16,1 0-1-16,1-4-1 15,2 0 0-15,0 0-8 16,0 0 8-16,0 0-11 15,0 0 6-15,0 0 5 0,2 4 22 16,9-4-20-16,4 3 5 16,1 2-3-16,5-4-4 15,0 4-1-15,2-1-11 16,4 4 12-16,-2-8-6 16,-4 2 6-16,2 2-9 15,-5-4 0-15,-5 4 9 16,-1-4-11-16,-4 0 10 15,-3 0-15-15,-1 0 15 16,0 0-15-16,-2 0 4 16,-2 0-32-16,0 0 12 15,2 0 10-15,-2 0-6 16,0 0-2-16,0 0-21 0,0 0 8 16,0 0-64-1,0 0 17-15,0 0-67 0,0 0-5 16,0 0 22-16,0 0 24 15,0 0 18-15,0 0-41 16,0-4-120-16</inkml:trace>
  <inkml:trace contextRef="#ctx0" brushRef="#br0" timeOffset="8468.25">5701 16531 456 0,'0'0'211'16,"0"0"-132"-16,0 0 29 16,0 0 103-16,0 0-1 0,0 0-89 15,0 0 5 1,0 0-26-16,0 4-43 0,0 9 19 16,2-5-3-16,0 11-14 15,0-1-11-15,-2 8-19 16,0 1-14-16,3 0 17 15,-3-1-23-15,0 2 11 16,2 3-6-16,-2-5-14 16,0 2 0-16,3-3 0 15,-1-2 0-15,0-2 3 16,0-6-13-16,3-1 3 16,-3-6-2-16,0 3-2 15,0-9-1-15,-2 3-20 0,2-5 18 16,-2 4-11-1,2-4-7-15,-2 0-15 0,0 0-8 16,0 0-5-16,0 0-57 16,0 0-37-16,0 0-130 15,0-9-83-15</inkml:trace>
  <inkml:trace contextRef="#ctx0" brushRef="#br0" timeOffset="9718.4">5969 16525 608 0,'0'0'127'0,"0"0"-24"16,0 0 102-16,0 0 29 16,0 0-111-1,0 0-1-15,0 0-5 0,2 0-37 16,0 0-14-16,-2 10 1 15,2 3 3-15,-2 0-2 16,0 5-25-16,0 4-13 16,0 0-2-16,0 1 3 15,0 0-11-15,-2-6-9 16,0 1-10-16,2 0 6 16,-2-9-7-16,0 3 6 15,2-1-6-15,-3-3 0 16,3-7 1-16,0 4-1 15,0-5-4-15,0 0-26 16,0 0-15-16,0 0 45 16,11 0 4-16,5 0 2 0,-1 0 0 15,4-5-5-15,-4 4-1 16,1 1 0-16,-1-4-25 16,-1 4 4-16,-3-4 12 15,-1 4-27-15,-2 0 11 16,-2-5-33-16,1 5 2 15,-5-3-11-15,2 0-46 16,-2 0-89-16,-2-1-36 16,3-1-96-16,-3 0-251 0</inkml:trace>
  <inkml:trace contextRef="#ctx0" brushRef="#br0" timeOffset="10515.11">6102 16529 218 0,'0'0'388'0,"0"0"-223"0,0 0-41 16,0 0 117-16,0 0-96 16,0 0 38-16,0 0-41 15,4 32-35-15,-2-18-17 16,-2 0-33-16,0 3-14 15,0 4-1-15,0 0-7 16,0 4-11-16,0-2-5 16,0 3 23-16,0-5-36 15,0 4 10-15,0 0-16 0,0-6 6 16,0 3-6-16,0-4 0 16,0 4 0-16,0-9-2 15,0 6 2-15,0-7 0 16,0-1 0-16,0-4 0 15,0-3 7-15,0 2-6 16,0-2-2-16,0-4-2 16,0 0-5-16,0 0-21 15,0 0-16-15,0 0-36 16,0 0-1-16,6-10-74 16,0-1-144-16,-1-4-446 0</inkml:trace>
  <inkml:trace contextRef="#ctx0" brushRef="#br0" timeOffset="11171.29">6459 16699 798 0,'0'0'207'0,"0"0"-8"0,0 0 13 16,0 0-7 0,0 0-39-16,0 0-49 0,0 0-14 15,22 5-21-15,-6-5-13 16,2 0-29-16,1 0-6 16,4 0-22-16,-3 0 3 15,2 0-14-15,-2 0 6 16,-3 0-6-16,2 0 4 15,-5 0-5-15,-4 0 1 16,-1 0-1-16,-3 0 0 16,0 0 0-16,-4 0-2 15,0 0-5-15,-2 0-17 0,2 0-2 16,-2 0-39-16,0 0 1 16,0-5-29-16,2 5-33 15,-2 0-29-15,0-3-122 16,0-1-112-1,0 4-224-15</inkml:trace>
  <inkml:trace contextRef="#ctx0" brushRef="#br0" timeOffset="11686.99">6628 16535 352 0,'0'0'311'0,"0"0"-123"16,0 0-7-16,0 0 98 16,0 0-106-16,0 0-64 15,0 0-26-15,0 14 47 16,0-2-41-16,0 2-16 16,-2 4-12-16,2 0 1 0,-3 4-16 15,1 0-18-15,0 4-13 16,2-2 7-16,-2 2 12 15,2-3-33-15,0-1 10 16,0-5-11-16,0 2 0 16,0-5-12-16,0-3 12 15,0 0-9-15,0-7 0 16,0 0-2-16,0-4-11 16,0 0-8-16,0 0-23 15,0 0 19-15,0 0-26 16,2 0-35-16,0-13-40 0,0 4-200 15,1-3-442-15</inkml:trace>
  <inkml:trace contextRef="#ctx0" brushRef="#br0" timeOffset="12905.6">7249 16477 725 0,'0'0'170'16,"0"0"-8"-16,0 0 68 16,0 0-40-16,0 0-66 15,0 0-45-15,0 0 2 0,-6 0-9 16,10 0-6-1,10 0 0-15,1-4-9 0,3 4 25 16,0 0-28-16,2 0-17 16,0 0-12-16,0 0-5 15,0 0-9-15,1 8 12 16,-2-2 5-16,1 6-19 16,1-2 13-16,-4 2-10 15,-3 2 0-15,-3 0-11 16,-5 2 6-16,-1 2 3 15,-3-3 4-15,-2 6 5 16,0-3-13-16,0 4 12 16,0 0-17-16,-5 1 9 0,-5-1-3 15,-3 1-6-15,-3 0-1 16,-3-2 0-16,2-2 1 16,1-1-1-16,-1-5 0 15,1 4 0-15,-2-3-2 16,0-7-3-16,1 4-18 15,-1-3 14-15,5-2 1 16,-1-2 7-16,3 0 2 16,1-4-1-16,4 4 2 15,4-4 11-15,2 0-5 0,0 0-14 16,0 0 7 0,0 0-1-16,0 0 0 15,0 0 0-15,2 0 13 16,12 0-12-16,1 0-1 0,5 0 0 15,0 0 7 1,2 0-6-16,-1-4 11 0,-2 0-12 16,-1 4 0-16,1-4 3 15,0 0-3-15,-1 2 0 16,0 2 0-16,-2-4-5 16,-1 4 6-16,-1 0-2 15,-4-4 1-15,-3 4 0 16,-2-5 0-16,-1 5-15 15,-4 0 6-15,3 0-1 16,-1 0 8-16,0 0-18 0,0 0 8 16,0 0-8-16,0 0-11 15,1 0-1-15,-3-3-13 16,2 0-64-16,-2 3-16 16,0 0-27-16,2-2-76 15,0-3-83-15,-2 1-601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4:51:03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4768 16931 228 0,'0'0'104'0,"0"0"-61"0,0 0 51 16,0 0 62-1,0 0-52-15,0 0-32 0,-9 0-6 16,6 0-25-16,3 0 8 15,0 0-6-15,0 5-1 16,0-5 15-16,0 0 2 16,0 0 48-16,0 0-37 15,0 0-9-15,0 0-19 16,0 4 11-16,0-2-8 16,0 2-5-16,0 0-4 15,0-4-5-15,0 4-5 16,0-4 10-16,0 4 2 15,0 2-14-15,0 3 6 16,0-2-11-16,0 3-11 0,0 4 5 16,-2-1-6-16,0 0 0 15,0 1-7-15,2 4 1 16,-3-6 0-16,3 2 5 16,0 4-5-16,-2-4 0 15,2-1-1 1,-2-4 5-16,0 4-5 0,0-3-1 15,2-2 0-15,0-4 0 16,0 2 1-16,0-2 0 16,0-4-1-16,0 0 1 15,0 4 0-15,0-4-2 0,0 0-8 16,0 0-5 0,0 0 4-16,0 0-4 0,0 0-13 15,0-8-42-15,0-2-83 16,0 2-82-16,-5-2-82 15,-1 2-328-15</inkml:trace>
  <inkml:trace contextRef="#ctx0" brushRef="#br0" timeOffset="1584.52">6196 16950 224 0,'0'0'109'0,"0"0"-44"16,0 0 88-16,0 0 38 15,0 0-57-15,0 0-30 16,0 0-3-16,-7-10-4 16,7 6 9-16,0 4-32 15,0 0-3 1,0 0-29-16,0-5-29 0,0 3 15 16,4-3-11-16,5 1 1 15,5 2-4-15,-1 2 7 16,3 0 0-16,-1 0 32 15,1 0-43-15,1 0 18 16,2 6-15-16,-4 1-3 16,1 8 2-16,-3-3-12 15,-4-2 8-15,-2 3-7 0,-5 4 6 16,-2-3-6-16,0 0 12 16,0 0-13-16,-11 2-7 15,-3-2 1-15,1-5-11 16,-3 0-1-16,3 1-7 15,-3-2-17-15,5-3 42 16,-1-1-2-16,2-1-5 16,1-1-2-16,1-2 18 15,0 0-5-15,2 4-4 0,1-4-6 16,1 0 6 0,0 0 2-16,2 0 21 0,2 0-8 15,-2 0-14 1,2 0-2-16,0 0-5 0,0 0 6 15,0 0-1-15,0 0 1 16,6 0 0-16,9 5 6 16,1-5-5-16,1 0 17 15,2 0-18-15,1 0 0 16,-3 0-1-16,4 0 0 16,-4 0 1-16,-1 0-1 15,-5 0 1-15,-2 0 0 16,-2 0-7-16,-3 0 7 15,-2 0 1-15,1 0-1 0,-1 0-1 16,0 0-16-16,0 0-10 16,0 0-22-16,3 0-8 15,2 0 15 1,-1 0-22-16,-1 0 5 0,-3 0-70 16,-2 0-33-16,0-5-182 0</inkml:trace>
  <inkml:trace contextRef="#ctx0" brushRef="#br0" timeOffset="3528.84">7584 16968 175 0,'0'0'179'15,"0"0"-112"-15,0 0-3 16,0 0 105-16,0 0-19 0,0 0-66 16,0 0-6-1,-5 0 21-15,5 0-5 0,0 0 31 16,0 0-47-16,-2 0-30 16,2 0 3-16,0 0 1 15,0 0-14-15,0 0 0 16,7 0 13-16,7 0-16 15,1 0-13-15,1 0-8 16,-1 0-12-16,-3 0 6 16,-4 0 13-16,-1 0-8 15,-3 5 10-15,-2 2-23 16,-2-1 11-16,0 2 2 16,0 2-7-16,0 3 1 15,0-4-7-15,-8 3 0 0,-3-2-1 16,-1 0 0-16,1 2-7 15,0-3 7 1,0-4-2-16,2 3 3 0,0-3 1 16,2 0-1-16,3-5 0 15,1 4-6-15,1-4 4 16,0 0 2-16,2 5-11 16,-2-5 8-16,2 0 3 15,0 0-1-15,-2 0-12 16,2 0 13-16,0 0-1 15,0-5 1-15,0 1-15 16,0-1 8-16,0 0-5 16,0 5 11-16,6 0-10 0,5 0 11 15,3 0 0-15,1 0 7 16,3 0-7-16,1 5 0 16,-2 0 0-16,1 4-2 15,-3 0 1-15,-3 0-7 16,-1-1 6-16,-5 2 2 15,-2-2-6-15,-4 2 6 16,0-2-11-16,0 2 11 16,0-2 0-16,-4 2 0 15,-4-6 0-15,-1 0-15 16,-3-1 2-16,4 3 12 0,-3-1-8 16,1-5 2-16,-1 4-1 15,-3-4 8-15,4 0 0 16,-1 0 0-16,1 0 0 15,2 0-48-15,1 0-10 16,3 0-29-16,-3 0-89 16,5 0-91-16,-1-4-506 0</inkml:trace>
  <inkml:trace contextRef="#ctx0" brushRef="#br0" timeOffset="4877.7">9144 16936 363 0,'0'0'218'0,"0"0"-91"16,0 0 9-16,0 0 34 16,0 0 18-16,0 0-69 15,0 0-38-15,-3 0 6 16,3 0-17-16,-2 0 42 15,0 0-52-15,0 0-22 16,-3 0 7-16,-2 6-17 16,1 10-26-16,-5-1-2 0,-3 2 10 15,1 1-10-15,-3 4 0 16,1-4 0-16,-1 1 7 16,5-6-6-16,0-1-1 15,4-2-3-15,0-1 1 16,3 0 2-16,0 0 13 15,-1-5-13-15,3 5-2 16,0-4 1-16,2-1 0 16,0-4-11-16,0 4-4 15,0-4 2-15,7 1 14 16,5-1 0-16,9 0 0 16,-2 0-19-16,4 0 17 0,2 0-8 15,-3 0 8-15,3 0-7 16,-1 0 7-16,-2 0-8 15,1-1 1-15,-4-3 8 16,-3 0-18-16,-1 4 5 16,-3-5-1-16,-3 5-4 15,-3-4-3-15,-2 4 22 16,-4 0-29-16,4 0-9 16,-4 0 3-16,0 0-4 15,0 0-39-15,2 0-11 16,-2 0-43-16,0 0 8 15,0-1-50-15,2 1-93 0,-2-4-117 0</inkml:trace>
  <inkml:trace contextRef="#ctx0" brushRef="#br0" timeOffset="5395.83">9262 16960 371 0,'0'0'153'0,"0"0"-10"15,0 0-9-15,0 0 22 16,0 0-20-16,0 0-7 16,0 0-23-1,-12 8-39-15,10 0 17 0,0 2 25 16,0 4-47-16,-1 3-18 16,-3 0-15-16,2 1 5 15,-1 0-14-15,-2 4 5 16,3 1-13-16,-1-5-6 0,1 0-5 15,0-4-1-15,1-2 1 16,1 2 6-16,-3-4-7 16,3 1 0-16,-2 0 0 15,1 1-9-15,1-6 2 16,0 2-11-16,2-1 5 16,0-4-7-16,0 0-2 15,0-3-3-15,0 0-48 16,0 0-17-1,0 0 6-15,0 0-9 0,0 0-33 0,0 0 0 16,0-3-97-16,0-2-155 16</inkml:trace>
  <inkml:trace contextRef="#ctx0" brushRef="#br0" timeOffset="6793.33">10500 16879 530 0,'0'0'182'0,"0"0"-74"15,0 0 34-15,0 0 20 32,0 0 1-32,0 0-87 15,0 0-20-15,-4 0-11 0,4 0 12 0,0 0 4 16,0 2 21-1,0 9-23 1,0-1-9-16,0 6 0 0,0-3-23 16,0 6 14-16,0-1-29 15,0-6-2-15,0 2-4 16,0-4-4-16,0-6 3 16,0 0-4-16,0-4 11 15,0 0-11-15,0 0 6 16,0 0-7-16,0 0 0 15,0 0 0-15,0 0-6 16,0 0-4-16,7 5 10 16,6 1 0-16,5-3 7 15,2 1-5-15,-3 4-1 16,2-2-1-16,-4-2 0 16,-1 4 0-16,-1 3 0 0,1-4 0 15,-4-1 0-15,-1 6 4 16,-2-2-5-16,0-1 2 15,-5 0-1-15,-2-5 6 16,0 5-5-16,0-5 0 16,0 1 13-16,0 0-14 15,-2 3 6-15,-8-2-7 16,-1 1 1-16,-1-2-6 16,-2 1 6-16,-1 2 0 15,-2-4-4-15,2 0 3 16,-1-2 0-16,5 2-19 0,3-4 2 15,0 0-32-15,2 0 14 16,-1 0-30-16,3 0-54 16,0 0-28-16,4-10-62 15,0-2-44-15,0 1-281 0</inkml:trace>
  <inkml:trace contextRef="#ctx0" brushRef="#br0" timeOffset="7216.64">10536 16958 322 0,'0'0'111'0,"0"0"-48"0,0 0 102 0,0 0-6 16,0 0-47-16,0 0-54 15,0 0-3-15,-7-16 13 16,7 16-3-16,0 0-4 16,0-2 62-16,9 2-33 15,3-4-22-15,1 4-6 16,2-5-10-16,3 5-17 15,3-2-7-15,-2 2-18 0,1-5-10 16,-4 1 18-16,-5 2-17 16,-4-2 0-16,-3 4-1 15,-2 0-1-15,-2 0-31 16,0 0-76-16,0 0-65 16,0 0-128-16,-2 0-357 0</inkml:trace>
  <inkml:trace contextRef="#ctx0" brushRef="#br0" timeOffset="9916.93">12127 16986 277 0,'0'0'129'15,"0"0"-24"-15,0 0 87 16,0 0-22 0,0 0-79-16,0 0-21 0,0 0 3 15,0-13-3-15,0 13 24 16,0 0-10-16,0 0-3 16,0 0-15-16,0 0 3 15,0 0 1-15,0 0-9 0,0 0-1 16,0 0-13-1,0 0 7-15,0 0-7 0,0 7-18 16,0 3-1-16,0 4-20 16,-4 2 5-16,-2-2-1 15,0 4-10-15,2 0 10 16,-3 0-11-16,1 5 9 16,-4-5-3-16,4 4-7 15,-1 0 0 1,3 0 1-16,0-5-1 0,1 2 0 15,3-5 1-15,0-3-1 0,0 0-9 16,0-1 9-16,0-2-2 16,0-4-4-1,3 2-5-15,3-2 10 16,1 1-16-16,-1-3 16 16,6-2-6-16,-4 0 6 0,3 0-21 15,1 0 10-15,-1 0-4 16,3-2 16-16,-1-7-1 15,0-1-11-15,-2-4 2 16,2 2 2-16,-4 2 7 0,0-2-11 16,-4 6 12 15,-1-2 0-31,0-3-11 0,-4 4 11 16,0 3-1-16,0-2-8 15,0 2 8-15,0 0 1 16,-4 0 0-16,-5 0 8 15,0 4 3-15,-2 0-10 16,0 0-2-16,2 0-4 16,0 0-8-16,0 0-9 15,3 4-3-15,-4 0 3 16,2 0 2-16,-1 2 18 16,-5 2 0-16,3-1 1 15,-2-1-7-15,2-1 7 16,0 3-12-16,7-4 0 15,-1-4-6-15,5 0 7 0,0 2-22 16,0-2 1-16,0 0-34 16,0 0-28-16,0 0-40 15,0 0-25-15,7 0-89 16,-3 0-257-16</inkml:trace>
  <inkml:trace contextRef="#ctx0" brushRef="#br0" timeOffset="11032.37">13459 16976 383 0,'0'0'154'0,"0"0"-22"16,0 0-85-16,0 0 127 16,0 0 13-16,0 0-74 15,0 0-10-15,0 0 7 16,0 0-2-16,0 0-25 15,0 4-5-15,0 6-6 16,0 0-20-16,-2 7-17 0,-4-4-1 16,1 1-16-16,0 4-12 15,1-1 21-15,-1 1-27 16,3-4 0-16,0-1 5 16,0 1-5-16,0-1-4 15,2-3-21-15,0-3 15 16,0-2-30-16,0-1 12 15,0-4-29-15,0 0-29 16,0 0-23-16,0 0-78 16,0-4-19-16,0-4-95 15,4-6-279-15</inkml:trace>
  <inkml:trace contextRef="#ctx0" brushRef="#br0" timeOffset="11629.01">13437 17012 613 0,'0'0'133'0,"0"0"-97"0,0 0 39 0,0 0 58 16,0 0-9-1,0 0-76-15,0 0 18 16,-11 0-35-16,11-4 2 0,2 4-7 15,7-4 8-15,0 0 2 16,2 2 7-16,0-2-5 16,5 0-22-16,1 4 9 15,1-4-25-15,3-1 11 16,-4 4-10-16,-1 1 17 16,-3 0-2-16,1 0 9 15,-3 0 7-15,-5 0 8 16,1 0-5-16,-2 0-24 15,-1 0 47-15,-4 0-41 16,0 0 7-16,0 10 12 0,0-2-2 16,0 6 0-16,0 0 5 15,-7 0-33-15,0 2-5 16,1 2 9-16,2 0-3 16,-1 1 2-16,1-6-8 15,2 5 6-15,-3 1-7 16,2-3 1-16,3 2 0 15,-2-4 2-15,2 0-3 16,0-2-1-16,0-6 0 16,0 2-16-16,0-3 16 15,0-3-17-15,0-2 12 16,0 0-8-16,0 0 2 16,0 0-12-16,0 0-11 0,0 0-36 15,0 3-49-15,0-3-8 16,0 0-12-16,0 0-42 15,0 3-48-15,0-3-75 16,0 0-106-16</inkml:trace>
  <inkml:trace contextRef="#ctx0" brushRef="#br0" timeOffset="12963.37">14825 17023 65 0,'0'0'242'16,"0"0"-103"-16,0 0-54 0,0 0 95 16,0 0 2-16,0 0-50 15,0 0-19-15,-13-6 39 0,13 6-29 16,0-5-2 0,0 5 12-16,0-4-55 0,0 0-17 15,0 4-36 1,15-6 1-16,5 2-17 0,7 0-7 15,0 0 6-15,0-2-8 16,0 2 9-16,-6 1-7 16,0 3 5-16,-6 0-6 15,-3 0 5-15,-6 0-5 16,-2 0 0-16,-4 13 17 31,0 5 2-31,-2 4-6 0,-15 0-13 0,-3 4 10 0,-3 2 4 16,-2-1-8-16,4-1-1 15,0 2 4-15,3-6 4 16,3 0-14-16,4-4 1 16,4-1-1-16,5-2 5 15,2-3-5 1,0-2-2-16,0-3 1 0,0 2-5 16,4-7-3-16,5-2 0 15,0 0-3-15,0 0-11 16,3 0 13-16,0-6-11 15,1-6 15-15,1-2-28 16,-1 0 7-16,1-1 6 16,-1 0 20-16,-3 1-9 15,-6-4 3-15,0 4 8 0,-4-2-1 16,0 2 7 0,0 0 7-16,-11 0 44 0,-7-3-21 15,-4 8-2-15,-1-4-9 16,2 7 0-16,0-2-14 31,3-2-2-31,7 6-7 16,3-4-2-16,3 2-2 15,3 2 0-15,2 0-13 0,0 0-20 16,0-2-16 0,0 2-32-16,0 0-35 0,0 0-69 15,7 4-91 1,1 0-115-16</inkml:trace>
  <inkml:trace contextRef="#ctx0" brushRef="#br0" timeOffset="14580.76">16555 17020 542 0,'0'0'157'16,"0"0"-115"-16,0 0 65 0,0 0 33 15,0 0-14 1,0 0-27-16,0 0 10 0,0-30-3 16,0 21-25-16,0 4 11 15,-6-3-21-15,2 4 27 16,-5-2-47-16,1 2-5 15,-2 0-7-15,-1 4-21 16,0 0 1-16,0 0-9 16,-2 0 9-16,1 0-9 15,-3 0 4-15,2 0-6 16,-1 10-7-16,1 3 8 16,-1-5 14-16,1 9-21 15,1-3-1-15,2-3 9 16,1 4-10-16,5-5 8 0,-2 4-8 15,6-6-5-15,0 1-2 16,0 0 6-16,0 0-1 16,10-8-5-16,1 3 6 15,3 0-11-15,-1 1 12 16,0-5 0-16,1 0-8 16,-4 0-5-1,4 0 11-15,-1 0-12 0,-2 0 12 16,1-5-12-16,-1-4 8 15,0 0 4-15,-2 0-8 16,0 0 10-16,-1 1 0 16,0 2 1-16,-4-2-1 15,0 4 0-15,1 0 6 0,-5 4-5 16,2 0-2-16,-2 0 2 16,0 0 5-16,0 0 4 15,0 0 3-15,0 4 4 16,0 4-16-16,0 2-1 15,0-2 0-15,0 6 7 16,0 0 2-16,0 6-16 16,-2 0 7-1,-3 3 0-15,1 3 14 0,0-1-14 0,-2-2 1 16,2-2 5-16,2 0-6 16,2-5-1-16,0-5 0 15,0 0 2-15,0-1-1 16,0-2 0-16,0-2-5 15,0 3 5-15,0-6 0 16,0 2-6-16,0-5 4 16,0 0-16-16,0 0 11 15,0 0-8-15,0 0 5 16,0 0-14-16,0 0-17 16,0 0 4-16,0 0-28 15,0 0 30-15,0 0-28 16,0 0-12-16,0 0 14 15,0 0-16-15,0 0-11 0,0-1-101 16,0-3-3-16,0 4-49 16,0 0 11-16,0 0 106 15,0 0 42-15,0 0 41 16,0 0 24-16,4 0 1 16,2 0 0-1,-2 0-7-15,0 0-196 0</inkml:trace>
  <inkml:trace contextRef="#ctx0" brushRef="#br0" timeOffset="15648.61">17797 16990 430 0,'0'0'131'0,"0"0"-55"0,0 0 60 0,0 0 84 16,0 0-53-16,0 0 13 15,0 0-68-15,-6 0 5 16,4 4 3-16,0 6-47 16,-2 6-18-16,0-2-14 15,-2 8 15-15,-1 2-24 16,1 7-13-16,-2-5-1 15,2 2 2-15,-1-2-12 16,3 0-8-16,0-6 6 16,2-1-6-16,2 0 0 15,-3-5 1-15,0 1-2 0,3-8-10 16,0-1 11-16,0-2-15 16,0 0 8-1,0 0-21-15,0-4-19 0,0 0-12 16,0 0-34-16,0 0-73 15,0-4-68-15,6-4-67 16,0 2-85-16</inkml:trace>
  <inkml:trace contextRef="#ctx0" brushRef="#br0" timeOffset="16198.68">18051 17275 441 0,'0'0'159'0,"0"0"-45"16,0 0 65-16,0 0-7 0,0 0-40 16,0 0 8-16,0 0-30 15,-54 0-21-15,48-8-19 16,0 0-25-16,-1-2 44 16,3-2-39-16,-2 2-18 15,4-5-13-15,2 4 3 31,0-3 7-31,0 0-28 16,0 2 7-16,8-2-7 16,5 4 10-16,0-3-10 15,5 7-2-15,2-1-1 0,0 2 1 16,-2 1-11 0,-3 4 11-16,-1 0-11 15,-5 0 12-15,-5 4 6 0,-4 8 9 16,0 7 1-16,0-1-16 15,-4 0 1-15,-7 4 0 16,-1-5-1-16,3 2-2 16,1-5-20-16,-1-5 9 15,-1-1 12-15,6 1-18 16,0-9-50-16,0 0 3 16,4 0-85-16,0 0-72 15,0 0-66-15,6-9-282 0</inkml:trace>
  <inkml:trace contextRef="#ctx0" brushRef="#br0" timeOffset="17140.99">19246 17026 489 0,'0'0'186'0,"0"0"-40"16,0 0 13-16,0 0-12 15,0 0 56-15,0 0-81 16,0 0-5-16,-19-9-28 16,17 9 5-16,0 9-51 15,0 5 3-15,0 2-16 16,0 2-9-16,-1 0 7 15,-1 1-27-15,0 3 12 16,-1 0-1-16,-2 0 4 16,3-2-16-16,-1 1-7 15,3-4 0-15,2-3 5 16,0-1 2-16,0-4-1 16,0-3-17-16,0-2 2 0,0 0-2 15,0-4-12-15,0 0-1 16,0 0-38-16,0 0-59 15,0 0-12-15,0 0-57 16,0-4-82-16,0 0-114 0</inkml:trace>
  <inkml:trace contextRef="#ctx0" brushRef="#br0" timeOffset="17597.08">19402 17026 424 0,'0'0'171'0,"0"0"-49"0,0 0 67 0,0 0 15 16,0 0-27-16,0 0-60 15,0 0-15-15,0 26-19 16,0-8 16-16,0-4-66 16,-3 8 20-16,1-4-30 15,-2 0-2-15,2 5-11 16,0-5 5-1,-2 0 2-15,4-7-6 0,-2 0-11 16,2 1-1-16,0-6-12 16,0-2-4-16,0 0-14 15,0 1-10-15,0-5-14 16,0 0-50-16,0 0-33 0,0 0-110 16,0 0-76-1,0 0-261-15</inkml:trace>
  <inkml:trace contextRef="#ctx0" brushRef="#br0" timeOffset="18523.23">20607 16981 340 0,'0'0'159'0,"0"0"-48"16,0 0 17-16,0 0 60 16,0 0-17-1,0 0-3-15,0 0-52 0,-9-1-25 16,7 1 18-16,-2 6 13 16,-2 6-40-16,0 2-39 15,-1 4-13-15,1 0 14 16,-3 8-20-16,2-2-16 15,0 2 10-15,1 1-18 16,2-5-1-16,-1-4 1 16,0 3 0-16,1-2 1 0,2-1 10 15,-3 0-10-15,3 0-1 16,-2-8-11-16,2 1 2 16,2-2-24-16,0-7 32 15,0 2-20-15,0-4-1 16,0 0-57-1,0 0 19-15,0 0-67 0,0 0-39 16,0-15-109-16,0 8-125 16,0-3-199-16</inkml:trace>
  <inkml:trace contextRef="#ctx0" brushRef="#br0" timeOffset="19041.41">20812 17052 500 0,'0'0'94'0,"0"0"-51"16,0 0 129-16,0 0-7 0,0 0-44 15,0 0-77 1,0 0-11-16,104 4-4 0,-90 7 11 16,-3-4 18-1,-9 3-21-15,-2 8 3 0,0-2 1 16,-15 3-9-16,-7 5-9 16,-3-6-1-16,0 4-8 15,4-6 31-15,-2-6 2 16,5 4-8-16,5-6 2 15,1-1-7-15,8-1 33 16,0-1-20-16,4-1-5 16,0 0-11-16,0-2 7 15,0 2-21-15,10-4 7 0,4 4-8 16,3-4-9 0,2 0-7-16,3 0 0 0,1 0 1 15,-2 0-1-15,0 0 0 16,-4 0 1-1,-1 0-2 1,-5 0-15-16,-4-4-26 16,-2 4-49-16,-3-4-111 15,-2 4-114-15,0 0-274 0</inkml:trace>
  <inkml:trace contextRef="#ctx0" brushRef="#br0" timeOffset="32256.46">4672 17459 557 0,'0'0'167'0,"0"0"-66"15,0 0-17-15,0 0 60 16,0 0-11-16,0 0-21 15,0-4-21-15,0 4-8 16,0 0-16 0,0 0-5-16,0 0 16 0,0 0-7 15,0 4-1-15,0 10-38 16,0 2-11-16,0 3 4 16,-2-1-15-16,-3-1-9 15,0 6 20-15,1-5-13 16,2-4 13-16,0 0-11 15,-1-2-10-15,3 1-10 16,0 0 3-16,0-3 5 16,0 0 1-16,0-1-5 0,0-7 6 15,0 3 0-15,0-5-18 16,0 0-1-16,-2 0-48 16,2 0-9-16,-2 0-13 15,2 0 10 1,-2 0-5-16,0 0-70 0,-6 0 26 15,4-5-122-15,0 3-325 0</inkml:trace>
  <inkml:trace contextRef="#ctx0" brushRef="#br0" timeOffset="32899.58">4612 17552 568 0,'0'0'108'16,"0"0"-67"-16,0 0 48 16,0 0 54-16,0 0-36 0,0 0-46 15,0 0 24 1,2-9 1-16,7 9 7 0,1 0-35 15,2-4-12-15,-1 1-20 16,-2 3 2 0,0-5-14-16,2 4 2 0,-2-3-7 15,0 4-8-15,0-4 14 16,-1 4-1-16,2 0-1 16,-1 0-1-16,-3-5 0 15,3 5 4-15,-4 0 3 16,2 0 5-16,-5 0 7 15,0 0 3-15,-2 0 15 0,0 5 7 16,0 3-19 0,0 5 12-16,0 2-9 0,0 3-11 15,0-1-17-15,0 2-2 16,0 3 2-16,0 0-3 16,0-4-1-16,0 4-7 31,0-4-1-31,0-2 7 0,0-2-8 0,0 4 1 15,0-4 0-15,0 4 5 16,0-6-5-16,0-1-10 16,0 1 10-16,0-3 0 0,0 0-5 15,0-4-13 1,0-1 5 0,0 1-3-16,0-5-4 0,0 6 4 15,0-6-14-15,0 3 13 0,0 1 1 16,0-4-1-16,0 0-10 15,0 0-36-15,0 0-70 16,0 0-133-16,0 0-11 16,0-7-291-16</inkml:trace>
  <inkml:trace contextRef="#ctx0" brushRef="#br0" timeOffset="34046.08">6251 17493 438 0,'0'0'125'0,"0"0"-5"16,0 0 52-16,0 0-6 16,0 0-27-16,0 0-15 15,0 0-13-15,-6-4 2 16,6 4-36-16,-2 0-16 0,0 6-14 15,0 7-6-15,-4 1-9 16,2 3 9-16,0 6-22 16,-3-5-3-16,3 4-15 15,-3 0 31 1,2-4-31-16,3 0 10 0,-2 1-11 16,1-6-6-16,3 3 5 15,-2-1-9-15,2-7 7 16,0 5-19-16,0-7-67 0,0 2-26 15,0-8 93 1,0 4-32-16,0-4-6 0,0 0-59 16,0 0-46-1,0-4-49-15,0-4-91 0,0 2-220 16</inkml:trace>
  <inkml:trace contextRef="#ctx0" brushRef="#br0" timeOffset="34690.45">6368 17522 393 0,'0'0'78'0,"0"0"39"0,0 0 83 16,0 0-59-16,0 0-23 16,0 0-14-16,0 0-34 15,10 44-18-15,-10-30 49 16,0-1-38-16,0 4-8 15,0-7-26-15,0-1 13 0,0-4-24 16,0-2-8-16,0-3-10 16,0 0 6-16,0 0-6 15,0 0-1 1,0 0 1-16,0 0-9 0,0 0 9 16,0 0-1-16,7 0-9 15,5 0-1-15,3 0-36 16,5 0 46-16,-1 0 2 15,4 0 7-15,-5 0-8 16,0 0 14-16,-2 9-13 16,-3-3 16-16,-2 2-17 0,-4 2 0 15,-3 1 10-15,-4 4 11 16,0-1-4-16,0-1-17 16,0-5-36-16,-6 5 29 15,-10-3-12-15,-2 3 13 16,0-7 5-16,1 1-16 15,1 3 15-15,1-6 1 16,-1 4-49-16,5-4 49 16,-1-2-27-16,1-2-73 15,3 0-17-15,0 0 13 16,-3 0-26-16,3-10-113 16,1-4-380-16</inkml:trace>
  <inkml:trace contextRef="#ctx0" brushRef="#br0" timeOffset="35004.61">6394 17495 540 0,'0'0'143'0,"0"0"-68"0,0 0 52 16,0 0 29-16,0 0-34 15,0 0-48 1,0 0-21-16,47 0 14 0,-33-2 11 16,-1 2-44-16,0 0-26 15,-2-4-6-15,0 4-2 16,1-3-9-16,-4 3-88 15,3-5-52-15,-2 1-102 16,-4 4-137-16</inkml:trace>
  <inkml:trace contextRef="#ctx0" brushRef="#br0" timeOffset="37201.46">7617 17554 446 0,'0'0'143'0,"0"0"-28"15,0 0 54-15,0 0-7 16,0 0-46-16,0 0-18 16,0 0 37-16,-4 0-16 15,4 0-40-15,0 0-24 16,0 0-22-16,0 0 7 15,0 0 21-15,6 0-19 16,4 4-4-16,-2 0-36 16,-1 0 13-16,1 6-7 15,2-2 14-15,-3 6-3 0,-1 0-7 16,-2 3 0-16,-2-4-11 16,-2 1 9-16,0 0-9 15,0 2-1-15,0-2 0 16,0 0-25-16,-8-2 2 15,-3-2-30-15,-3 2 44 16,1-6-3-16,-1 2 5 16,1-3 0-16,5-4 5 15,-4 4 4-15,5-5 21 16,1 3-4-16,2 1-6 16,-1-4-1-16,1 4-11 15,1-4 20-15,1 0-13 0,2 0-8 16,-2 0 12-16,2 0-12 15,0 0 0-15,0 0 0 16,0 0-9-16,0 0-10 16,0 0 19-16,0 0 0 15,11 0 6-15,0 0-6 16,2 0 0-16,1 0 7 16,-1 0 3-16,1-4-10 15,-3 4 10-15,3-4-2 16,-4 4-7-16,-1 0-1 15,1-3 1-15,-4 3 0 0,1 0-1 16,-3 0-6-16,2 0-37 16,-1 0 29-16,2 0-17 15,-3 0-3 1,3 0-21-16,-3-5-37 0,-2 5-65 16,3-1-19-16,-3-4-79 15,-2 5-264-15</inkml:trace>
  <inkml:trace contextRef="#ctx0" brushRef="#br0" timeOffset="38332.07">8992 17554 160 0,'0'0'531'15,"0"0"-403"-15,0 0-44 16,0 0 66-16,0 0 1 15,0 0-5-15,0 0-40 16,0-2 35-16,0 2-56 16,0 0-8-16,0 0 2 0,0 10-12 15,0 4-24 1,0 3-23-16,-4 2-19 0,2 3 18 16,-3 0-4-16,3 3-15 15,-1-2 9-15,1-4-8 16,0 2 0-1,-1-3 4-15,3 0-5 0,0-4-6 16,0-2-13-16,0-6 1 16,0-1-14-16,0-5-2 15,0 0-36-15,0 0-8 16,0 0-57-16,0 0-78 16,0-5 19-16,0-5-208 0</inkml:trace>
  <inkml:trace contextRef="#ctx0" brushRef="#br0" timeOffset="38943.94">9215 17526 320 0,'0'0'198'0,"0"0"-39"0,0 0-42 15,0 0 56-15,0 0-17 16,0 0-31-16,0 0 2 16,-5 22-28-16,-3-4-26 15,-2 3-6-15,1-2-14 16,1 4-23-16,1-2-13 16,3-7 2-16,1 1-19 0,1-2-1 15,2-5 1-15,0-4 0 16,0 2 7-1,0-2 5-15,0 0-5 0,0-4-6 16,0 5 1-16,0-5-2 16,0 0 1-16,2 3 20 15,7-3-21-15,4 0-1 16,1 0 1-16,-1 0 0 16,3 0 15-16,-1 0-15 15,-2 0 0-15,1 0-8 16,-3-3 2-16,1 3-8 0,-4 0 8 15,3 0-34-15,-1 0-38 16,-4 0-7-16,3-5-34 16,-3 5-17-16,4-8-35 15,-6 2-69-15,1 2-135 0</inkml:trace>
  <inkml:trace contextRef="#ctx0" brushRef="#br0" timeOffset="39319.51">9337 17543 633 0,'0'0'147'16,"0"0"-58"-16,0 0 25 15,0 0 69-15,0 0 18 16,0 0-86-16,0 0-18 16,-38 94-23-16,36-75-24 15,0 4-25-15,0-6-24 0,0-3 20 31,0 2-21-31,0-2-2 0,-2 0 2 0,2-1 0 16,0-4-21-16,2 3-20 16,-2-6-27-16,2 2-5 15,-2-2-82-15,0-2-39 16,-3 1-39-16,3-2-125 0</inkml:trace>
  <inkml:trace contextRef="#ctx0" brushRef="#br0" timeOffset="40168.89">10525 17508 525 0,'0'0'184'0,"0"0"-72"0,0 0 62 16,0 0-2-16,0 0-7 15,0 0-59-15,0 0 11 16,0 22-15-16,-2-9-36 16,0 2 10-16,-3 3-32 15,0-1-12-15,-1 6-16 16,-1 3 10-16,1 0-2 16,-2 2-23-16,2-1 7 15,2-6-8-15,-1 2 0 0,1-6 7 16,0 1-7-16,-2-3-15 15,4-2-26-15,0-5-17 16,0-4 17-16,0-4-31 16,2 0-55-16,0 0-53 15,0 0 16-15,0-8-92 16,2 1-158-16</inkml:trace>
  <inkml:trace contextRef="#ctx0" brushRef="#br0" timeOffset="40781.81">10696 17552 377 0,'0'0'200'0,"0"0"-53"16,0 0 24-16,0 0-15 15,0 0-26-15,0 0-34 16,0 0 20-16,-46 68-16 16,34-46-32-16,6-4-8 15,-1 1-12-15,3-6-20 16,2 5-9-16,0-5-11 16,-1 0-5-16,3-5-3 0,0 2 0 15,0-2 0-15,0-2-2 16,0-1-15-16,0-2 17 15,0-3 4-15,9 4 5 16,2-4-9-16,3 0-4 16,1 0-4-16,3 0 7 15,-1 0-11-15,4-4-4 16,-3-4-9-16,-1 2-7 16,-1 2 2-16,-3 0 6 15,-1-2 0-15,-3 2-74 16,-3 0 36-16,-2 0-16 15,3 4 5-15,-2-5-50 0,2 4-40 16,-1-3-68-16,-2 4-10 16,3-3-75-16</inkml:trace>
  <inkml:trace contextRef="#ctx0" brushRef="#br0" timeOffset="41221.78">10810 17598 626 0,'0'0'183'0,"0"0"-40"16,0 0 15-16,0 0 44 15,0 0-83-15,0 0-21 16,0 0-12-16,-33 48-46 0,28-30 42 16,-1-1-54-1,1 6 7-15,0-1-18 0,-1 2 2 16,2-1-4-16,-1-2 0 15,1 2-4-15,2-6-10 16,2-3 0 0,-3 2 0-16,0-6-1 0,3-1-16 15,-2-4-5-15,2-1-1 16,0 1-29-16,0-5-39 16,0 0-62-16,0 0-32 15,0-5-42-15,0-4-91 16,2-4-332-16</inkml:trace>
  <inkml:trace contextRef="#ctx0" brushRef="#br0" timeOffset="43512.63">12140 17656 103 0,'0'0'242'0,"0"0"-121"15,0 0 3-15,0 0 88 16,0 0-77-16,0 0-17 16,0 0-11-16,2-14 45 0,-2 14-37 15,0-5-13 1,0 5 5-16,0 0-19 0,0 0-12 15,0 0-6-15,0 0-70 16,-6 15 16-16,-5-3-9 16,-1 5 4-16,1 6 6 15,3-4-15-15,-2-2 7 16,2 1-9-16,-1 4 0 16,2 0 0-16,2-4-26 15,1 4 7-15,2-3 18 16,-1-1-42-16,3 0 43 15,0-1-27-15,0-2 27 16,0-3-38-16,0-2 19 16,3-6-22-16,6 0 17 15,2-4 22-15,0 0-8 0,3 0 3 16,-1 0 5 0,1 0-9-16,-1 0 0 0,-3 0 10 15,2-4-8-15,-1 0-5 16,-2 0-17-16,2-2 19 15,-2-2 2-15,0-2-20 16,2-2 22-16,0-2-21 16,0 0 29-16,-1-2-11 15,-2 1-10-15,-4 5-19 16,-1 2 11-16,-1 1 21 16,-2 0 0-16,0 4 6 0,0 3 2 15,0-5 13 1,0 5-2-16,-7 0 11 0,-6 0-21 15,-1 0 31-15,1 0-19 16,0 0-13-16,0 0 28 16,2 0-27-1,-1 5 17-15,1 2-18 0,0-1-2 16,2-2-4-16,0 0 6 16,3 5 1-16,0-8-1 15,2-1-1-15,2 0-18 16,2 0-20-16,0 4-63 15,0-4 12-15,0 0-37 0,0 0-99 16,0 0-163-16</inkml:trace>
  <inkml:trace contextRef="#ctx0" brushRef="#br0" timeOffset="44925.29">13517 17587 360 0,'0'0'183'0,"0"0"-5"16,0 0-37-16,0 0-2 15,0 0 8-15,0 0-32 16,0 0-20-16,-4 0-73 0,4 0-20 15,6 0-2-15,11 0 47 16,2-3 6-16,1-1-53 16,0 0 16-16,-2 4 7 15,-2 0-17-15,-3 0-6 16,-4 0-9-16,0 0 9 16,-4 0 3-16,-1 4 39 15,-2 8 38-15,-2 2-23 16,0 4-55-16,0 4 17 15,-2-4 19-15,-12 4-15 16,-1 0-7-16,-1-4 21 16,1 0-11-16,1 5-8 0,1-10-2 15,2 5-10 1,1-4 3-16,6-2-9 0,2-2 4 16,2-2-4-16,0-2-1 15,0-2-1-15,0 0 2 16,12-4 0-16,3 0-10 15,1 0-20-15,-1 0-9 16,1 0 38-16,-3 0-50 16,-2-4 13-16,1 0 8 15,-6-2-11-15,-2-2-9 16,1 3 17-16,-1-4-8 0,-2 1 11 16,-2 2 29-16,0-6 1 15,0 6-7-15,0-6 13 16,0 4-6-1,-2-2 26-15,-9 0-6 16,0 2 6-16,0-2-8 0,-2 3 12 16,1-2-21-16,-1-1-9 15,0 2 15-15,-1-2-15 16,3-2-1-16,0 2-11 16,2 2 12-16,0 2 0 15,1-2 0-15,0 3-6 16,4 2-7-16,0-2-28 15,1 5-12-15,3 0-3 16,0-5-41-16,0 5 32 16,0 0-28-16,0 0-47 0,0 0-132 15,5 0-135-15</inkml:trace>
  <inkml:trace contextRef="#ctx0" brushRef="#br0" timeOffset="45900.33">14936 17674 527 0,'0'0'228'0,"0"0"-127"16,0 0 43-16,0 0 33 16,0 0-34-16,0 0-2 15,0 0-18-15,-8 22-64 0,4-8-21 16,-2 2 11-1,2 2-21 1,-3 0-11-16,3 4-16 0,0 2 18 0,-3-2-18 16,2 4 5-16,1-3-6 15,-1-1 1-15,3-5-1 16,0-2 0-16,2-3-9 16,0-6-9-16,0-2 10 15,0-4-30-15,0 0-2 16,0 0-81-16,0 0 20 15,0 0-18-15,0 0-67 16,0-8-97-16,2 2-84 0</inkml:trace>
  <inkml:trace contextRef="#ctx0" brushRef="#br0" timeOffset="46387.54">15061 17692 514 0,'0'0'183'0,"0"0"-88"0,0 0 47 15,0 0 24-15,0 0-56 16,0 0-17-16,0 0 45 16,7 0-2-16,-5 0-41 15,-2 12-19-15,0 2-25 0,0-1 12 16,0 6-6-1,0-1-25-15,0-2-14 0,0 2-18 16,-2 4-1-16,0-4 1 16,-1 1 7-16,1-1 3 15,2-5-10-15,0 1 0 16,-2-6 4-16,2 1-4 16,0-3-11-16,0-6-35 15,0 4 6-15,-2-4-8 16,2 0-23-16,0 0-99 15,0 0-55-15,0 0 0 16,0-6-80-16,0-3-308 0</inkml:trace>
  <inkml:trace contextRef="#ctx0" brushRef="#br0" timeOffset="48695.49">16451 17646 155 0,'0'0'191'16,"0"0"-82"-1,0 0 12-15,0 0 58 0,0 0-26 16,0 0-32-16,0 0-15 16,-33-26-5-16,31 26 34 15,2 0-32-15,-2 0 7 16,2 0-15-16,-2 0-12 16,-1 0-26-16,1 0-45 15,0 0 13-15,0 0-19 16,0 10 16-16,-4 2 13 15,2 2-7-15,2 0-18 0,-4 8-9 16,1-4-1-16,1 8 1 16,-4-4 11-16,2 4-12 15,-3-4-19-15,3 2 10 16,-4-6-23-16,6 1 16 16,-3-3-19-16,5-2 22 15,0-6-14-15,0-7-14 16,2 4-32-16,0-5 12 15,0 0-51-15,0 0-6 16,0 0 60-16,0 0-43 16,0 0 14-16,0 0-42 15,0-6-50-15,0-7-110 16,4 8-201-16</inkml:trace>
  <inkml:trace contextRef="#ctx0" brushRef="#br0" timeOffset="49056.53">16549 17637 322 0,'0'0'264'0,"0"0"-105"0,0 0-41 0,0 0 22 16,0 0-17-16,0 0-40 16,0 0-20-1,0 33 5-15,0-22 25 0,0 4-48 16,0-1-43-16,0 2 9 0,-4-6-10 15,2 4 8-15,-3-6-9 16,3 2-7-16,2-2-98 16,-2 0 14-16,2-8-15 15,0 4-86-15,0-4-309 0</inkml:trace>
  <inkml:trace contextRef="#ctx0" brushRef="#br0" timeOffset="49511.63">16528 17704 393 0,'0'0'143'0,"0"0"-81"0,0 0 78 15,0 0-19-15,0 0-57 16,0 0 4-16,0 0-6 15,39-23-25-15,-23 16-26 16,-5 3-9-16,2-2 7 16,-3 6 2-16,-1-4 2 15,-3 4 28-15,-2 0 18 16,1 0 5-16,-1 0 20 16,-1 0-14-16,-1 0 2 15,0 0-2-15,-2 0 0 16,3 0-15-16,-3 10-9 15,0-1-1-15,0 4 0 0,0 5-17 16,0-2 10-16,0 8-13 16,0-1-25-1,-5-2 42-15,0 2-41 0,1-2 11 16,1-3-12-16,1 5 0 16,2-5-1-16,0-4-2 15,0-7-6-15,0 4-20 16,0-7-6-16,0-4-27 15,0 0-21-15,0 0-123 16,5 0-83-16,4 0-373 0</inkml:trace>
  <inkml:trace contextRef="#ctx0" brushRef="#br0" timeOffset="50721.15">17538 17629 41 0,'0'0'347'0,"0"0"-149"15,0 0-68-15,0 0 29 16,0 0 5-16,0 0-35 16,0 0-30-16,0 0-11 15,0 0 15-15,0 0-1 0,0 5-8 16,0 7-25 0,-2-2-30-16,-2 4 1 0,2 6-5 15,-3-2-35-15,1 0 0 16,2 4 8-16,-2-3 5 15,1-2-13-15,1-3 0 16,-1 0 0-16,1-2-12 16,2-6 5-16,-2 2 7 15,0 2-38-15,0-6 4 16,-1 0-14-16,3-4-38 16,0 5-42-16,0-5-45 15,0 0-126-15,0 0-198 0</inkml:trace>
  <inkml:trace contextRef="#ctx0" brushRef="#br0" timeOffset="51537.2">17831 17642 172 0,'0'0'173'0,"0"0"-49"0,0 0 23 0,0 0 26 16,0 0-15-16,0 0-51 16,0 0-9-16,4 0 17 15,-4 0 37-15,0 0-17 16,0 4-43-16,0 6-30 16,0-2-19-16,0 2-16 15,0 6-9-15,0-2 7 0,0 0-12 16,0 4-4-1,0-4-8-15,-4-2 18 0,-1-1-19 16,3-4 7 0,0 1 0-16,2-6-7 0,0 2 0 15,0-4-22-15,0 0 21 16,0 0-6-16,9 0 6 16,4 0-13-16,5 0 13 15,-3 0-7-15,3 0 8 16,3 0 6-16,-6 0 2 15,1 0-7-15,-3 8 0 16,-5-2-1-16,0 3 2 16,-4-2-2-16,-2-1 6 0,-2 2 1 15,0 2-7 1,0 3-7-16,-14-4-22 0,-1 4-6 16,-1-4 23-16,-1 0 12 15,1 1-1-15,3-3 1 16,2 0-6-16,2-3-2 15,0-4-31-15,5 4-43 16,1-4-108-16,1 0 43 16,0-6-86-16,2-7-161 0</inkml:trace>
  <inkml:trace contextRef="#ctx0" brushRef="#br0" timeOffset="51819.71">17853 17664 324 0,'0'0'114'0,"0"0"-3"15,0 0 88-15,0 0-29 16,0 0-22-16,0 0-41 15,0 0-39-15,63-12-20 0,-50 12-25 32,-2 0-14-32,0-2-1 0,-2-2-8 0,-1 4-5 15,2 0-55-15,-1-4-93 16,-1-1-178-16</inkml:trace>
  <inkml:trace contextRef="#ctx0" brushRef="#br0" timeOffset="52697.84">19204 17530 461 0,'0'0'239'0,"0"0"-97"0,0 0-31 16,0 0 54-16,0 0-17 16,0 0-9-16,0 0-46 15,0 9 7-15,0 6-5 16,-8-3-35 0,2 6-27-16,-3 4-23 0,-3-4 18 15,2 4-21-15,1 2 1 16,-1-4-2-16,2 0-3 15,1 1-3-15,3-2-14 16,0-7 13-16,-1 2-30 0,2-2 8 16,3-6-9-1,0-2-43 1,0 0-16-16,0-4-58 16,0 0-19-16,0 0-97 15,0-8-226-15</inkml:trace>
  <inkml:trace contextRef="#ctx0" brushRef="#br0" timeOffset="53200.69">19357 17576 352 0,'0'0'210'0,"0"0"-75"0,0 0 18 0,0 0-2 15,0 0-15-15,0 0-45 16,0 0-15-16,-49 48-14 15,36-30-14-15,-1-4-14 0,3 4-33 16,4-2 24-16,3-6-16 16,1 0 8-16,3-2-16 15,0-3 47-15,0-2-32 16,0-3-16-16,5 4 16 16,9-3-15-16,1-1 6 15,3 0-6-15,-3 0-1 16,3 0 0-16,-2 0-4 15,0 0 4-15,-4 0-26 16,5 0 2-16,-5-1 1 0,2-3-70 16,-3 4 37-16,1-3-11 15,-3 3-8 1,-3 0-30-16,-2 0-49 16,1 0-44-16,-3 0-101 15,1 0-87-15</inkml:trace>
  <inkml:trace contextRef="#ctx0" brushRef="#br0" timeOffset="53373.83">19357 17576 173 0</inkml:trace>
  <inkml:trace contextRef="#ctx0" brushRef="#br0" timeOffset="53530.57">19357 17576 173 0,'84'36'384'0,"-86"-36"-149"0,0 0-76 0,0 0 13 0,0 4 27 0,-3 10-96 15,-1 2-5-15,-2 2-35 16,2 4 20-16,0 0 3 16,-3 0-47-16,1-2-12 15,0 3 12-15,1-6-27 16,3 1-12-16,0 1-16 15,2-8 3-15,-1-1-34 16,3-6-14-16,0 0-60 0,0 1-49 16,0-5-126-16,-3 0-227 15</inkml:trace>
  <inkml:trace contextRef="#ctx0" brushRef="#br0" timeOffset="54738.34">20569 17531 310 0,'0'0'142'0,"0"0"-14"16,0 0 24-16,0 0 15 16,0 0-2-16,0 0-55 15,0 0 0-15,0 0 9 16,-8-1-36-16,8 1-35 16,0 0 39-16,0 0 15 0,0 9-31 15,-3 0-30-15,-2 5-8 16,1 0-22-16,-1 3 2 15,-1 2 12-15,2-1-25 16,-3 2-1-16,2-2 1 16,-2 0 3-16,3 0-3 15,0-4-28 1,-3 4-11-16,2-6 10 0,1-2-5 16,2 0-11-16,-1-5-27 15,1-2-41-15,2 1-38 0,0-4-84 16,0 0-128-16,0 0-430 15</inkml:trace>
  <inkml:trace contextRef="#ctx0" brushRef="#br0" timeOffset="55633.24">20781 17517 375 0,'0'0'232'0,"0"0"-118"0,0 0 48 16,0 0-16-16,0 0-38 15,0 0-17-15,0 0-17 16,46 0 5-16,-28 0-24 15,-2 5-22-15,-5-1-21 0,0 0-11 16,-7 5-1 0,-1 0 30-16,-3 1-12 0,0 2 12 15,-7 2-18-15,-8-5-11 16,-1 8 35-16,-4-7-21 16,2 0 11-16,0-3-4 15,3 2 22-15,3-3-4 16,4-2-9-16,1-4-22 15,5 0 4 1,2 0-1-16,0 0 2 0,0 0-13 16,0 0 0-16,0 0-1 15,0 0-28-15,2 0 27 0,11 0 2 16,3 0 7-16,3 0-7 16,0 4 4-16,1-4-4 15,-3 4 0 1,2 2 2-16,-6 3-3 0,-2 2 0 15,-2-1 4-15,-7 0 2 16,-2 3 1-16,0-5 27 16,0 5-18-16,-13 1-1 15,-7-4 9-15,-3-2-2 16,2 4-2-16,0-6 10 16,3-2-30-16,5-4-4 0,1 4-3 15,6-4 6-15,2 0-24 16,1 0-15-16,3 0-49 15,0 0-110-15,0-4-281 16,0-4-669-16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6:03: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2885 8185 71 0,'0'0'183'0,"0"0"-114"16,0 0 19-1,0 0 32-15,0 0 0 16,0 0-8-16,-4-10-25 15,4 10 14-15,0 0 18 0,-3 0-24 16,3 0-1-16,0 0 21 16,0 0-30-16,0 0 11 15,0 0 8-15,0 0-8 16,0 0-64-16,0 0-22 16,0 0 5-16,0 0-14 15,0 1 70-15,0 12-8 16,0 1-27-16,3 2-15 15,1 4-6-15,3-2 12 16,-5 0-26-16,2 0 1 0,-2 1 8 16,0-3-10-1,-2 2 0-15,3-4 1 0,-3 0-1 16,2-5 0-16,-2 2 0 16,0-5 2-16,0-2-2 15,0-2 1-15,2-1-1 16,-2-1-2-16,0 0-4 15,0 0-7-15,0 0-2 16,0 0-9-16,0 0-23 16,0 0-6-16,0 0 5 15,3 0-24-15,-3 0-65 16,2 0-11-16,-2-1-37 16,0-9-87-16,0 2-92 0,0 0-168 0</inkml:trace>
  <inkml:trace contextRef="#ctx0" brushRef="#br0" timeOffset="627.66">2847 8257 392 0,'0'0'131'0,"0"0"-29"16,0 0 69-16,0 0 19 0,0 0-41 15,0 0-27-15,0 0-8 16,-22-4 8-16,22 4-48 16,0 0-18-16,0 0-34 15,0-2-22-15,9 0 24 16,11-2 4-16,7 1-28 15,1-4 15-15,1 3-5 16,-2-1-10-16,-3 4 0 16,-3 0 9-16,-6 1-1 15,-1 0 0-15,-3 0-7 16,-3 0 18-16,-3 0-16 0,0 0 7 16,-1 1 16-16,-2 7 41 15,1 2-24-15,-1 3-2 16,0-1-10-16,0 2-9 15,0 4-21-15,0 0 0 16,0 2 15-16,1 2-16 16,-1 0-1-16,3 2 1 15,-3-2 3-15,3 0-2 16,-3-2 15-16,2 3 0 16,0-6 3-16,1 1-18 15,-1-2 0-15,1-2 7 0,0-2-7 16,-3-2-1-16,0 1 0 15,0-3 4 1,0-1-3-16,-2 1-2 16,2-4-6-16,-2 0-16 0,3-4-24 15,-3 2-29-15,0-2-49 16,0 0-127-16,0 0-251 0</inkml:trace>
  <inkml:trace contextRef="#ctx0" brushRef="#br0" timeOffset="2878.43">2965 9210 474 0,'0'0'128'0,"0"0"-14"16,0 0 26 0,0 0 63-16,0 0-54 0,0 0-68 15,0 0-20-15,-2-4 53 16,-1 4-32-16,3 0-10 15,0 0-18-15,0 0-39 16,0 1 77-16,0 8-40 16,0 3-2-16,0 3-9 15,0-1-17-15,5 3-1 16,-3 2-10-16,0-2-11 16,0-1 2-16,-2 2-4 15,3-2 0-15,-3 0-6 16,0-2 6-16,0 2-10 15,0-1-4-15,0-4 13 0,0 1-15 16,0-3 10-16,0-4-14 16,0 2 5-16,0-5-24 15,0-2-23-15,3 0-38 16,-3 0-116-16,4-2-9 16,-2-10-123-16,0-1-173 0</inkml:trace>
  <inkml:trace contextRef="#ctx0" brushRef="#br0" timeOffset="3378.4">2960 9301 477 0,'0'0'160'0,"0"0"-27"0,0 0-1 16,0 0 22-16,0 0-25 15,0 0-61-15,0 0-20 16,-4-8-6-16,13 3 22 15,7 1-32-15,1-2-21 16,4 0-2-16,1 0-2 16,-3 0-7-16,4 2-1 15,-5-1 1-15,-3 3 0 16,-3 2 13-16,-5 0 40 16,-3 0 24-16,-2 0 10 15,-2 0-24-15,2 0-3 16,0 0 0-16,1 1-12 15,-1 6-36-15,0 2 29 16,0 3-13-16,0 3-1 16,3 2-26-16,-2 3-1 0,1 4 34 15,-2 3-4-15,2-2-10 16,-1 1-10-16,-1 0 4 16,0-2-14-16,2 1 0 15,-2-6 0-15,1-1 7 16,2 1-7-16,-3-6 0 15,0-1 2-15,2-1-1 16,-1-3-1-16,-1-2 0 16,0 0-7-16,-2 0-5 15,0-2-19-15,2-1-4 16,-2 0-25-16,0-3-22 16,0 0-31-16,2 0-138 15,-2 0-354-15</inkml:trace>
  <inkml:trace contextRef="#ctx0" brushRef="#br0" timeOffset="4409.54">4099 9200 637 0,'0'0'158'0,"0"0"-69"0,0 0 47 15,0 0 45-15,0 0-88 16,0 0-51-16,0 0 50 16,0 0-9-16,0 6 23 15,0 4-44-15,0 4 5 16,0 2-4-16,2 2-24 16,0 0-39-16,3 0 17 15,-3 2 9-15,3 0-4 16,-3 3 0-16,3-4-13 15,-3-1 6-15,2 3-15 16,-2-5 2-16,0-3 8 16,1 0-3-16,-1-5-6 15,-2-4-2-15,0 0 1 0,2-4-15 16,-2 0 14-16,0 0-43 16,2 0-49-1,1 0-33-15,1 0-111 0,1-8-57 16,-3 0-419-16</inkml:trace>
  <inkml:trace contextRef="#ctx0" brushRef="#br0" timeOffset="5034.47">4365 9163 652 0,'0'0'96'0,"0"0"-20"0,0 0 112 0,0 0 3 16,0 0-93-16,0 0-12 15,0 0-22-15,0 5 58 16,0 5-23-16,0 4-48 16,-3 0-7-16,3 4 30 15,-2-2-30-15,-1 0 6 0,1 0-19 16,0-1-18 0,-3-3 5-16,3-5-8 15,0-1-10-15,2-2-12 0,0-2 11 16,0-2-4-16,0 0-6 15,0 0-6-15,0 0-1 16,11 0 18-16,7 0 0 16,0 0 0-16,2 0 1 15,0 0 10-15,1 0-2 16,-6 0-8-16,1 0 1 16,-3 0-2-16,-5 0 0 15,2 4-12-15,-4 4 9 16,-1 2 2-16,-3 0 1 15,-2 3 16-15,0-2-10 16,0 3 13-16,0 1-3 0,-9-1-14 16,-5 1-2-16,1-1 0 15,-3-2 0-15,3 1 0 16,-3-3-7-16,1-3-26 16,1 2 0-16,1-5-15 15,3 0 0-15,0-4-84 16,1 0-80-16,1-6-126 15,3-6-154-15</inkml:trace>
  <inkml:trace contextRef="#ctx0" brushRef="#br0" timeOffset="5347.14">4351 9160 631 0,'0'0'110'0,"0"0"-42"0,0 0 151 16,0 0-71-16,0 0-19 15,0 0-16-15,0 0-41 16,29 0 1-16,-15 0-31 15,-1 0-21-15,3 0-5 16,-1 0-16-16,-1-4-5 0,-1-1-15 16,-3 3-67-1,4-5-96-15,-5 3-134 0,-3 2-525 16</inkml:trace>
  <inkml:trace contextRef="#ctx0" brushRef="#br0" timeOffset="8940.51">2938 10305 78 0,'0'0'127'0,"0"0"-72"16,0 0 50-16,0 0 67 16,0 0-45-1,0 0 7-15,0 0-1 0,-2-21-32 16,2 21-14-16,0-2 14 15,0 2-17-15,-2 0 19 16,2 0-39-16,0 0 16 16,0 0-23-16,0 0 20 15,0 0-14-15,0 0-18 16,0 0-35-16,0 0 0 16,0 9 45-16,0 3 8 15,0 4-30-15,4 2-25 16,1 0-7-16,0 1-1 0,-1-4 2 15,0 3 17-15,-2-1-19 16,0-4 2-16,-2 1-2 16,0-3-1-1,3-2 1-15,-3-4-3 0,0 0 3 16,2-1-6-16,-2-2-9 16,0 0 0-16,0-2 4 15,0 0-46-15,0 0 4 16,0 0-52-16,0 0-32 15,0 0-67-15,2-13-23 16,-2 0-127-16,0-3-294 0</inkml:trace>
  <inkml:trace contextRef="#ctx0" brushRef="#br0" timeOffset="9034.37">2938 10305 492 0</inkml:trace>
  <inkml:trace contextRef="#ctx0" brushRef="#br0" timeOffset="9424.83">2938 10305 492 0,'7'4'131'0,"-9"-4"-48"0,2-2 32 0,0 0 59 0,0 0-62 0,0 0-44 15,0 0 16-15,15-3-46 16,4 2-19-16,0-1-12 16,4-1-4-16,-1 2-3 15,-3-1 0-15,4 3 1 16,-5-2 0-16,0 3-1 0,-7 0 16 15,0 0 31 1,-4 0-5-16,-3 0 20 0,0 0 21 16,1 0 26-16,-2 8-28 15,-1 1-35-15,0 2 25 16,0 3-61-16,-2 2 50 16,2 4-16-16,-2 0-29 15,0 4-6-15,0 1 5 16,2-2-1-16,-2 1-13 15,3 0 23-15,-1 0-23 16,0-4 7-16,2 0 7 16,-2-2-13-16,4-2 7 0,-4-2-8 15,0-2 0 1,0-1-3-16,0-6-1 0,0 2-4 16,-2-3 7-16,0 0-15 15,3-2-11-15,-3-2-46 16,0 0-60-16,0 0-21 15,0 0-133-15,0 0-276 0</inkml:trace>
  <inkml:trace contextRef="#ctx0" brushRef="#br0" timeOffset="10206.27">4236 10200 519 0,'0'0'131'0,"0"0"26"0,0 0 53 16,0 0-27-16,0 0-42 16,0 0-2-16,0 0-27 15,0 0-7-15,0-1-44 16,0 1-17-16,0 8 51 15,0 7-8-15,0 7-72 16,0 3-4-16,0 0 17 16,0 2-11-16,0-1 4 15,0-2-6-15,2-2-15 16,-2-3 12-16,0-6-12 16,2 1-3-16,-2-2 3 0,0-4 0 15,0 1-11 1,0-8-13-16,2 1-11 0,-2-2-22 15,0 0-51-15,0 0-65 16,0-2-115-16,0-10-59 16,0-2-274-16</inkml:trace>
  <inkml:trace contextRef="#ctx0" brushRef="#br0" timeOffset="10721.93">4454 10138 734 0,'0'0'186'0,"0"0"-154"16,0 0 44-16,0 0 98 15,0 0-52-15,0 0 23 16,0 0-63-16,6 56 23 15,-4-35-48-15,-2-2-6 16,0 1-11-16,0-3 8 16,0-4-23-16,0-3-8 15,0-1-11-15,0-5-6 16,0-4-7-16,5 2-9 16,1-2-2-16,8 0 18 15,-1 0-1-15,5 0 2 16,0 0 2-16,2 0-2 0,0 0 12 15,-2 0-13-15,-2 0 0 16,-6 6 1-16,-1 3 10 16,-5-2-11-16,0 3 0 15,-4 0 30-15,0 2-2 16,0 1-7-16,0 4 8 16,-12-3-13-16,1 3 6 15,-1-4-15-15,-1 1-6 16,3-3-1-16,-4-2-5 15,3-4-1-15,-1 0-14 16,1-3-49-16,0-2-51 16,-5 0-150-16,1-12-114 0,1-2-537 0</inkml:trace>
  <inkml:trace contextRef="#ctx0" brushRef="#br0" timeOffset="10956.3">4473 10131 476 0,'0'0'128'0,"0"0"-35"0,0 0 104 16,0 0 16-1,0 0-83-15,0 0-26 16,0 0-9-16,74-5-10 0,-59 5-34 15,4 0-38-15,-2-2-7 16,-1-2-6-16,-5 1-33 16,3-2-65-16,-6 1-28 15,-3 2-244-15</inkml:trace>
  <inkml:trace contextRef="#ctx0" brushRef="#br0" timeOffset="12472">1996 10353 325 0,'0'0'120'0,"0"0"-75"16,0 0 53-16,0 0 79 15,0 0-28-15,0 0-9 16,0 0-36-16,-20-15 8 16,20 15-11-16,0 0 20 15,0 0-11-15,0 0-48 16,0 0-22-16,0 0 30 16,4 5-15-16,10 3-9 15,1 2-3-15,-1 3-9 16,-1-5-33-16,-2 5 14 15,-4 1-2-15,-3 3-6 0,-4 4-4 16,0 3 3 0,0 2-6-16,-11 1 2 0,-9-4-4 15,-2-1 2-15,-1-4-31 16,-1-4 11-16,2-2-8 16,-1-3 27-16,3-3-22 15,3-1 14-15,-2-2 8 16,4-2-15-16,4-1 15 15,4 3-9-15,3-3 4 16,-1 0 6-16,5 0 10 16,0 0-9-16,0 0 0 15,0 0-1-15,0 0 0 16,0 0 9-16,7 0-8 16,5 0-1-16,1-3 1 0,2 2 5 15,3-3-5-15,0 0 1 16,2 0 9-16,2-1-11 15,-1 4 1-15,0-2-1 16,-1 1 0-16,-1 1 0 16,-6-2 0-16,0 3 0 15,-4 0-18-15,-2 0 18 16,-1 0 10-16,1 0-9 16,2 0-2-16,2-2 0 15,0 1-11-15,3-2 12 16,1 1-8-16,1-2-25 15,-1 3-6-15,-1-3-3 0,-3 2-11 16,-3 2-23 0,2-3-14-16,-4 3-6 0,-1 0-49 15,-1 0-140-15,0 0-216 16</inkml:trace>
  <inkml:trace contextRef="#ctx0" brushRef="#br0" timeOffset="13956.45">2765 10749 160 0,'0'0'227'0,"0"0"-89"16,0 0-25-16,0 0 72 16,0 0-45-16,0 0-38 15,0 0-34-15,-5 0-4 16,5 0 14-16,0 0-21 15,0-5 47-15,0-3-11 16,0 0-1-16,7-4-24 16,4-3-17-16,7-4-16 15,1-6-16-15,10-4-10 16,5-3-2-16,2-7-5 0,6-3 8 16,2 1-10-1,1-2 0-15,2 1-6 0,-2 0-8 16,-3 2-5-16,-5 7-2 15,0-1 4-15,-8 9-11 16,-5 4 18-16,-4 8 10 16,-7 0-1-16,-1 3 1 15,-4 5 0-15,-3-2 1 0,-1 5-1 16,-4 1 5 0,2 1-5-16,-2 0 0 0,0 0 0 15,0 0-6 1,0 0 4-16,0 0-6 0,0 0 8 15,0 0 0-15,0 0 11 16,0 0-11 0,0 0 1-16,0 0-1 0,0 0 9 15,0 0-2-15,0 0-1 16,0 0 10-16,0 0-16 16,0 0-7-16,0 0-8 15,0 0-12-15,0 0-10 16,0 0 24-16,0 0 0 15,0 0-9-15,0 0-35 16,0 0-88-16,3 0-32 0,2 0-197 16,-3 0-177-16</inkml:trace>
  <inkml:trace contextRef="#ctx0" brushRef="#br0" timeOffset="22160.23">1905 11336 354 0,'0'0'111'15,"0"0"-29"-15,0 0 51 16,0 0 28-16,0 0-65 16,0 0-27-16,-5-13 18 15,5 11 3-15,0 2-9 16,0-2-15-16,0 2 27 16,0 0-10-16,2 0 22 15,7 0-57-15,0 0 33 0,3 0-44 16,-2 0-21-16,3 0 6 15,1 0-15-15,-1 0 8 16,-1 0-11-16,1 2-4 16,-1 6-29-16,-2 0 1 15,1 5 27-15,-1-1 2 16,-4-1 10-16,-4 2-4 16,1 1-4-16,-3 0-2 15,0-2 17-15,0 2 5 16,-7 2-5-16,-5 0-6 15,2 1-12-15,-3-3 0 16,-4 1 14-16,5 0-14 0,-2-4-8 16,1-1 8-16,-3 0 0 15,3-2 6-15,-1 0-6 16,-1-1-14-16,1-1 4 16,3-2 10-16,0-1-9 15,2-2 8-15,0 2 2 16,5-3 9-16,-1 0 3 15,3 0-12-15,2 2 1 16,-2-2 8-16,2 0-10 16,0 0 0-16,-2 0 0 15,2 0 13-15,0 0-12 16,0 0 19-16,0 0-20 16,0 2 0-16,0-2 13 15,0 0-13-15,0 0 0 16,0 0 0-16,0 0 0 0,8 0 0 15,3 0 5-15,3 0-3 16,-1 0-1-16,1 0 0 16,1 0 9-16,3 0-9 15,0 0 0-15,2 0 0 16,0 0-1-16,-2 0-5 16,-2 0 5-16,-1 0 5 15,-4 0 9-15,-2 0-8 16,-2 0-6-16,-1 0-7 15,1 0 7-15,-2 0 0 16,-1 0 0-16,-2 0-3 16,1 0 3-16,-3 0-1 15,2 0-3-15,-2 0-7 0,0-2 11 16,0 2-2-16,0 0-16 16,0 0-1-16,0 0-21 15,0 0-28-15,0 0-70 16,0 0-131-16,0 0-278 15</inkml:trace>
  <inkml:trace contextRef="#ctx0" brushRef="#br0" timeOffset="23269.49">3039 11264 578 0,'0'0'191'15,"0"0"-113"-15,0 0 16 16,0 0 112-16,0 0-67 16,0 0-69-16,0 0-5 15,0-2 53-15,0 2-3 16,0 0-36-16,0 0-27 0,0 0-17 15,0 6 5-15,0 4 40 16,0 4-27-16,0 3-16 16,0 2-36-16,4 0 12 15,-2 3-13-15,3 3 0 16,-3 0 28-16,0 3-27 16,-2-1 15-16,0-1 0 15,0-2-10-15,0-5-6 16,0-4 5-16,0-3-5 15,0-4 0-15,0-2-1 16,0-3-18-16,0-1 8 16,0-2-18-16,0 0-4 15,0 0-19-15,0 0-18 0,0 0-14 16,0 0-81-16,0 0-32 16,0-6-8-16,0-3-184 15,-6 1-356-15</inkml:trace>
  <inkml:trace contextRef="#ctx0" brushRef="#br0" timeOffset="23956.9">3286 11214 339 0,'0'0'171'0,"0"0"-127"0,0 0 55 16,0 0 93-16,0 0-102 16,0 0 30-16,0 0 0 15,11-7-9-15,-7 7-19 16,3 2 44-16,-5 7-41 0,1 2 2 16,-1 5-44-1,-2 3 2-15,0 0-12 0,0 1-29 16,0 2 33-16,-9-1-20 15,0-2-2-15,3-1-15 16,-3-4 21-16,4-3-21 16,-2-1-10-16,5-5-5 15,0 0 5-15,0-3 0 16,2 0 2-16,0 0-4 16,0-2 3-16,0 0-2 15,0 0-4-15,0 0-24 16,0 0-2-16,6 0 30 15,8 0-10-15,1 0 11 0,3 0 9 16,0 0-9-16,4-4 12 16,-1 0-12-16,-2 0 0 15,1 1 1-15,-1 2-1 16,-4-1-10-16,-2 0-5 16,-2 2-13-16,-2-2 3 15,-2 2 5-15,-2-3-37 16,1 2 4-16,-1-1-24 15,-1-1-30-15,2 1-45 16,-1 1-3-16,0-5-87 16,-1 2-145-16,-2-3-223 0</inkml:trace>
  <inkml:trace contextRef="#ctx0" brushRef="#br0" timeOffset="24363.99">3480 11249 309 0,'0'0'245'0,"0"0"-109"0,0 0 30 15,0 0 49-15,0 0-50 0,0 0-82 16,0 0 28-16,-5 10 23 16,5 2-20-1,0 6-62-15,0 0 40 0,-2 3-29 16,0 1-41-16,2 0-6 16,-2 2 18-16,0-1-2 15,-1 0-4-15,3-1-27 16,-3-2 8-16,3-1 9 15,0 0-18-15,0-4 1 16,0-2-1-16,0-1-1 16,0-4-5-16,0-2-6 15,0-2-21-15,0 0-51 16,0-4-59-16,3 0-159 16,2 0-406-16</inkml:trace>
  <inkml:trace contextRef="#ctx0" brushRef="#br0" timeOffset="25113.91">4357 11147 606 0,'0'0'172'0,"0"0"-25"0,0 0 61 15,0 0-44-15,0 0-31 16,0 0-24-16,0 0 3 15,-4-10-30-15,4 10-37 16,0 6 9-16,0 6 34 16,0 8-50-16,0 2 20 0,0 2-31 15,-2 4 10-15,-1-2-37 16,-1-1 13-16,2-2-10 16,0 0 7-16,2-4-18 15,-2-2 8-15,2-2 0 16,0 0 0-16,-2-1-2 15,2-3-14-15,0 2-9 16,-3-5-11-16,3-2-4 16,-2-2-32-16,2 0-11 15,0-4-44-15,-2 0-29 16,-1 0-65-16,1 0-268 0,0-2-150 16</inkml:trace>
  <inkml:trace contextRef="#ctx0" brushRef="#br0" timeOffset="25707.75">4538 11176 424 0,'0'0'272'0,"0"0"-138"0,0 0-17 16,0 0 98-16,0 0-73 0,0 0-30 15,0 0-10 1,0-4 30-16,0 8-65 0,0 9 73 16,0 3-40-16,0 4-37 15,0 0-19-15,0 3-12 16,-2-6-16-16,-3-1-15 15,1-3 9-15,0-4-3 16,1-3-7-16,1-3 0 16,2-2-10-16,0-1 9 15,0 0-10-15,0 0-5 16,0 0 16-16,11 0 1 16,5 0 0-16,1 0-1 15,2 0 0-15,-2 0 3 16,1 0-3-16,-3 10 0 0,-1 0 1 15,-3 2 6-15,-2-1-7 16,-2 0 0-16,-5 2 0 16,-2-1 1-16,0-1 17 15,0 2-2-15,-2-2-7 16,-10 1-9-16,-1 1 0 16,-1-3 1-16,-1-2-1 15,-1-1-1-15,1 2-11 16,-1-5-4-16,1-2-26 15,4-2-26-15,-1 0-63 16,6 0-110-16,2-16-7 16,1-2-61-16,3-1-420 0</inkml:trace>
  <inkml:trace contextRef="#ctx0" brushRef="#br0" timeOffset="25973.36">4583 11191 93 0,'0'0'740'0,"0"0"-593"16,0 0-23-16,0 0 63 16,0 0 28-16,0 0-46 15,0 0-57-15,22 0-14 16,-9 0-35-16,0 0-22 15,1-2-19-15,-1 0-5 16,3 0-16-16,-3-2-1 0,1 2-17 16,3 2-87-16,-3-3-187 15,-5 3-496-15</inkml:trace>
  <inkml:trace contextRef="#ctx0" brushRef="#br0" timeOffset="28879.79">1828 12129 535 0,'0'0'170'0,"0"0"-57"0,0 0 36 16,0 0 57-16,0 0-62 15,0 0-17-15,0 0-9 16,-8 0-9-16,8 0-30 16,0 0-7-16,0 0-2 15,4 0-39-15,10 3 1 16,-1 1-7-16,3 1-12 16,-1 4-7-16,3-1 18 15,-3 3-6-15,2 4-18 16,-7 3 2-16,1 2-2 15,-3-1 16-15,-6 6 5 16,-2-2-20-16,0 0 4 16,0-2 11-16,-12 0-10 15,-5-3-6-15,-2 0-4 0,0-2-6 16,-4-1 10-16,3-3-1 16,3-5-8-16,-1-1 9 15,1 1-7-15,7-6 13 16,-3 2-6-16,3-3 0 15,4 1 15-15,1-1-14 16,5 0 8-16,-2 0-8 16,2 0 7-16,0 3-8 15,0-3-11-15,0 0 3 16,0 1 7-16,0-1 0 16,13 0 1-16,5 0 10 15,7 0-4-15,0 0-6 0,-1 2-21 16,0 0 21-1,1 0 6-15,-2-2 4 0,-4 3-10 16,-3-3 1-16,-3 0 4 16,-3 1-4-16,-4-1-1 15,0 0-44-15,-1 0-14 16,1 0-54-16,4 0-28 16,1-1-115-16,-3-6-57 15,0 1-454-15</inkml:trace>
  <inkml:trace contextRef="#ctx0" brushRef="#br0" timeOffset="29677.08">3166 12082 438 0,'0'0'138'0,"0"0"-32"15,0 0 87-15,0 0 37 16,0 0-90-16,0 0-19 16,0 0 37-16,0 0-48 15,0 0-10-15,0 4 6 16,0 7 1-16,0 6-44 16,0 5-13-16,-2 1-16 15,2 4-26-15,-3 3 12 16,1 4 15-16,-1-1-20 0,-1 0-6 15,0-3-1 1,1-2-8-16,1-4 0 0,0-1 0 16,2-5-15-16,0-4 15 15,0-5-19-15,0-3-2 16,0-3 10-16,0-3-19 16,0 0-13-16,0 0-10 15,0 0-21-15,0-5-18 16,7-4-96-16,-1-9-70 15,1 1-233-15,-4 3-348 0</inkml:trace>
  <inkml:trace contextRef="#ctx0" brushRef="#br0" timeOffset="30270.96">3453 12035 618 0,'0'0'145'0,"0"0"-61"0,0 0 146 16,0 0-71 0,0 0-75-16,0 0 16 0,0 0 22 15,0 33-37-15,0-12-10 16,0 4-13-16,-7 1-29 16,3-2-5-16,0-2-6 15,-2 0-15-15,2-4 17 16,2-4-23-16,0-1 17 15,0-2-12-15,2-5 5 16,0 0-11-16,0-4 0 16,0 0 0-16,0-2-3 15,0 3 6-15,0-3-22 16,4 0 20-16,8 0-1 0,-1 0 0 16,1 0 0-1,5 0-7-15,1 0 7 0,-1 0 0 16,3-3 0-16,0 1 2 15,0 0-2-15,1-2 0 16,-4 2-7-16,-3 0-9 16,-1 0 15-16,-5 0-23 15,2 2-12-15,-3-2-26 16,1 0-14-16,-1 0-68 16,2 0 24-16,-2-2-64 15,-1-1-168-15,-2 4-147 0</inkml:trace>
  <inkml:trace contextRef="#ctx0" brushRef="#br0" timeOffset="30817.79">3633 12069 553 0,'0'0'147'0,"0"0"11"0,0 0 59 16,0 0-31-16,0 0-86 15,0 0 53-15,0 0-59 16,-12 57-12-16,8-39-44 16,2 2 7-16,-2 3-36 15,2 2 17-15,-3 3 8 16,3-2 4-16,0 2-9 15,0-2-8-15,2-2 1 16,-2 0-12-16,0-2-3 16,2-2-7-16,-2-2 0 15,2-2 9-15,0-6-2 0,0-2-7 16,0-2 1-16,0-3-1 16,0-2-1-16,0-1-21 15,0 0 1-15,0 0-24 16,0 0-28-16,0 0-25 15,0-6-23-15,0-10-96 16,0 2-158-16,0 0-638 0</inkml:trace>
  <inkml:trace contextRef="#ctx0" brushRef="#br0" timeOffset="31599.19">4433 11983 662 0,'0'0'130'0,"0"0"0"0,0 0 65 15,0 0-11-15,0 0-30 16,0 0-13-16,0 0-13 15,-6 18-66-15,6 2-14 16,0 2 3-16,0 6 3 16,0 4-29-16,0 1 27 15,0 0-16-15,0 0-27 16,0-3-9-16,0-4 9 0,0-6-8 16,0-2-1-16,0-4 0 15,0-4 0-15,0-4-1 16,0-2-6-16,0-1-18 15,0-3-16-15,0 0-18 16,0 0-2-16,0 0-116 16,0-5-117-16,0-5 42 15,0 0-370-15</inkml:trace>
  <inkml:trace contextRef="#ctx0" brushRef="#br0" timeOffset="32084.49">4662 11972 497 0,'0'0'274'16,"0"0"-140"-16,0 0 27 15,0 0 53-15,0 0-54 16,0 0 1-16,0 0-37 16,6 51-29-16,-6-28-35 15,0 0-3-15,-3-1-26 0,-4-1-3 16,1-1-8-16,1-2-4 16,1-2-10-16,0-4-6 15,2-3 1-15,2 0 9 16,0-3-10-16,0 0 0 15,0-2 0-15,0 0-7 16,0-2 6-16,4 0 1 16,11-2 0-16,1 0 0 15,6 0-7-15,-2 0 7 16,3 0 0-16,-1-6 1 16,0 1 0-16,-4 2 5 0,1-1-6 15,-3 2 0-15,-5-1-20 16,1 3-7-16,-3 0-36 15,-1 0-3-15,0 0-60 16,-2-1-118-16,-2-1 22 16,1-1-183-16,-3-1-218 0</inkml:trace>
  <inkml:trace contextRef="#ctx0" brushRef="#br0" timeOffset="32428.2">4812 12015 307 0,'0'0'377'0,"0"0"-175"0,0 0-40 15,0 0 53-15,0 0-38 16,0 0-7-16,0 0-34 15,0 44-40-15,0-21-23 16,0 3-18-16,2 2-8 16,0 0-2-16,0-1-14 15,1 0-31-15,0-5 0 16,1-2 0-16,-2-4 1 16,2-2-1-16,-1-4-5 15,1-2-37-15,-2-2-80 16,0-2-37-16,0-2-101 0,1-2-72 15,-3 0-392-15</inkml:trace>
  <inkml:trace contextRef="#ctx0" brushRef="#br0" timeOffset="33271.86">5505 11972 400 0,'0'0'140'0,"0"0"7"0,0 0 77 15,0 0 0-15,0 0-74 16,0 0 6-16,0 0-1 16,-2 9-24-16,2 5-39 15,0 6-10-15,0 4-10 16,0 2-31-16,0 5-15 16,0 2-16-16,0 2-9 15,-4 1 17-15,-1 0-11 16,-2-4 2-16,3-6-9 0,-1-4 14 15,5-5-14-15,0-6 0 16,0-3-18-16,0 0-2 16,0-4 1-16,0 0-9 15,0-4 6-15,0 0-42 16,0 0-10-16,0 0-54 16,0 0-105-16,0-10 27 15,5-4-172-15,1 0-365 0</inkml:trace>
  <inkml:trace contextRef="#ctx0" brushRef="#br0" timeOffset="33803.06">5766 11979 660 0,'0'0'119'0,"0"0"14"0,0 0 92 15,0 0 32-15,0 0-131 16,0 0 8-16,0 0-3 16,0 40-55-16,0-18 9 15,0 2-14-15,0-2-32 16,0 0-14-16,-7-2 6 15,3-3-30-15,-1-4 10 16,1-4-10-16,1-4-1 0,3-2 1 16,0-1-1-16,0-2-10 15,0 0-3-15,12 0 13 16,3 0 1-16,1-2 10 16,-1 2-11-16,-1 0-15 15,-1 0 5-15,-1 0 1 16,-2 10 9-16,-3 1 4 15,-1 6 5-15,0-1-8 16,-6 0 9-16,0 2-10 16,0 1 16-16,0-2-15 15,0 1 4-15,-12-2-2 16,1 0 1-16,-3-2-4 16,3-1-4-16,3-3 1 0,-2-6-12 15,2-1-1-15,1-3-72 16,-2 0-54-16,2-7-119 15,1-12 21-15,1-2-258 0</inkml:trace>
  <inkml:trace contextRef="#ctx0" brushRef="#br0" timeOffset="34053.03">5757 12008 768 0,'0'0'159'0,"0"0"-30"0,0 0 88 0,0 0-8 15,0 0-57 1,0 0-22-16,0 0-41 0,64-15-7 16,-45 15-36-16,-4-2-24 15,1 2-10-15,-3-2-11 16,3 0-1-16,-1-2-88 15,-1 2-219-15,-5 0-446 0</inkml:trace>
  <inkml:trace contextRef="#ctx0" brushRef="#br0" timeOffset="38975.6">1766 12976 188 0,'0'0'141'0,"0"0"-69"16,0 0 61-16,0 0 7 15,0 0-29-15,0 0-3 16,0 0-12-16,0 0 19 15,-2 0 14-15,2 0-20 16,0 0 32-16,0 0-31 16,0 0 10-16,0 0-37 15,0 0-19-15,0 0 26 16,16 0-29-16,-1 2-17 16,5 0-18-16,1 0-11 15,-2 0-15-15,-3 0 14 16,-1 2-13-16,-1 2 8 15,-3 1 10-15,0 4 6 16,-4-1-12-16,-2 5 2 0,-3-2-2 16,-2 3-12-16,0 2 20 15,0 2-12-15,-12 1-3 16,-3-2-6-16,-1 1 8 16,1-2-3-16,-3-2 2 15,2-4-7-15,3-2 0 16,-3 1-1-16,0-4 1 15,-1 4 0-15,1-4 0 16,1 1-20-16,3-2 2 16,3-3 18-16,3 0 0 15,4-3-10-15,0 0 10 16,0 2 0-16,2-2-2 16,0 0 2-16,0 0 2 0,0 0-2 15,0 0-2 1,0 0 2-16,8 0 2 0,5 0 5 15,-1 0-7-15,1-2-16 16,3-1 14-16,-3-1 2 16,5-1 6-16,-3 4 0 15,6 1-5-15,-3 0 5 16,1 0-5-16,-1 0-2 16,-2 0-5-16,0 0 6 15,-6 0 1-15,-1 0-1 0,-1 0-8 16,-4 0-7-1,-2 0 8-15,0 0-9 0,0 0 0 16,0 0-30-16,3 0-6 16,-3 0-43-16,2-3-66 15,4 3-68-15,0-1-103 16,-3-2-471-16</inkml:trace>
  <inkml:trace contextRef="#ctx0" brushRef="#br0" timeOffset="42241.16">2642 12936 133 0,'0'0'157'0,"0"0"-63"15,0 0 40-15,0 0-1 16,0 0-16-16,0 0-16 15,0 0-13-15,0-6 13 16,0 4-4-16,0 2-20 16,0-2 11-16,0-1 17 15,0 3-10-15,0-1-17 0,0 1 19 16,0 0-2-16,0 0-1 16,0 0-14-16,0 0-40 15,0 0 8-15,0 0-19 16,0 0-2-16,0 0-27 15,0 0 0-15,0 8 25 16,-6 3-9-16,-2 4 18 16,0 1-9-16,-1 2-7 15,-1 2-18-15,0 0 18 16,1 2-16-16,3 0 11 16,-2 0-13-16,4 0 0 15,2-1-1-15,-1-2 1 0,3-3 0 16,0-1 0-16,0-1 7 15,0-3-6-15,0 2-2 16,0-4 1-16,5 2 0 16,1-4-8-16,2 4 7 15,-2-5 1-15,1 1-13 16,-3 2 3-16,2-3-14 16,0-2 18-16,0 0-4 15,3 0-3-15,-1-4 2 16,4 0 1-16,-1 0 1 15,1 0-3-15,1 0 11 16,0 0-24-16,1 0 23 16,-4-3-10-16,4-2 11 0,-3-1-9 15,-4 2-7-15,-1-3 5 16,-1 4 11-16,0-3 0 16,-1 0-8-16,-2-1 8 15,2 2 1-15,-1-1-6 16,-1-1-14-16,-2 0 7 15,0-1 4-15,0-1 9 16,0 1 0-16,0 0-5 16,0 1 5-16,0-2 0 15,-2 2 10-15,-3-2-10 16,-1 1 1-16,-4 1-2 16,4 0-20-16,-3 1 9 15,3 0 11-15,-1 2 1 0,0 2-12 16,-2 1 5-16,3 1-6 15,-6 0 11-15,3 0-11 16,-2 0-7-16,-3 9 17 16,4 1 3-16,-3 0 0 15,1 0 0-15,3-2 1 16,1 1 20-16,-2-2-21 16,4-1 1-16,-1 2 8 15,1 0-8-15,-2-2-1 16,2 3 0-16,4-3 0 0,-3-3 0 15,5 1-18 1,-2-1 2-16,2-3 6 0,0 1-26 16,0-1 16-1,0 0-24-15,0 0-19 16,0 0-45-16,9 0-89 0,0-1-83 16,0-6-364-16</inkml:trace>
  <inkml:trace contextRef="#ctx0" brushRef="#br0" timeOffset="44945.46">3357 12986 103 0,'0'0'92'0,"0"0"18"16,0 0 27-16,0 0-26 15,0 0-23-15,0 0 37 16,-4-16-31-16,4 14 19 16,-2 0 4-16,2 2 2 15,0 0-24-15,0 0-11 16,0 0 24-16,-2 0-11 15,2 0 10-15,0 0-48 16,0 0 10-16,0 0-50 0,0 0-3 16,0 8 37-16,0 4 3 15,0 4-31-15,0 0 6 16,0 5-7-16,2-2-12 16,0 3-11-16,-2 2 0 15,2 0 14-15,-2 2-14 16,0 0 8-16,0-2-9 15,0-1-6-15,0-6 5 16,0 0 1-16,0-3 0 16,0-5-1-16,0 0 1 15,2-4-6-15,-2 2 6 16,2-1-20-16,0-2-2 16,-2 2 2-16,0-5-5 0,3 4-5 15,-3-5-19-15,0 1 3 16,0-1-15-16,0 0-40 15,0 0-46-15,0 0-20 16,2-6-27-16,-2-4-313 0</inkml:trace>
  <inkml:trace contextRef="#ctx0" brushRef="#br0" timeOffset="45601.64">3673 12936 481 0,'0'0'122'0,"0"0"53"0,0 0 66 16,0 0-37-16,0 0-43 0,0 0 2 15,0 0-51-15,21 28-20 16,-21-12-31-16,0 1-26 16,0 6-7-16,-5-2-16 15,-3 2 8-15,-2-1-5 16,4-4-5-16,1-2 3 16,1-6 5-16,2-1-5 15,0-4-13-15,2-1 12 16,0-2-11-16,0 1 0 15,0-3-1-15,0 1-1 16,0-1-13-16,0 0 14 16,8 0 0-16,3 0 1 0,3 0 10 15,-1 0-10 1,3 0 0-16,-1 0-2 16,3 0 1-16,0-1-13 0,0-4 8 15,1 1 4-15,-3 1-12 16,-3 2 12-16,-1-3-31 15,-3 2 11-15,-3 1-52 16,2-2 6-16,-2 0-85 16,-2-2-19-16,3-1-25 15,-3-2-93-15,-2 2-88 0</inkml:trace>
  <inkml:trace contextRef="#ctx0" brushRef="#br0" timeOffset="45976.66">3831 12980 568 0,'0'0'189'0,"0"0"-37"0,0 0 63 16,0 0-67-16,0 0 3 16,0 0 4-16,0 0-25 15,-2 30-32-15,2-12-12 0,0 1-27 16,0 4 7-16,0-2-36 16,0 2-5-16,0-3-1 15,0 0-24-15,0-2 0 16,0-1 10-16,0-3-5 15,0-3-5-15,0 0-7 16,0-3-43-16,0-5-33 16,0 1-52-16,0-4-55 15,0 0-159-15,0 0-473 0</inkml:trace>
  <inkml:trace contextRef="#ctx0" brushRef="#br0" timeOffset="46882.75">4730 12916 515 0,'0'0'73'0,"0"0"54"16,0 0 81-16,0 0-34 15,0 0-43-15,0 0 22 16,0 0-40-16,-12-26 21 15,12 26-29-15,0 0-3 16,0 0-60-16,0 10 55 16,0 6-43-16,0 4-19 15,0 2 11-15,0 4-36 16,0 4 0-16,0 0 5 16,0 0-9-16,0 0-5 15,2-1 6-15,-2-6-7 16,0 1 0-16,3-6-1 15,-1-2 1-15,1-3-2 0,-3-6-13 16,0-2-1-16,2-4-8 16,-2-1-20-16,0 0-16 15,0 0-16-15,0 0-63 16,7-6-64-16,-1-6-73 16,-2-2-274-16</inkml:trace>
  <inkml:trace contextRef="#ctx0" brushRef="#br0" timeOffset="47413.94">4913 12876 438 0,'0'0'177'0,"0"0"-87"0,0 0 90 0,0 0 70 16,0 0-119-16,0 0-17 16,0 0 1-16,0 18 36 15,0 0-58-15,0 4-9 16,0 3-29-16,0 2-25 15,-5-3-11-15,-2 0 3 16,3-2-5-16,-3-6-8 16,5-2 4-16,-2-4-12 0,2-4 14 15,2 0-15 1,0-4-1-16,0-2 0 0,0 2-21 16,0-2 5-16,0 0 17 15,10 0 3-15,3 0-3 16,1 0 9-16,1 0-8 15,2 2-1-15,0 0 2 16,1-2 4-16,-1 0-6 16,-1 0-8-16,-3 0 1 15,-1 0-12-15,-3 0-5 16,-5 0-27-16,2 0-6 16,-2 0-26-16,0 0-44 0,0 0-56 15,-2 0-32 1,3-6-177-16,-5 2-218 0</inkml:trace>
  <inkml:trace contextRef="#ctx0" brushRef="#br0" timeOffset="47804.64">5028 12941 535 0,'0'0'143'0,"0"0"42"0,0 0 52 16,0 0-52-16,0 0 28 16,0 0-96-16,0 0-15 15,-2 48-2-15,2-27-43 16,0 2 8-16,0 0 1 15,0 1-33-15,0 0-11 16,0 0-6-16,0-2-16 16,0-1-7-16,0-3 7 15,0-4 10-15,0-1-1 16,0-2-9-16,0-5-12 16,2 0-17-16,0-1-34 15,0-2-16-15,-2-2-53 16,6-1-83-16,-4 0-52 0,0 0-308 15</inkml:trace>
  <inkml:trace contextRef="#ctx0" brushRef="#br0" timeOffset="48585.68">5846 12926 599 0,'0'0'161'0,"0"0"51"0,0 0 29 16,0 0-4-16,0 0-21 15,0 0-94-15,0 0-45 16,-14 2-8-16,14 7-13 15,0 7-19-15,0 7 6 16,0 3-19-16,0 2 4 16,0 4-15-16,0-3-6 15,-2 0-5-15,0-3 2 16,0-1-3-16,2-3-1 16,0-4 12-16,0-4-12 15,0-3-13-15,0 0-12 16,0-5-9-16,0-5-10 0,0-1-25 15,0 0 15-15,0 0-53 16,0 0-73-16,0-6-68 16,0-6-3-16,0 1-346 15</inkml:trace>
  <inkml:trace contextRef="#ctx0" brushRef="#br0" timeOffset="49116.96">5993 12964 620 0,'0'0'160'0,"0"0"-14"15,0 0 39-15,0 0-17 16,0 0-9-16,0 0 10 15,0 0-54-15,0 0-14 16,0 14-18-16,0 4-15 16,0 2-27-16,0-2 7 15,-2 0-16-15,-1-2-10 16,3-4-14-16,0-3 2 16,0-2-10-16,0-3 0 15,0 0-8-15,0-2 8 16,14 0 12-16,1-2-12 15,3 2-9-15,1-2-4 16,-2 0 7-16,1 0-6 0,-1 2 6 16,2 2-6-16,-4 0-23 15,-1 3 35 1,-4 0-12-16,-3 3 12 16,-5 0 11-16,-2 2 2 0,0 2 0 15,0 0 5-15,-9 3-5 16,-4-1-3-16,-3 0-9 15,-1-1 0-15,1-1 0 16,1-3 10-16,3-3-11 16,1-5-21-16,3 0-7 15,-2-3-42-15,4 0-95 16,-5-8-88-16,4-9-24 16,-2 2-460-16</inkml:trace>
  <inkml:trace contextRef="#ctx0" brushRef="#br0" timeOffset="49382.58">5964 12962 464 0,'0'0'139'0,"0"0"82"0,0 0 29 15,0 0-71-15,0 0 4 0,0 0-50 16,0 0-42 0,69-26-18-16,-54 22-22 0,1-2-25 15,-3 2-14-15,1 0-6 16,-5 0-6-16,5 2-41 16,-3-1-142-16,-5 2-387 0</inkml:trace>
  <inkml:trace contextRef="#ctx0" brushRef="#br0" timeOffset="51054.15">3143 13343 451 0,'0'0'122'16,"0"0"-62"-16,0 0 101 15,0 0 5-15,0 0-23 16,0 0-24-16,0 0-25 16,29-10 15-16,-20 4-19 15,0 1 0-15,4-2-10 16,6-3 5-16,4-4-51 15,11-5-4-15,7 0-12 0,5-6-2 16,8 1-8-16,-1-3-8 16,5 0-2-16,-3-1 2 15,-1 2 0-15,-5 0 10 16,-7 3-10-16,-2 4-1 16,-1-1 1-16,-6 2 1 15,3 0-1-15,-5 2-1 16,-2 0 0-16,-4 2-5 15,-8 4-12-15,-1 3 11 16,-8 4 7-16,-3 0 7 16,-5 3-7-16,2 0 0 15,-2 0-2-15,0 0-6 16,0 0-3-16,0 0 11 0,0 0 0 16,2 0 2-16,0 0-2 15,4-1 13-15,-2 1-12 16,0 0 14-16,-2 0-8 15,1 0-1-15,-1 0-6 16,-2 0-9-16,0 0-7 16,0 0 8-16,0 0 8 15,0 0 0-15,0 0-16 16,0 0 16-16,0 0 1 16,0 0 2-16,2 0-3 15,-2 0-7-15,2 0-9 16,-2 0-32-16,2 0-65 15,2 0-90-15,0 0-115 0,-4 0-566 0</inkml:trace>
  <inkml:trace contextRef="#ctx0" brushRef="#br0" timeOffset="64195.38">1760 13860 286 0,'0'0'117'0,"0"0"95"0,0 0-71 15,0 0 17-15,0 0-18 16,-3 0-45-16,3 0-19 16,-2 0-13-16,2 0 18 15,0 0 68-15,-2 0-26 16,0 0-25-16,2 0-19 15,-2 0 19-15,2 4-53 16,0-4 8-16,0 0-31 16,0 0-6-16,0 0-16 0,0 2 13 15,0 0-13-15,4 0 18 16,7 0-8-16,3 0-1 16,-1 1-8-16,1-2 0 15,-1 4 10-15,0 1 14 16,-2-1-10-16,2 1-5 15,-1 2 3-15,-3 2 6 16,-1 0-10-16,-1 3-9 16,-2 3 7-16,-3-1-7 15,-2 3 0-15,0 0-1 16,0 1 2-16,-9-2-1 16,-2 0 10-16,-2-1-9 0,-1-4-1 15,3 0 0 1,-3-2-2-16,3 0 2 15,-3-3 2-15,4 2-2 0,-1-1-15 16,-1-2 14-16,1-2 1 16,3 0-1-16,1-4-2 15,-2 2 3-15,2 1 0 16,3-3 6-16,0 1-6 16,-1-1-15-16,0 0 15 15,3 1 10-15,2-1-10 16,0 0-1-16,0 0 1 15,0 0 0-15,0 0-14 16,0 0 7-16,0 0 7 0,2 0 7 16,8 0-7-16,2 0-4 15,2 0 4-15,-1 0 2 16,3 0-1-16,0 0 2 16,0-2-2-16,-1-1-1 15,1 1 0-15,-5 2 2 16,2-4 2-16,-2 4-4 15,-2-2-1-15,0 0-14 16,-2 2 15-16,-1-2 0 16,-1 0-1-16,1 0-18 15,-4 0 3-15,3 0-2 0,-3 2-4 16,3 0-3 0,-3-4 2-16,1 4-2 0,-1-2 11 15,0 0-8 1,0 2 20-16,0-2-49 0,0 2-14 15,3 0-47-15,3 0-132 16,0 0-70-16,-2 0-494 0</inkml:trace>
  <inkml:trace contextRef="#ctx0" brushRef="#br0" timeOffset="65742.54">2673 13824 23 0,'0'0'93'0,"0"0"-14"16,0 0-4-16,0 0 40 16,0 0 21-16,0 0-3 15,0 0 24-15,7-34-1 16,-7 33 3-16,0-2-30 15,0 3-36-15,0 0 29 16,0 0 1-16,0 0-41 16,0 0 10-16,0 0-38 15,0 0 13-15,0 0-14 16,0 5 1-16,0 6 9 0,-2 3-29 16,-3 3-17-16,-1 0-2 15,1 3 4-15,-2 0-10 16,3 2-8-16,-1 0 17 15,1 1-13-15,0-2-5 16,0 3 0-16,0-4 10 16,2 2-8-16,2-1-2 15,0-3 6-15,0 0-6 16,0-4-4-16,0-2-3 16,0 2 7-16,2-8-5 0,4 2 4 15,0-2-13 1,-2-1 14-16,3 0-9 15,-1-4 8-15,0 4 1 16,0-4-18-16,3-1 5 0,-3 0 4 16,4 0 1-16,-1 0-8 15,-1 0 9-15,3 0 2 16,-1-7 4-16,0 0 1 16,-1-4-10-16,1 3-3 15,-2-2-2-15,-1 2 8 16,-3 2-1-16,0 0 7 15,-1 0 1-15,0-2 0 16,-3 2-1-16,2-2 0 16,-2-2 1-16,0 2 0 15,0 0 0-15,0-1 0 0,0 1 0 16,-2 3-18-16,-6-1 18 16,2 1 0-1,-1 1-6-15,-1 4 6 16,0 0-1-16,0 0-2 0,1 0 2 15,1 0 1-15,-1 0-9 16,0 0 9-16,0 0-1 16,1 4-7-16,-1 2 8 15,0 3-1-15,0-5 1 16,1 4 0-16,-1-1-19 16,1 2 19-16,1-2 2 15,2-1-2-15,1-1 1 16,0-1 12-16,0-2-13 15,2 0-6-15,-2-2-11 0,2 4-18 16,0-4-11-16,-2 0-20 16,-1 0-4-16,1 0-46 15,0 0-46-15,0 0-48 16,-2 0-139-16,2-8-315 0</inkml:trace>
  <inkml:trace contextRef="#ctx0" brushRef="#br0" timeOffset="67742.38">3504 13870 515 0,'0'0'117'0,"0"0"59"16,0 0 55-16,0 0-35 15,0 0-67-15,0 0 1 16,0 0-15-16,-8-4-61 16,8 2 29-16,15-8-20 15,3 2-40-15,2 1-8 16,2-2 19-16,1 3-15 0,-2 0-19 15,-3 4 9-15,-1 0-7 16,-4 2 17-16,-3 0-19 16,-2 0 0-16,-2 0 12 15,1 0-8-15,-3 4-4 16,0 4 0-16,-4 5 5 16,0 0 40-16,0 5-6 15,-2 1-11-15,-9 0-3 16,-5 1-10-16,1 0-2 15,-1-2 5-15,1 2-2 16,1-2-7-16,1-1 4 16,2-1-13-16,0-2-1 0,4-3 1 15,3 4-1-15,2-5-6 16,0 4 2-16,2-6 5 16,0 4 0-16,0-2 0 15,0 2 0-15,0-2-1 16,2-2-7-16,4 0-4 15,1-5-6-15,1 2 3 16,4-5 2-16,-1 0 1 16,3 0 4-16,1 0-7 15,-1 0-7-15,1-5 3 16,1-3 3-16,-1-3 7 16,-1 1-8-16,-1 0 16 15,-5 1-9-15,-1 4 9 0,-2-3 2 16,-5 2-2-16,0 2 1 15,0-2 0-15,0 2 5 16,0-3 1-16,0 1 10 16,-12 0 10-16,2 3 0 15,-4-4-4-15,1 6 2 16,-2-8-8-16,-1 5 2 16,3-1-11-16,-3 1 2 15,3-2-3-15,-3 1-5 16,5-1 7-16,-3 0-7 15,5-2-2-15,1 2 2 16,-2-6 5-16,1 2-4 16,3 1-1-16,2 0-1 0,-1-1 1 15,1 2 1-15,-1 0-2 16,3 2-1-16,2 3-8 16,-3-2 8-16,3 1-7 15,0 2 7-15,0 0-10 16,0-2 0-16,3 2-1 15,4-2-3-15,-1 0 14 16,-1 2-21-16,-1 2 2 16,-2-2-17-16,-2 2-12 15,0 0-34-15,0 0-139 16,0 0-146-16,0 0-643 0</inkml:trace>
  <inkml:trace contextRef="#ctx0" brushRef="#br0" timeOffset="68804.75">4705 13720 451 0,'0'0'189'0,"0"0"-46"15,0 0 50-15,0 0 26 16,0 0-86 0,0 0 16-16,0 0-35 0,0-11 10 15,0 11-32-15,0 0-5 16,0 7-28-16,0 7 1 16,0 2-26-16,0 4-9 15,0 3 0-15,0 0-8 16,0 4-6-16,0 0 0 15,0-2-10-15,0 6 5 16,0-5-5-16,0 0-1 16,-2-2 2-16,0-1 5 0,2-1-7 15,0-10-1 1,0-2-5-16,0-4 0 0,0-3-7 16,0 0-30-16,0-3-4 15,0 0-8-15,0 0-20 16,0 0-33-16,0-6-73 15,0-4-33-15,0-3-23 16,0 8-280-16</inkml:trace>
  <inkml:trace contextRef="#ctx0" brushRef="#br0" timeOffset="69414.29">4926 13687 472 0,'0'0'184'0,"0"0"-28"0,0 0 65 0,0 0 4 15,0 0-55-15,0 0-41 16,0 0-12-16,0 0-12 16,0 12-34-16,0 7-5 15,0 2-25-15,-2 2-8 0,-5 4-10 16,0-2-11-1,2 1-12-15,-1-2 7 0,2-4-2 16,-1 0-4-16,1-8 4 16,0 0-5-16,1-1-1 15,3-6 0-15,0-1-7 16,0 0 6-16,0-2 1 16,0-2-19-16,3 0 5 15,5 0 15-15,3 0 0 16,3 0 1-16,-1 0 6 15,3-2 5-15,-1 0-10 16,3-2-4-16,2 2-4 16,-2-2 6-16,1 0-11 15,0 2-9-15,-3-2 3 0,-3 1-15 16,-3 0-4-16,-2 3-31 16,-2-2 12-16,-1 2-39 15,-3 0-54-15,0 0-63 16,2-6-59-16,-1 0-86 15,-1 2-309-15</inkml:trace>
  <inkml:trace contextRef="#ctx0" brushRef="#br0" timeOffset="69789.24">5082 13732 532 0,'0'0'198'0,"0"0"14"0,0 0 5 16,0 0-85-16,0 0 45 15,0 0-23-15,0 0-36 16,-25 74-41-16,23-50-11 15,2 2-10-15,-2 2-28 16,2-2-2-16,0 3-2 16,0-4-23-16,0 1 11 15,0-1-10-15,0-1 4 0,0-2-5 16,0-6 7-16,0 0-8 16,-2-2-40-16,-1-2-4 15,3-7-17-15,0-1-34 16,0-4-98-16,0 0-213 15,0 0-442-15</inkml:trace>
  <inkml:trace contextRef="#ctx0" brushRef="#br0" timeOffset="70571.32">5998 13696 492 0,'0'0'160'0,"0"0"61"16,0 0-16-16,0 0 55 16,0 0-70-16,0 0-61 15,0 0-37-15,-2 3 18 16,2 10-31-16,0 1-6 15,0 1-10-15,-3 6-16 16,1 1-35-16,-1 4-12 16,1 0 11-16,-2 2-11 15,1-1 11-15,-1 4-1 0,0-7-1 16,0 1-9-16,1-3-1 16,3-3-25-16,-2-3 5 15,2-1-25-15,0-10-31 16,0 2 15-16,0-5-27 15,0-2-51-15,0 0-66 32,0 0-34-32,0 0-102 0,0-9-185 0</inkml:trace>
  <inkml:trace contextRef="#ctx0" brushRef="#br0" timeOffset="71149.39">6202 13712 512 0,'0'0'187'0,"0"0"-36"0,0 0 13 15,0 0 78-15,0 0-81 16,0 0-23-16,0 0-25 16,2 37-19-16,-2-16-20 15,0-2-27-15,-2-2-19 0,-2-5-13 16,-1 0 4-16,3-3-5 16,2-4-2-16,0-2-11 15,0-3-1-15,0 3 2 16,0-3-2-16,5 2 19 15,6-2-13-15,4 2 4 16,2 0-10-16,2 0 0 16,1 4 0-16,1-2-4 15,-2 2 4-15,-1 0 1 16,0 0 5-16,-7 4-6 16,-2-2-1-16,-5 4 1 15,-4 2 7-15,0 2 7 16,0 0 1-16,-8 5-5 15,-6-2-2-15,-3-5-7 16,0 0 6-16,0-1-7 0,-1-5-6 16,3 2 5-16,1-9 1 15,3 2-45-15,-1-3-67 16,2 0-20-16,1-10-6 16,0-6-99-16,4-2-309 0</inkml:trace>
  <inkml:trace contextRef="#ctx0" brushRef="#br0" timeOffset="71399.36">6180 13697 553 0,'0'0'266'0,"0"0"-104"15,0 0 50-15,0 0 72 16,0 0-109-16,0 0-85 16,0 0-17-16,53-6-17 15,-37 5-25-15,-1-3-20 16,-1 0-9-16,-1-1-1 16,1 1-1-16,1-1-100 15,-3-1-174-15,-3 2-501 0</inkml:trace>
  <inkml:trace contextRef="#ctx0" brushRef="#br0" timeOffset="72743.18">4480 14127 10 0,'0'0'377'16,"0"0"-174"-16,0 0 5 15,0 0 52-15,0 0-80 16,0 0-62-16,0 0 52 16,-5 1-39-16,5-1-30 15,0 0-19-15,0 0-16 0,16-4 13 16,11-9-30-16,15-5-10 15,16-9 0 1,13-2-12-16,16-6-20 0,7-5-5 16,4 0-1-16,-5-4 1 15,-8 5-2-15,-14 2-12 16,-11 5 12-16,-12 8 0 16,-15 5 0-16,-10 8 0 15,-13 3 0-15,-3 3-7 16,-5 4 7-16,-2 1 1 15,0 0 9-15,0 0-4 16,0 0-1-16,0 0-5 16,0 0 0-16,0 0-1 15,-4 0 0-15,-1 3 1 0,1 1-1 16,0-1 2-16,-1 1 8 16,3 0-9-16,-1-2 1 15,-1 2 0-15,2-4 0 16,2 0 6-16,0 0-1 15,0 0-6-15,0 0-12 16,0 0-5-16,0 0 5 16,0 0-7-16,0 0-31 15,0 0-53-15,0 0-84 16,0 0-145-16,0 0-325 0</inkml:trace>
  <inkml:trace contextRef="#ctx0" brushRef="#br0" timeOffset="81055.55">3767 14516 696 0,'0'0'127'0,"0"0"-28"15,0 0 62-15,0 0 21 16,0 0-37-16,0 0-29 15,0 0-15-15,0 0-1 16,0 0-22-16,0 0 24 16,-4 0-30-16,1 0-46 15,-3 0 34-15,2 0-27 16,-3 4 3-16,2 2 1 16,3 2 8-16,-1-6-26 0,1 2-2 15,2 2 3-15,0 0-3 16,0-5-15-16,0 2-2 15,0 1-8-15,0 0 8 16,0-2 12-16,0 2-11 16,0-4 10-16,0 0-11 15,0 0 0-15,0 0-8 16,0 0 7-16,0 0-17 16,0 0-12-16,0 0-15 15,0 0-10-15,2 0-27 16,1 0-98-16,-1 0-101 15,-2 0-203-15,0 0-348 0</inkml:trace>
  <inkml:trace contextRef="#ctx0" brushRef="#br0" timeOffset="82306.16">3738 14790 127 0,'0'0'146'0,"0"0"-18"0,0 0-2 16,0 0 86-16,0 0-6 16,0 0-18-16,0 0-57 15,-5 0 38-15,3 0 22 16,2 0-31-16,-2 0-22 15,2 0-29-15,-2 0-32 16,2 0-3-16,-2 0-17 16,0 0 11-16,0 0-9 15,2 0-11-15,0 0 2 16,-3 0 8-16,3 0 0 16,0 0 3-16,-2 0-14 15,0 0 5-15,2 0-8 16,0 0-15-16,0 0-1 15,0 0 10-15,0 0-22 16,-2 0 8-16,2 0-9 0,0 0 4 16,0 0-5-16,0 0-1 15,0 0 1-15,0 0 7 16,0 0-21-16,-3 0 9 16,3 0 0-16,0 0-1 15,0 0-7-15,0 0 0 16,0 0 12-16,0 0-13 15,0 0 7-15,0 0-6 16,0 0-1-16,9 0 1 16,0 0 5-16,0 0-6 15,-5 3 0-15,1-3-1 16,0 0 0-16,-1 0-10 0,-2 1-21 16,0-1 3-1,0 0-10-15,-2 0-4 0,3 0-30 16,-3 0-23-16,0 0-13 15,0 0-26-15,0 0-33 16,0 0-9-16,0-4-74 16,0-2-363-16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6:26:33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 16980 362 0,'0'0'83'0,"0"0"7"0,0 0 66 16,0 0-6-1,0 0-11-15,0 0-18 0,0 0-30 16,0 0-26-16,0 0 14 16,0 0-20-16,0 0-23 15,0 0-20-15,0 0 22 16,0 0-16-16,0 0 30 16,0 0-7-16,5 0-11 15,4 0-15-15,-1 0-3 16,4 0-16-16,-3 0 0 15,-1 0 0-15,1 0 0 16,-2 0 5-16,0 0-4 16,-3 0 0-16,-2 0-1 15,0 0 0-15,1 0-9 0,-3 0 2 16,2 0-14 0,-2 0-12-16,0 0-24 15,2 0-43-15,-2 0-31 0,2 0-22 16,1 0-53-16,-1 0-103 15,-2 1-20-15,0 4 4 0</inkml:trace>
  <inkml:trace contextRef="#ctx0" brushRef="#br0" timeOffset="1077.9">2321 17118 142 0,'0'0'96'0,"0"0"1"16,0 0 24-16,0 0 31 15,0 0-34-15,0 0-11 16,0 0 10-16,-2-3-9 15,2 3-11-15,0 0 4 16,0 0 18-16,0 0-39 16,0 0 9-16,0 0-30 15,0 0-28-15,0 0-15 16,0 3 1-16,0 8 45 16,0-3-33-16,0 6-16 15,0 0 2-15,0 4-15 16,2-4-19-16,0 6 19 15,-2-2 13-15,3 1 6 16,-3-6 0-16,0 5-18 16,0 1 5-16,2-6 1 15,-2-1-3-15,2-2-4 0,1-1-16 16,-3-6 15-16,2 2 2 16,0 0 11-16,-2-1-12 15,2 4-1-15,0-6-1 16,-2 2 1-16,0-4-5 15,2 4-14-15,-2-4-12 16,0 0 5-16,0 0-8 16,0 0-1-16,0 0 10 15,0 0-18-15,0 0 9 16,2 0-23-16,1 0-64 16,-3-8-38-16,2-2-103 15,-2 1-274-15</inkml:trace>
  <inkml:trace contextRef="#ctx0" brushRef="#br0" timeOffset="2655.9">2449 17079 325 0,'0'0'98'0,"0"0"-46"16,0 0 90-16,0 0 31 15,0 0-40-15,0 0-10 16,0 0-16-16,0-5-12 15,0 5 17-15,2 0-38 16,0 0-7-16,0 0 11 16,0 5-30-16,0 4 24 15,-2 5-18-15,3-1-9 16,-3 5-22-16,2 0-4 16,-2 4-18-16,2-4 12 15,-2 3-3-15,0 4-1 0,0-3 7 16,0 0-13-1,0 1-2-15,0-6 10 0,0-3-7 16,2-1-4-16,-2 0 0 16,0-9-1-16,2 4 0 15,-2-6 1-15,0-2-20 16,0 0 12-16,0 0 8 16,0 0-38-16,0 0 6 15,0 0 13-15,0 0 19 16,0 0 0-16,0 0 26 15,0 0-26-15,2-6 6 16,1 2-5-16,-1-5 0 16,1 1 12-16,1-7-13 0,-2-1-30 15,0 3 30-15,1-6 13 16,-3 5 0-16,2-1-6 16,-2 4-7-1,2-3-18-15,-2 1 18 0,2 0 3 16,2-1-3-16,1 0-15 15,0-2 14-15,-1 2-12 16,1 0-6-16,-1 1-12 16,0 4 31-16,3 0-6 15,0-1-3-15,0 2 10 16,-1 3-2-16,3-4 1 16,0 1 0-16,0-2 0 15,0 2-9-15,-1 2 8 0,0 2 1 16,-2 0-1-1,-2 4 2-15,1 0-2 0,-1 0-14 16,0 0 2-16,0 0-25 16,-2 0 31-16,2 0-2 15,0 4 8-15,-2 2 1 16,3 2-1-16,-1 0-7 16,-2 3-7-16,3 1 9 15,0-3 12-15,-3 5-3 16,0-5 10-16,0 0-13 15,3 4 13-15,-3-4-11 16,2 0 9-16,-2 1-5 16,3 2 1-16,-3-6-6 15,3 6-1-15,-3-2 1 16,3-2 0-16,-3 0-1 0,0-2 0 16,0 2 2-16,0-2 5 15,0 2-6-15,0 1 10 16,-2-4-8-16,0 3-3 15,3-4 0-15,-3 2 12 16,2 2-12-16,0-4 0 16,1-4-19-16,-3 4 19 15,2-4 10-15,0 2-10 16,1-2 2-16,-1 4-2 16,0-4 1-16,-2 0 1 15,0 5 6-15,2-5-8 16,-2 0-2-16,0 0-17 15,2 0 9-15,-2 0-12 16,0 0-32-16,0 0-40 0,0 0 21 16,0 0-85-16,0 0-133 15,-6 0-391-15</inkml:trace>
  <inkml:trace contextRef="#ctx0" brushRef="#br0" timeOffset="4534.04">2912 16918 309 0,'0'0'111'15,"0"0"-4"-15,0 0 86 16,0 0-34-16,0 0-25 16,0 0-35-16,0 0-1 15,9-22 32-15,-9 22-24 16,0 0-8-16,2 0-46 16,-2 0 18-16,2 4-9 15,0 2 18-15,0 6-57 0,0-1 18 16,1 2-10-1,-3 5 7-15,2 2-15 0,0-2 4 16,3 7-2-16,0-8-18 16,-1 5 27-16,0-5-24 15,0 1-9-15,1-4 1 16,-1-1 17-16,4 0-18 16,-4-3 0-16,-2-1-2 15,2 3 2-15,-2-3 1 16,1-3 0-16,-1-2 10 15,0 4-10-15,-2-2 4 16,2-2-5-16,-2 0 0 16,2-1-14-16,-2 2 13 0,0-4-3 15,0 4-2 1,0-5 6-16,0 4-6 0,0-4-1 16,0 0 4-16,0 0 2 15,0 0-13-15,0 0 8 16,0 0 5-16,0 0 1 15,0 0-14-15,0 0-14 16,0 0 27-16,0 0 1 16,0 0-1-16,0 0-14 15,0 0 1-15,0-4 14 0,0-2 25 16,0-2-9-16,0 0-15 16,0-6 9-16,0 4-3 15,-4 1-7-15,0-3 17 16,-1 3-28-16,1 0 19 15,-2 4-8-15,-2-4 0 16,2 5 1-16,-3-1 3 16,3 1-2-16,-4-1-4 15,1-3 4-15,3 2 5 16,-1-2-7-16,0 3 0 16,-2 0-6-16,1 1 4 0,1 1 1 15,-5-2-17-15,4 1 16 16,-1 2-4-16,-3 2 5 15,4 0 2-15,-1 0-8 16,-1 0-5-16,2 0 0 16,1 11 11-16,1 1-26 15,-1-3 15-15,0 5-11 16,3-1 23-16,-1 1 15 16,1-1-15-16,0 0 16 15,2-3-15-15,-1-2-1 16,3 2-9-16,0-2 9 15,0 2 0-15,0-2-15 16,0 0 15-16,0-2 2 0,3 2 4 16,3 2 7-16,1-2-7 15,-1-1 1-15,4-1 0 16,-4 3-6-16,3-5 11 16,-3 2-11-16,4-6 8 15,-2 4-9-15,3 0-24 16,1-4 18-16,1 0 4 15,-2 0-16-15,3 0 18 16,-4 0 10-16,2 0-5 16,-3-4-5-16,-1-4-2 15,1 6-4-15,-1-6 5 16,-2 3-5-16,0 2-6 16,-3-2 12-16,1 0 1 15,-2 1-1-15,-2 0 0 0,2 0-11 16,-2 2-31-16,0 2 30 15,3 0-10-15,-3 0-16 16,0 0-33-16,0 0-71 16,0 0-81-16,0 0-303 0</inkml:trace>
  <inkml:trace contextRef="#ctx0" brushRef="#br0" timeOffset="5627.66">3161 17212 117 0,'0'0'156'0,"0"0"-62"16,0 0 35-16,0 0 76 16,0 0-70-16,0 0-44 15,0 0 47-15,0 0-23 0,0 0-24 16,0 0 23-16,0 0-19 16,0 0 2-16,5 0-7 15,-1 0-34-15,0 0 26 16,3 0-25-16,2 0-16 15,0 0-6-15,2 0-6 16,-1-7-1-16,0-1-6 16,-1 2-9-16,3-2 3 15,-4 2 2-15,-1-3-18 16,1 2 7-16,0-3-7 16,-2 1 11-16,-1 0 3 15,-1-4-4-15,0 4-9 16,-4-4 5-16,0 7-7 0,0-2 2 15,0-2 7 1,0 3-7-16,0-2 16 0,-2 3-4 16,-4 2 3-16,-3 0 1 15,-1 4-7-15,0 0-9 16,-1 0-1-16,-1 0 5 16,1 0-5-16,-3 8-9 15,4 2-1-15,-1 2 10 16,-1 2 11-16,1-4-5 15,5 3-6-15,-1 0-23 16,2 0 1-16,3 1-5 16,2 0 26-16,0-2 1 15,0 2 10-15,0 0 9 16,0-1 9-16,0 0-13 16,0 1-14-16,7-3 11 0,2 0-11 15,0 3-2-15,-1-6 2 16,4 2-2-16,1 2 0 15,1-6 0-15,-1 6-5 16,1-8-14-16,-1 2-11 16,2-6 8-16,-3 0 21 15,0 0-18-15,0 0 19 16,1 0-11-16,-2 0 6 16,1 0 2-16,-2 0-9 15,-3 0-8-15,3 0-11 16,-6-4-24-16,0 2-65 0,1-2-49 15,-3 0-145-15,0 4-368 0</inkml:trace>
  <inkml:trace contextRef="#ctx0" brushRef="#br0" timeOffset="6299.58">3478 16998 717 0,'0'0'164'0,"0"0"-18"16,0 0 31-16,0 0 59 15,0 0-107-15,0 0-21 16,0 0 13-16,-7 10-37 16,9-1-34-16,5 0 5 15,-1-1-10-15,4 6-14 16,-2-4 9-16,1 2-8 15,2 2-1-15,3-1-13 16,-1-4 7-16,1 5-10 16,-1-1-14-16,1-4-1 15,-2 4-14-15,1 0 5 16,-1-2-2-16,1 1 10 16,-1-2-18-16,-1 1 19 15,-3-5 0-15,0 3 0 0,-4-5 0 16,0 0-1-16,-1-2-23 15,-1-2-1-15,-2 0-7 16,0 0-34-16,0 0-19 16,0 0-69-16,0 0-66 15,0 0-33-15,-9-2-40 16,-1-6-374-16</inkml:trace>
  <inkml:trace contextRef="#ctx0" brushRef="#br0" timeOffset="7080.64">3667 16958 423 0,'0'0'208'0,"0"0"-55"0,0 0 37 15,0 0 26-15,0 0-5 16,0 0-87-16,0 0 1 16,0-4-65-16,0 4 8 15,0 6-18-15,0 7 9 0,0-5-11 16,-4 9-1 0,-5 2-7-16,-1 2-12 0,2-3 12 15,-3 5-25-15,1 0 7 16,2-5-9-16,-1 4-8 15,0-3-5-15,4 3 0 16,-1-4 10-16,1-7-3 16,1 4-7-16,2-5-2 15,0 2 1-15,0-5 2 16,2-1 4-16,0 3-4 0,0-3-1 16,0-2 1-1,0 4-1-15,0-4 12 0,0 2-10 16,-3-6 8-16,3 5-10 15,0-3-9-15,0-2-12 16,0 0 1-16,-2 0-10 16,2 0-5-16,0 0 0 15,0 0-2-15,0 0-30 16,0 0-47-16,0-7-92 16,0-7-145-16,-3 6-702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4-07-22T15:53:12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17635 2765 28 0,'0'0'52'0,"0"0"-29"0,0 0 10 16,0 0 4-16,0 0 5 15,0-6-4-15,0 4 5 16,0 0-14-16,0 2-3 16,0-3 0-16,0 2-15 15,0 1 9-15,0 0 24 16,0-2 8-16,0 2-18 15,0-3 17-15,2 2 2 16,-2 0 40-16,0 1 8 16,0-3-13-16,0 3 4 15,0 0-31-15,0 0-2 16,0 0-23-16,0 0 11 16,0 0 5-16,0 0-7 0,0 0-10 15,0 0 20-15,0 0 0 16,0 0-54-16,0 5 82 15,0 1-20-15,2 3-53 16,-2 1 22-16,0-2 3 16,0 4-22-16,0 2-6 15,3 4-6-15,-3 3 20 16,2 0-10-16,-2 3 8 16,2-1-19-16,-2 0 0 15,0-1 14-15,0-2 4 0,0-1-18 16,0-3-5-1,0-2-9-15,0-1 13 16,0 0 0-16,0-1 2 0,0-3 3 16,0 4-3-16,0-3 6 15,0 0 2-15,0-2-9 16,2-2 0-16,-2-3 0 16,0 1 0-16,2 1-8 15,-2-3 7-15,0 2-9 16,0 0 10-16,0 2 5 15,0 0-5-15,2 0 0 16,-2-2-8-16,0 1 6 16,0-3 1-16,0 1-15 15,0-3 8-15,2 2 7 16,-2-2-14-16,0 0-7 0,0 0-36 16,0 0-25-1,0 0-32-15,0 0-26 0,3-2-167 16,-3-3-291-16</inkml:trace>
  <inkml:trace contextRef="#ctx0" brushRef="#br0" timeOffset="2516.2">17679 2717 380 0,'0'0'130'16,"0"0"-55"-16,0 0 6 0,0 0 104 15,0 0-73 1,0 0-41-16,0 0 0 0,0-4 14 16,2 2-2-1,9-1-27-15,-1 2-15 0,-2 1 59 16,3-3-21-16,-1 1-36 16,1 1-14-1,1-1-13-15,2-2 2 0,-1 3-17 16,3-4 1-16,-3 3-1 15,3 0 11-15,2-2-5 16,0 2-7-16,4 0 0 16,-2 0-6-16,5 0 6 15,-3 0 0-15,3 0 7 16,-4-3-7-16,0 4-8 16,-3-1 8-16,-1-1 0 0,2 3 11 15,-4 0-11-15,3 0 0 16,-3 0-20-16,5 0 20 15,-1 0 2-15,2 0 5 16,2-1-7-16,1-2-8 16,1 1 8-16,-1 1 18 15,-2-1-18-15,1-1-7 16,-3 3-1-16,0 0-8 16,2 0-1-16,1 0 15 15,1 0 2-15,3 0 10 16,4-1-9-16,-2-2 11 15,2 0-6-15,0 1 8 16,-2 2-13-16,-2 0-1 0,2 0-12 16,0 0 0-1,0 0 12-15,4 0 15 0,1 0-10 16,1 0-4-16,1 0-2 16,0 0 2-16,0 0 8 15,-1 0 12-15,1 0-21 16,-1 0 0-16,1 0 0 15,-1 0 0-15,-1 0 0 16,0 0 0-16,-1 0-4 16,0 0 3-16,1 0 0 15,1 0 1-15,-1 0-1 16,-3 0 1-16,-2 0-2 0,-2 0 2 16,0 0 10-1,-3-2-8-15,-2 2 5 16,0-3-7-16,1 3-1 0,0 0 0 15,-2 0 1-15,-1 0 0 16,3 0-4-16,-1 0 4 16,0 0 19-16,1 0-13 15,-1 0-6-15,0 0-10 16,0 0 10-16,-1 0 0 16,-2 0-6-16,2 0 6 15,-1 0 1-15,-1 0-1 16,2 0 4-16,-1 0-2 15,2 0-2-15,-2 0 1 16,1 0 9-16,-2 0-3 16,1 0-3-16,3 0-3 0,-4 0 0 15,4 0 0-15,-1 0-1 16,0 0 1-16,1 0-1 16,1 0 11-16,1 0-10 15,0-1-1-15,-2 1 1 16,2-3 0-16,2 3 0 15,0-1-1-15,0 1-1 16,2-3-2-16,-2 3 3 16,1-1 7-16,1-1-7 15,0 2 0-15,0-2 8 16,-2 2-8-16,-3 0 0 16,1 0-1-16,-3 0-5 15,-2 0-4-15,0 0 10 16,3 0 6-16,-2 0-4 15,4 0-1-15,-2 0 0 0,-2 0-1 16,2 0-1-16,-1 0 1 16,1 0 0-16,-1 0 0 15,0 0 0-15,3 0-1 16,-3 0 0-16,0 2 1 16,-2 0-7-16,-1-1 5 15,-2 2 2-15,1-2-2 16,1 2 2-16,2-2 0 15,1-1 2-15,-2 0 4 16,-2 0-5-16,0 0-1 16,0 3 2-16,-5-3 2 15,3 2-4-15,-2-2-7 16,3 2-3-16,1 0 10 0,1-2 8 16,4 1 0-1,2 2-8-15,-1-3 11 0,0 0-9 16,1 1 4-16,-3-1-6 15,1 0-13-15,-6 3 11 16,4-1 0-16,-6-2 0 16,1 1 4-16,-3-1-2 15,3 0 0-15,-3 0 0 16,-1 0 0-16,0 0 0 16,-3 0 0-16,-1 0-9 15,-2 0 8-15,-2 0 1 16,5 0 15-16,-3 0-10 15,6 0-5-15,-3 0-6 16,-3 0 6-16,4 0 1 0,-6 0-1 16,3 0 0-16,-1 0-7 15,-2 0 7-15,1 0 10 16,0 0-10-16,-3 0-4 16,0 0 4-16,-2 0 0 15,3 0-15-15,-3 0 13 16,2 0 1-16,-2 0 1 15,2 0 6-15,-2 0-6 16,2 0-10-16,-2 0 1 16,2 0-13-16,-2 0-16 15,0 0-7-15,0 0 20 16,0 0 25-16,0 2 2 16,2 5 6-16,-2 1 17 0,0 2 35 15,0 6-25-15,0 0-19 16,0 4-6-16,0-2-9 15,0 2 0-15,0 0 16 16,-4 0-10-16,0-2-7 16,-1 0 1-16,3-2-1 15,2 0 0-15,-2-2-1 16,2 0 1-16,-2 0-1 16,-1-1-5-16,3-4 6 15,-2-1-36-15,2 2 36 16,0-2 0-16,-3 1-21 15,3 0 21-15,0-2 5 16,0 0-5-16,0 0-12 0,0-1 12 16,0-1 7-1,0 1 3-15,0 0 6 0,-2 1-10 16,2-1 3-16,0 0-9 16,0-2 2-16,0 1 6 15,-2 2-7-15,2-2-1 16,0-3-13-16,0 3 13 15,-2-2 0-15,2 1 0 16,0 1 0-16,0 1 10 16,0-4-10-16,0 2-2 15,0-2-15-15,0-2 10 16,0 0-21-16,0 0-1 0,0 0-6 16,0 0-12-1,0 0-14-15,0 0-71 0,-2 0-73 16,-5 0-376-16</inkml:trace>
  <inkml:trace contextRef="#ctx0" brushRef="#br0" timeOffset="6578.53">17681 3188 28 0,'0'0'63'0,"0"0"1"16,0 0-8-16,0 0 3 16,0 0 19-16,0 0 7 15,0 0 4-15,-35 16-19 16,31-13-10-16,-1-1-3 0,3-1 10 15,-3 2 36 1,3-3-51-16,-3 0 32 0,3 1-19 16,2-1-17-16,0 0 5 15,0 0 8-15,0 2 1 16,0-2-31-16,0 3 48 16,0-2 1-16,0 3-19 15,7-2-23-15,4 0-12 16,2 0 6-16,-1-2-31 15,3 2 29-15,1-2-14 16,-1 0 8-16,4 0-2 16,-2 0-3-16,3 0-3 15,1 0-16-15,-2 0 9 16,1 0 26-16,5 0-17 16,-3 0-12-16,5 0 5 0,-1 0-10 15,1 0 11-15,0 0-5 16,0 0-7-16,0-2-1 15,-1 0 1-15,-1 0 0 16,-3 0 1-16,1-1-1 16,-2 3 0-16,0-1 0 15,-3 0-1-15,1 1-10 16,4-3 10-16,-3 3 1 16,4-2 0-16,-2 2 0 15,3-1-1-15,2-2-9 0,0 3 10 16,0-1 7-16,-1 1-5 15,1 0-2-15,-3 0-12 16,1 0 12-16,-3 0 2 16,2 0-2-16,1 0 0 15,2 0 4-15,-2 0 5 16,-1 0-8-16,-2 0 0 16,2 0 3-16,-1 0 5 15,2 0-9-15,-2 0 2 16,4 0-2-16,0 0 0 15,2 0 1-15,0 0-2 16,0 0 2-16,0 0-2 16,-2 0 2-16,0 0-2 15,0 0 2-15,-1 0-1 16,1 0 0-16,2 1-1 0,0-1 1 16,2 0 0-16,0 0 0 15,0 3 1-15,-2-3-2 16,-2 0-3-16,-2 1 4 15,-3 1 14-15,0 1-14 16,-2-2-7-16,1 0 7 16,-2 2 8-16,2-3-6 15,1 2-1-15,-2 0 0 16,2 0 4-16,1 0-5 16,-4 0-1-16,-1 0 1 0,1 0-1 15,-2 0 0 1,1 0-1-16,-1 0-20 15,4 0 22-15,1 0 5 16,0 1-4-16,2-3 0 0,1 1 0 16,2 1-1-16,0 1 0 15,-2-1 1-15,-2 2 0 16,2-3 9-16,0 4-9 16,2-4-2-16,0 2 0 15,-4-2 1-15,4-1 1 16,-2 2 7-16,0-2-8 15,-3 0 0-15,0 2-15 16,0-2 15-16,1 2 12 16,1 0-11-16,2 0-1 15,1 1 1-15,0-2-1 0,2 3-14 16,0-2 14-16,0 2 7 16,0-1 0-16,0-2-6 15,-2 1 5-15,0 1-6 16,-3-1-1-16,0-1-5 15,1 3 6-15,2-2 0 16,0 1-6-16,0-2 6 16,-1-1 6-16,-2 3 0 15,3-3-6-15,0 0 1 16,-2 0-1-16,-1 0 0 16,-2 0-2-16,3 0 2 15,-3 0-1-15,-1 0-20 16,0 0 21-16,0-3-4 15,1 2 14-15,-2-2-9 16,2 1 5-16,1 1-6 0,-2 1 0 16,0-3 5-16,1 3-5 15,1-1 0-15,-4-1-1 16,4-1 1-16,-1 1 0 16,-2 1-8-16,2-2 7 15,-4 1 1-15,-2 2 0 16,-2 0 3-16,-2-2-2 15,-1 2-1-15,3 0 0 16,-3-2 6-16,-2 2-5 16,0 0-1-16,-4 0 2 15,1 0-2-15,-2 0-1 16,1 0 1-16,2 0 5 0,0 0-5 16,-1-1-1-16,0 1-16 15,1 0 17-15,-2-3 3 16,2 3-3-16,-1-1 1 15,-2-2-1-15,3 3 0 16,-3-2-1-16,2 2 1 16,0 0-12-16,-2 0 7 15,1-2 5-15,1 2 1 16,2 0 6-16,-2 0-7 16,3-2-17-16,-1 2 14 15,2 0-7-15,1 0 9 0,-3-2-5 16,2 2 4-1,-1 0-9-15,-1 0 1 16,-3 0-5-16,2 0 13 16,-5 0 0-16,2-2-4 0,1 2 0 15,-3 0 5-15,0 0 0 16,0 0 0-16,0 0 1 16,1-1 6-16,-1 1-6 15,0 0 0-15,0 0 0 16,1 0 9-16,1 0 1 15,-1-3-10-15,1 3 0 16,-2 0-2-16,2-1-15 16,1-2 17-16,-1 1 0 15,4 1 0-15,-2-2 0 16,0 2-1-16,-1-1-8 16,1-3 9-16,0 4 4 0,0-4-4 15,-2 3 0 1,1 0-13-16,-1 0 13 15,-2 0 0-15,0 2 7 0,0-2-7 16,-2 2-12-16,4 0-3 16,-4 0 14-16,0-2 2 15,2 2-1-15,-2 0 7 16,0 0 3-16,0 0-10 16,2 0-1-16,-2 0-6 15,0 0 7-15,0 0 7 16,0 0-6-16,0 0 0 15,0 0 5-15,0 0 4 16,0 0-9-16,0 0-1 16,0 0-5-16,0 0-1 0,0 0 6 15,0 0 0 1,0 0 0-16,0 0 3 0,0 0-3 16,0 0-1-16,0 0-24 15,0 0 24-15,0 0 0 16,0 0-6-16,0 0 6 15,0 0-17-15,0 0 17 16,0 0 1-16,0 0 0 16,0 0 1-16,0 0 7 15,0 0-7-15,0 0 0 16,0 0 1-16,0 0 9 16,0 0-5-16,0 0 1 0,0 0-7 15,0 0-9 1,0 0 9-16,0 0 0 0,0 0 10 15,0 0 3-15,0 0-3 16,0 0 1-16,0 0-10 16,0 0 6-16,0 0 9 15,0 0-6-15,0 0-8 16,0 0 17-16,0 0-18 16,0 0 15-16,0 0-16 15,0 0 0-15,0 0 1 16,0 0 5-16,0 0 7 15,0 0-1-15,0 0-5 16,0 0 1-16,0 0-7 16,0 0 0-16,0 0-1 15,0 0 1-15,0 0 10 0,0 0-11 16,0 0-2 0,0 0 2-16,0 0 0 0,0 0 5 15,0 0-3-15,0 0 3 16,0 0-4-16,0 0-2 15,0 0 1-15,0 0 0 16,0 0 0-16,0 0 0 16,0 0 0-16,0 0 6 15,0 0-4-15,0 0 0 16,0 0 4-16,0 0-6 16,0 0 0-16,0 0 1 15,0 0-1-15,0 0 0 16,0 0-1-16,0 0 1 15,0 0 0-15,0 0 2 16,0 0-2-16,0 0 0 0,0 0 1 16,0 0-1-16,0 0-8 15,0 0 8-15,0 0 13 16,0 0-13-16,0 0 7 16,0 0-7-16,0 0 0 15,0 0-8-15,0 0-3 16,0 0 10-16,0 0 1 15,0 0 6-15,0 0-5 16,0 0 13-16,0 0-13 16,0 0-1-16,0 0 0 15,0 0 0-15,0 0 0 16,0 0 0-16,0 0-10 0,0 0 10 16,0 0 2-16,0 0 5 15,0 0 3-15,0 0-9 16,0 0 5-16,0 0-6 15,0 0 1-15,0 0 0 16,0 0 1-16,0 0-2 16,0 0 0-16,0 0 3 15,0 0-2-15,0 0 4 16,0 0-4-16,0 0-1 16,0 0 0-16,0 0-2 15,0 0 2-15,0 0-5 16,0 0 4-16,0 0 2 15,0 0 0-15,0 0 0 0,0 0-1 16,0 0 0-16,0 0-13 16,0 0-18-16,0 0-67 15,-4 0-37-15,-8 0-153 16,1 0-219-16</inkml:trace>
  <inkml:trace contextRef="#ctx0" brushRef="#br0" timeOffset="8938.5">22194 2654 2 0,'0'0'135'0,"0"0"-37"0,0 0-26 16,0 0 35-16,0 0 10 15,0 0-17-15,0 0 2 16,0-2 24-16,0 2-25 16,0 0-17-16,0 0-3 15,0 0 0-15,0 0-9 16,0 0 41-16,0 0-26 16,0 0-37-16,0 0 4 15,2 0-18-15,0 5 6 16,0 1 12-16,2 2-9 15,-1 2-11-15,-1 0 0 16,2 1-7-16,-2 2-9 16,0 1 1-16,-2 2-4 15,4 2-8-15,-4 0-6 0,2 2-1 16,-2 0-12-16,0-2-31 16,0 0 39-16,0-4 4 15,0 3 1-15,2-4 27 16,-2 2-9-16,2-4-19 15,-2 0 0-15,2-1 5 16,-2 1-5-16,2 1-6 16,0 0 5-16,1 1 1 15,-1 1 4-15,0-3 6 16,-2 0 4-16,2-1-13 16,-2-2 6-16,2-2-7 15,-2 0 0-15,0-2 0 16,0 1 11-16,0-3-8 15,2 2-3-15,-2 1 0 16,0-4 0-16,3 2 0 0,-3 1 5 16,0-2-5-16,3 0 0 15,-3 0-3-15,0-2-10 16,2 2 0-16,-2-2-23 16,0 0 16-16,0 0-3 15,0 0-26-15,2 2-35 16,-2 0 5-16,0 2 40 15,0 0-5-15,2 0-8 16,-2 1 23-16,2-4 5 16,-2 2 24-16,2 0 0 0,-2 1 0 15,3 0 13-15,-3-2 6 16,0 0-6 0,0 0-11-16,2-2-2 0,-2 2 0 15,2-2-10-15,0 0 8 16,0 2 2-16,0-2-7 15,-2 0 6-15,0 0-19 16,3 0-57-16,-3 0-34 16,0 0-179-16,0 0-304 0</inkml:trace>
  <inkml:trace contextRef="#ctx0" brushRef="#br0" timeOffset="10282.11">22242 2631 454 0,'0'0'105'0,"0"0"-61"16,0 0 35-16,0 0 83 16,0 0-39-16,0 0-11 15,0 0-36-15,0-3 15 16,0 3-26-16,0-1 57 16,2 1-29-16,10 0-15 15,1-3-22-15,3 2-21 16,1-1 1-16,2 0-21 15,0 0-1-15,1-1-8 16,3 3 6-16,2-1 4 16,0-2-10-16,5 3-6 15,3-2 9-15,5 1-1 0,0-2-2 16,0 0-6-16,-1-3 0 16,0 2 0-16,-4-3-10 15,-4 4 3-15,-3-1 2 16,-1 0 4-16,-3 1-23 15,-1 2 22-15,-2-2-15 16,-1 3 2-16,-2 0-5 16,-3 0 5-16,-2 0 14 15,-4 0-12-15,-3 0 7 16,-4 0-27-16,0 0 33 16,0 0 10-16,0 0 8 15,0 0 25-15,0 0-37 16,0 0-6-16,0 0 11 15,0 0-10-15,0 0 5 16,0 0 29-16,0 0-35 0,0 0 45 16,0 4 6-16,0 4-13 15,0 2 6-15,0 1-30 16,0 0 15-16,0 3-2 16,-2 3-25-16,-2 0 11 15,-1 4 3-15,1-1-10 16,0 2-4-16,-1 1 8 15,1-4-10-15,-1 1 0 16,3 2 0-16,-1-4 0 16,3 3 3-16,-2-2-3 15,2 0 7-15,-2 0-7 0,0 1 0 16,0-2 15 0,0 0-15-16,-1 1-16 0,1-3 11 15,2-2 4 1,0 0 1-16,-2-1 0 0,2 0 14 15,0-2-13-15,-2 2-2 16,0-4-9-16,2 2 10 16,-3 1 0-16,3-1 7 15,0-1-14-15,0 1 19 16,0-1-23-16,0 0 13 16,0-4-2-16,0 3 0 15,0-4 0-15,0 1 1 16,0-2-1-16,0 0 0 15,0 2 0-15,0-2-7 16,0 0 7-16,0 1-1 16,0-2 2-16,0 0 5 0,0 0-6 15,0 0 0-15,0-3-21 16,0 0-5-16,0 0-6 16,3 0-6-16,-1 0-2 15,0 0-63-15,-2 0-60 16,0-3-74-16,-4-3-101 15,-12 0-467-15</inkml:trace>
  <inkml:trace contextRef="#ctx0" brushRef="#br0" timeOffset="10938.88">22238 3246 477 0,'0'0'140'0,"0"0"-26"16,0 0 49-16,0 0 30 16,0 0-83-16,0 0-21 15,0 0 36-15,2 0-23 0,12 0-19 16,3 0 1-16,8 0-27 16,2 0-32-1,4 0 3-15,4 0-12 0,5-2 1 16,1 0-7-16,1-2-1 15,-2 2-9-15,-3 0-11 16,0 0 11-16,-6 0 0 16,-7 2 1-16,-2-2-1 15,-6 2 0-15,-3-2 1 16,1 0 0-16,-3 2-1 16,-2 0 6-16,-1 0-6 15,0-3 4-15,-2 3-4 16,-1 0 0-16,-1 0-16 15,0 0 5-15,-2 0-8 16,-2 0-17-16,0 0-11 16,0 0-10-16,0 0-74 0,0 0-34 15,-2 0-328-15</inkml:trace>
  <inkml:trace contextRef="#ctx0" brushRef="#br0" timeOffset="13189.01">22373 1921 188 0,'0'0'184'0,"0"0"-47"15,0 0 12-15,0 0 30 0,0 0-30 16,0 0-22-1,0 0-30-15,-2-2 7 0,2 2-17 16,0 0 41-16,-2 0-52 16,2 0-18-16,0 2-29 15,0 4 72-15,0 4-40 16,-2 4-33-16,2 0 4 16,0 0-31-16,0 2-1 15,0 0 9-15,0 0-4 16,0 1-4-16,-2-2 4 15,2 3-5-15,-3 1-3 16,3 0-12-16,-2-2 9 16,2-1 6-16,-2-2 0 0,2-5 3 15,0 0-3-15,0-4 6 16,-2-2-4-16,2-2 4 16,0 1-5-16,0 1 0 15,0-2 0-15,0-1 11 16,0 0-12-16,0 0-50 15,-2 0 32-15,2 0 18 16,0 0-7-16,0 0-18 16,0 0 25-16,0-7 14 15,0-1 21-15,0-1-34 16,0-3 1-16,0 2 10 16,0-1-4-16,6-1-2 15,1-1 2-15,2-4-8 16,0 4 15-16,2-3-14 0,1 1 16 15,-2 2-17-15,3 1-5 16,1 0-9-16,-1-1 14 16,-1 5 14-16,1-1-14 15,-2 3 0-15,-2 0-1 16,0 2-9-16,-3 0 10 16,-1 0 7-16,2 1 6 15,-5 2-13-15,3 1-1 16,-3 0 1-16,-2 0-1 15,2 0-3-15,-2 0 3 16,2 0 0-16,-2 0 1 16,2 0-30-16,-2 0 29 15,5 0-20-15,-3 0 21 16,4 4 35-16,0 6-27 0,-2 2-7 16,0 0 6-16,-2 2 5 15,0 2 3-15,1-2-15 16,-1-1 1-16,0 2-1 15,-2 0 0-15,0-3 0 16,0-1 2-16,0-1-1 16,0-2-1-16,0 1 1 15,0-2-1-15,0-2 1 16,0-1 1-16,0-4 5 16,0 1 0-16,0-1-7 15,0 2 0-15,0-2-10 16,0 0 9-16,0 0-24 15,0 0 6-15,0 0-12 16,0 0 30-16,0 0-20 16,0 0-34-16,0 0 55 15,0-3 8-15,0-6 13 0,4 2-1 16,2-2-5-16,0-3 4 16,0 0-19-16,3 1 1 15,1-2-1-15,-2-1 1 16,3-1 1-16,1 2 11 15,1-3-13-15,-2 1 1 16,0 1 0-16,0-1 12 16,0 5-13-16,-1-1-7 0,-2 4 6 15,-1 1 1-15,-3-1 5 16,3 4-4-16,-4 1-2 16,-1 2-9-16,0 0 1 15,0 0-4-15,-2 0 0 16,2 0-9-16,0 0 13 15,3 0 7-15,-1 0-17 16,3 5 3-16,-2 2 16 16,1 0 0-16,-1 2 11 15,1 1 8-15,-2 0 0 16,2 0-4-16,0 0-1 16,-4 2-6-16,3-2-4 15,-3 2-1-15,0 0 4 16,0-1-7-16,0 0 0 15,0 1 3-15,-2 1-2 0,3-5 5 16,0 3 4 0,-3-1-4-16,2-1-6 0,0-2 0 15,0 1 0-15,0-1 1 16,0-4 0-16,-2 1-1 16,3-2-1-16,-3 0 1 15,2 1-9-15,-2-2-19 16,2-1 3-16,-2 3-14 15,2-3-5-15,0 0-24 16,3 0-15-16,0 0-36 16,1 0-55-16,1-9-64 15,-3 1-161-15</inkml:trace>
  <inkml:trace contextRef="#ctx0" brushRef="#br0" timeOffset="15142.57">23403 2574 163 0,'0'0'124'16,"0"0"-23"-16,0 0 38 15,0 0 37-15,0 0-56 16,0 0-28-16,0 0-8 15,-2 0 11-15,2 0-1 16,0 0-8-16,0 0 28 16,0 0 11-16,0 0-49 15,0 0-9-15,0 0-6 16,0 0 15-16,2 0-23 0,5 7-2 16,1-1-35-16,0 3 6 15,-2 2-9-15,-1 3-3 16,-1 0-4-16,-2 3 6 15,-2 4-9-15,0 1-3 16,0 2-4-16,0 2 4 16,0 0 3-16,0-2-3 15,-2-2 0-15,2-4-13 16,0-2 5-16,0-2 8 16,0 3 0-16,0-4 15 15,0 1-14-15,0 3 9 16,0-2 10-16,0 1-19 0,0 0-1 15,0-4 0-15,0 1-1 16,0-5-89-16,0 0 23 16,0-1 67-16,0-1 31 15,0 0-15-15,0 0 4 16,0 1-20-16,0-1 1 16,0-2 8-16,0 2 7 15,0-2-16-15,0 1-9 16,0-3 9-16,0 2 0 15,0-2 6-15,0-2-6 16,0 0-19-16,0 0 4 16,0 0 8-16,0 0 7 15,0 0 0-15,0 0-1 16,0 3-9-16,0 1 9 16,0 0 1-16,2 0 6 0,0 0-4 15,0 0-2-15,-2-2 0 16,0 0 0-16,2 0-2 15,2 3 2-15,-2-2 2 16,0 2 4-16,2 1-5 16,-2 1-1-16,1-3-12 15,-1 0 0-15,0-2-7 16,0 0-10-16,-2-2-19 16,0 0 11-16,2 0-6 15,-2 0 6-15,0 0-60 16,0 0-34-16,0 0-29 15,0 0-206-15</inkml:trace>
  <inkml:trace contextRef="#ctx0" brushRef="#br0" timeOffset="16471.17">23495 2592 204 0,'0'0'171'0,"0"0"2"0,0 0 47 16,0 0 7-16,0 0-74 15,0 0-24-15,0 0-31 16,10-11 45-16,0 8-59 16,-4 3-23-16,3 0-3 15,2-1-12-15,3 1-27 16,3-3-2-16,6 3-7 15,1-1 4-15,8 1-9 16,-1 0 6-16,6 0-22 16,1 0 20-16,3 0-9 15,1-3 0-15,0 2 5 16,-1-2-16-16,-4 1 11 16,-4 1-1-16,-1 1-13 15,-3 0 13-15,-2 0-9 0,-5 0-4 16,0 0 14-1,0 0 7-15,-4 0-7 0,0 0 1 16,0 0 0-16,-3 0 1 16,-1 0 6-16,-1 0-5 15,1 0 3-15,-3 0-12 16,-3 0 6-16,-3 0 0 16,2 0 0-16,-3 0 7 15,1 0-7-15,-3 0 0 16,2 0 21-16,-2 0-7 0,-2 0-12 15,2 0 24 1,-2 0-7-16,0 0-10 16,0 0-8-16,0 0-1 15,0 0-10-15,0 1 2 0,0 4 8 16,0 0 18-16,0 8 63 16,0 1-21-16,0 4-47 15,0 2 14-15,0-1-14 16,0 2-7-16,0 1-5 15,0 0-1-15,-2 1 9 16,0 2-8-16,-2-2 12 16,2-2-12-16,-3-1 6 15,3 0-7-15,0 2 1 16,0-1 0-16,-3-3-1 16,2 1 0-16,1 2 0 0,-2-4 0 15,2-1-9 1,2 1 9-16,0-3 0 0,0-2-8 15,0-2 7-15,0-2-6 16,0 2 7 0,0 0 0-16,0-3 1 0,0 2 0 15,0-1 1-15,0-2-2 16,0-2 0-16,0 0-10 16,0-2-9-16,0-2 18 15,0 3 0-15,2-2 0 16,0 1 2-16,0 1 1 15,-2-2 0-15,2 2-4 16,-2 0 4-16,0-2-4 0,3-1 2 16,-3 3-10-1,2 1 9-15,-2 2 1 0,0 2 0 16,0 0 0-16,0 2 2 16,0 0-2-16,0-2 0 15,0-4 0-15,0 0-2 16,0-2 1-16,3-2-30 15,-1 0-8-15,2 0 16 16,1 0 2-16,-3 0-10 16,2 0-11-16,-2 0-2 15,-2 0-51-15,0 0-122 16,0 0-45-16,0 0-388 0</inkml:trace>
  <inkml:trace contextRef="#ctx0" brushRef="#br0" timeOffset="17267.95">23468 3238 525 0,'0'0'110'0,"0"0"-26"15,0 0 28-15,0 0 67 16,0 0-57-16,0 0-54 16,0 0-1-16,-2 6 11 15,15-6 23-15,5 0-31 16,2 0 10-16,2 0-16 16,2 0-24-16,5 0 16 15,5 0-28-15,3 0 3 16,4 0-21-16,-1 0 24 15,0 0-18-15,-3 0 2 16,4 0-17-16,-5 0-2 16,-3 0 1-16,-4-2-7 15,-2 2-5-15,-4 0 12 16,0-2 1-16,-2 2 5 0,1 0-5 16,-5 0 0-16,2 0 12 15,-2 0-13-15,-1 0 1 16,0 0-1-16,-3 0-1 15,0 0-10-15,1 0 11 16,-3-2 11-16,1 2-10 16,-6-2-1-16,0 2-22 15,-1 0 10-15,-1 0-13 16,-2 0-1-16,0 0-5 16,1 0 8-16,0 0-15 15,-3 0-4-15,0 0-28 16,0-2-77-16,0 0-47 15,-6 0-465-15</inkml:trace>
  <inkml:trace contextRef="#ctx0" brushRef="#br0" timeOffset="19143.58">23499 1871 266 0,'0'0'151'0,"0"0"-8"15,0 0 21-15,0 0-8 16,0 0-21-16,0 0-28 16,0 0-13-16,0 0-23 15,0 0-16-15,0 0 26 16,0 0-4-16,0 6 16 16,0 4-8-16,0 4-11 15,0 2-21-15,0 4-5 16,0 1-28-16,0 2-11 15,0-3 9-15,0 2-18 16,0-1 0-16,-2 0 0 16,-3 2 0-16,3-2 6 0,-2 0-1 15,-1-3-5 1,0-3-1-16,3-2-3 16,2-6 3-16,0-2 1 15,0-4-9-15,0-1-4 0,-2 0-22 16,2 0 15-16,0 0-5 15,0 0 4-15,0 0 20 16,0 0-22-16,0 0 15 16,0 0 8-16,0-6 48 15,0-1-31-15,0-6 5 16,0 1-13-16,0 0 3 16,0-1-11-16,2-2 16 15,3 3-16-15,0-2 10 16,-1 2-8-16,3 0 4 15,-1 0-8-15,3-2 10 0,2 0-5 16,0 2 9 0,0-2-13-16,3 4-10 15,-5 0-17-15,-1 2 27 16,0-1 7-16,-4 6 8 0,0-1-15 16,1 2 0-16,-3 2-7 15,0 0-15-15,-2 0 14 16,2 0 8-16,-2 0 5 15,2 0-5-15,-2 0-8 16,2 0 8-16,4 8 45 16,-4 2-5-16,2 2-23 15,-2 0-15-15,3 2 14 0,-1 0-13 16,-2-2-3 0,0 2-15-16,0-2 4 0,2 0 11 15,-2 1 10-15,-2-1-3 16,2-3-4-16,-2-1-2 15,0 0-1-15,0 0 0 16,2-2-1-16,-2-1-14 16,0-4 15-16,0 1 9 15,0-2-9-15,0 3-8 16,0-3 8-16,0 0 1 16,0 0-1-16,0 0-19 15,0 0-32-15,0 0 17 16,0 0-29-16,0-5 63 15,4-4 38-15,-1-4 3 16,3-1-40-16,-2 2 11 0,4 0 0 16,-2 0-12-1,1-3 0-15,1 2-5 0,2-1 5 16,-4 2 2-16,3 0 5 16,-3 0 2-16,1 4-9 15,0 0-7-15,0 0 6 16,-1 4-9-16,-1 0 4 15,-1 2-18-15,1 2 11 16,-3 0 9-16,1 0 4 16,-1 0 0-16,0 0-1 15,2 0-17-15,1 0 18 16,-1 8-14-16,0 2 14 16,1 0 26-16,2 3-17 15,-3 0 8-15,1-1-17 16,-1 2-11-16,0 0-8 0,-2 0 12 15,0 2 6-15,2-1-23 16,-4 0 23-16,2-3 1 16,0 0-19-16,0-1 4 15,-2-2-5-15,2-3-11 16,-2 1 6-16,2-2 4 16,-2-3-16-16,0 2-30 15,3-1-46-15,-3-1 20 16,0-1-38-16,0 1-143 15,0 1-113-15,0-3-193 0</inkml:trace>
  <inkml:trace contextRef="#ctx0" brushRef="#br0" timeOffset="19659.25">23952 2041 175 0,'0'0'164'0,"0"0"-27"0,0 0 88 16,0 0-2-16,0 0-69 16,0 0-35-16,0 0-12 15,0-3 41-15,6 0-42 16,5 1-45-16,1 0-11 15,0 0 1-15,-1 0-25 16,3 2-5-16,-3 0-5 16,3 0-15-16,-3 0 8 15,-1 0-9-15,2 0-11 16,-3-2 10-16,-3 2-24 0,-1 0-29 16,0 0-13-16,-3 0-16 15,0 0-48-15,-2 0 8 16,2-2-51-16,-2 0-134 15,0 0-68-15</inkml:trace>
  <inkml:trace contextRef="#ctx0" brushRef="#br0" timeOffset="19877.86">23952 2041 436 0</inkml:trace>
  <inkml:trace contextRef="#ctx0" brushRef="#br0" timeOffset="20112.21">23952 2041 436 0,'87'-116'164'0,"-87"116"-42"0,0 0 35 0,0 0-15 0,0 0-51 16,0 0 29-16,0 7-32 16,0 5-21-16,0-1 26 15,0 1-21-15,0 2-28 16,0 0-22-16,0 0-12 16,0 0 2-16,0 1-11 0,0-2 0 15,0 1-1-15,0-2 0 16,0 2 0-16,0-4-11 15,0 0-16-15,0-4-2 16,0 0-55-16,0-2 33 16,0-1 3-16,2-1 6 15,-2-2-27-15,0 0-49 16,2 0-73-16,0 0-79 16,0 0-56-16</inkml:trace>
  <inkml:trace contextRef="#ctx0" brushRef="#br0" timeOffset="20799.73">24272 1871 142 0,'0'0'210'15,"0"0"-53"-15,0 0 24 16,0 0 35-16,0 0-41 15,0 0-89-15,0 0-1 0,0 0-2 16,0 0 30-16,2 3-19 16,0 6-22-16,0 2-5 15,-2 0-8-15,0 1-34 16,3 2-25-16,-3 0 12 16,0 2-18-16,2 2 22 15,-2-2-4-15,0 0-12 16,0 2 9-16,0-3-9 15,0 0 11-15,0-3-5 16,0 0 5-16,0-1-10 16,0-2-1-16,3-3 0 0,-3-2-1 15,0 0-18 1,2-2 19-16,-2 0-16 16,2-2 3-16,0 0-5 15,-2 0-21-15,0 0 1 0,3 0-31 16,-3 0-9-16,0 0-37 15,0 0 15-15,0 0-75 16,0 0-130-16,0 0-68 0</inkml:trace>
  <inkml:trace contextRef="#ctx0" brushRef="#br0" timeOffset="22597.22">24711 2534 126 0,'0'0'199'0,"0"0"-52"0,0 0-39 16,0 0 114-16,0 0-24 15,0 0-79-15,0 0-32 16,0 0-28-16,0 0 11 16,0 4-21-16,0 2 45 15,0 2-1-15,0 0-29 16,0 2-4-16,0 2-10 16,0 2-18-16,0 4-4 15,0 0 1-15,0 4-20 16,2 1-2-16,-2 1 18 15,0 0-13-15,0 3-12 16,0 2-3-16,0-1 1 0,0 4 1 16,0-2 1-16,0 0 0 15,0-2 12-15,0-4-12 16,0-1-5-16,0-5-2 16,0 0 14-16,0-3 1 15,0 2-7-15,0-1-1 16,5-3 1-16,-3 0 6 0,0 1-7 15,1-4-1 1,-1 0 1-16,0-3 0 0,-2 2 0 16,0-3-2-16,2 0 2 15,-2 0 1-15,0-2 3 16,0 2-4 0,0-1-19-16,0-3 13 0,0 3 0 15,0-1 6-15,0-2 0 16,0 2 2-16,2-4-2 15,-2 0-8-15,0 0-24 16,0 0-19-16,0 0-9 16,2 0-13-16,1 0-33 15,1 0-19-15,5-4 28 16,-2-7-74-16,-1 0-187 0</inkml:trace>
  <inkml:trace contextRef="#ctx0" brushRef="#br0" timeOffset="25175.74">24789 2570 146 0,'0'0'127'0,"0"0"-77"16,0 0 41-16,0 0 55 15,0 0-31-15,0 0 31 16,0 0 19-16,15 0-42 16,-5 0-15-16,1 0-9 15,-1 0 21-15,2 0-36 16,-1 0-27-16,1 0-12 16,1 0-10-16,2 0-11 15,3 0-3-15,5 0-2 16,-2 0-8-16,6 0 2 15,2 0-12-15,2 0 15 16,2 0 5-16,4 0 0 16,-4 0-21-16,3 0 0 0,-1 0 1 15,-1 0 10-15,1 0-3 16,1 0-8 0,-3 0 4-16,1 0-4 0,2 0-6 15,-1 0 6-15,3 0 6 16,7 0-5-16,8-1 4 15,3-4 1-15,2 4-12 16,0-4 5-16,-8 4-6 16,0-2 6-16,-8 3 1 15,-1 0-6-15,-6 0 4 16,-2 0 2-16,-4 0 7 16,0 0-7-16,-2 0 0 15,-2 0 0-15,3 0 3 0,1-2-1 16,-2 1-4-16,2-2 2 15,0 1 0-15,-2 0 0 16,2 2 2-16,-2 0-4 16,0 0 12-16,2 0-11 15,2 0 2-15,0 0 4 16,4 0-4-16,1 0-1 16,-1 0 2-16,1-2-1 15,-1 1 0-15,2 1-1 16,-4-3 7-16,-2 3-7 15,1-1 1-15,-3-2-1 16,-2 3-1-16,1-2 1 0,-2 2 0 16,3-2 0-1,3 0 0-15,-1 2 0 0,2-2 0 16,0 2 0-16,4-2 1 16,-4 1 0-16,3-2-1 15,-5 2 0-15,0-2 0 16,-4 1 2-16,-2 2-2 15,-2-1 0-15,2 1 1 16,0-3 0-16,2 3-1 16,2 0 2-16,2-2-2 15,2 1-1-15,1-2-6 16,-1 1 5-16,2-2-17 16,-1 2 19-16,-5-2 7 15,0 2-6-15,-2 0 0 16,0 0 0-16,-3 0 0 0,-2 2-1 15,0 0 0 1,1-2-2-16,-1 2 2 0,2 0 0 16,3-2 0-16,0 2 0 15,-2-2-1-15,-3 0 3 16,-2 0-2-16,-4-1 0 16,-3 3-1-16,-4-1 1 15,0 1 0-15,0-1 0 16,1-2 1-16,4 1 1 15,-1 2-2-15,3-1 0 16,-1-2 2-16,4 1-1 16,-1 1-1-16,-1-2 7 15,1 3-7-15,0 0-5 0,0 0 5 16,1 0 0 0,2 0 1-16,-1-2-1 15,-1 2 0-15,4 0 1 16,0 0-1-16,-1 0 0 0,0 0 0 15,-4 0-1-15,-3 0-7 16,-1 0 7-16,-3 0 1 16,0 0 0-16,0 0 12 15,2 0-12-15,3 0-6 16,7 0 6-16,3 0 16 16,5 0-16-16,0 0-1 15,0-2 0-15,0 0 1 16,-6 0 1-16,-2 2-1 15,-5-2 0-15,-5 2 0 0,-2 0 0 16,0 0 0-16,-4 0 0 16,2 0 0-16,0 0-1 15,-2 0 2-15,-3 0 0 16,2 0 9-16,-3 0-10 16,-1 0-17-16,0 0 17 15,0 0 6-15,3 0-6 16,0 0 0-16,1 0 1 15,3 0 9-15,-1 0-4 16,4 0-5-16,-1 0-1 16,3 0-1-16,-1 0 0 15,3 0-4-15,1 0 5 16,6 0 0-16,-1 0 2 0,0 0-2 16,2 2 6-16,-1 0 4 15,2-2-1-15,-4 2 3 16,0-2-12-16,1 0-6 15,-4 2 5-15,0-2 1 16,-5 0 0-16,3 0 11 16,-3 0-10-16,1 0-1 15,3 0-19-15,3 0 19 16,3 0 11-16,-2 0-10 16,2 0-1-16,0 0-15 15,-3 0 15-15,-3 0 1 16,-3 0 6-16,-1 0-7 15,0 0 0-15,-1 0 0 16,1 0-6-16,1 0 6 16,-4 0 0-16,-1 0-6 0,1 0 6 15,-4 0 1-15,1 2-1 16,-3 1-1-16,-2-3-17 16,-2 1 18-16,2-1 6 15,-2 0-6-15,0 0 0 16,0 0 0-16,0 0 0 15,0 0 3-15,0 0 7 16,0 0-4-16,0 0 0 16,0 0 10-16,0 0-9 15,0 0 2-15,0 0-8 16,0 0 11-16,0 0-5 16,0 0 1-16,0 0-8 15,0 0 0-15,0 0 0 16,0 0 4-16,0 0-4 15,0 0-6-15,0 0-15 0,0 2 21 16,0 4 0-16,0 2 50 16,0 4-19-16,0 0-8 15,0 4-23-15,0 0 0 16,0 2 15-16,0 4-15 16,0 0 6-16,0 3-6 15,2-1 0-15,-2-1 4 16,0 2-4-16,0-1 0 15,0 1 1-15,0-4-1 16,0-1-14-16,0 0 13 0,0-2-11 16,0-2 2-1,0 2 9-15,0-2-10 0,0 0 4 16,0 0 7-16,0 2-5 16,-4-2 5-16,2 0-9 15,0-2 7-15,-3-1-6 16,3-1 7-16,0-4-1 15,0-1 2-15,0 2 0 16,2-4 11-16,-2 4-11 16,0-3 0-16,-2 0-1 15,4 0 1-15,-2-2-1 16,2 0 0-16,0-2 0 16,0-2-1-16,0 2 2 15,0-2-1-15,0 0-11 16,0 0 11-16,0 0-19 0,0 0-2 15,0 0-15-15,-2 0-14 16,-2 0-43-16,-1 0-152 16,-3-2-340-16</inkml:trace>
  <inkml:trace contextRef="#ctx0" brushRef="#br0" timeOffset="27550.55">24814 3169 196 0,'0'0'234'0,"0"0"-69"0,0 0-12 16,0 0 18-16,0 0-20 15,0 0-54-15,0 0-32 16,0 1-13-16,0 0-10 16,6-1-16-16,3 0 45 15,1 0-20-15,0 0-2 16,5 0-12-16,1 3-2 16,5-3 4-16,0 0-4 15,2 0-4-15,2 0-5 16,2 0 0-16,-2 0-7 15,8 0-9-15,0 0 9 16,5 0 6-16,-1 0-23 0,3 0 14 16,3-3-2-16,-1 1-6 15,0-1 3-15,1 1 1 16,-1-2 0-16,1 2-3 16,3 2 0-16,3-2-8 15,4 2 25-15,3-2-3 16,2 2-23-16,-2 0 0 15,0 0 1-15,-8 0 5 16,2 0 1-16,-1 0 2 16,-5 0-9-16,4 0 0 15,-6 0 0-15,2 0 0 0,-1 0 0 16,-4 0 0 0,3 2-8-16,-1 0 8 15,3 3 7-15,-2-4-7 16,3 4 0-16,0-3 0 0,-3 3 0 15,0-4 0-15,-2 4 0 16,3-3 1-16,1 0-1 16,-1 0 0-16,-1 2 0 15,0-2 4-15,-1 0-4 16,-1 2 0-16,-3-2 0 16,1 0 1-16,3 1 0 15,-1-1-1-15,2-1 1 16,3 2 14-16,-1-2-14 0,-1 1 4 15,-1 1-4 1,-2-2-2-16,-4 3-9 0,-3-2 10 16,1 0 0-16,-3 0 0 15,2 0 11-15,1 0-3 16,1 0-7-16,3-2 13 16,3 2-14-16,-2 0 9 15,1-2-9-15,-2 2 0 16,-2 0-1-16,0 0 1 15,-1 0 5-15,-1 1-4 16,-1-2-1-16,2 1 0 16,-1-2 0-16,4 3 0 15,-2-3 0-15,2 0-6 16,-1 0 5-16,1 0 1 0,-2 0 1 16,-4 0-1-16,-1 0 0 15,-5 0 0-15,0 0 6 16,1 0-6-16,2 0-1 15,0 0 1-15,3-3-1 16,-1 3 0-16,0-2 1 16,0 2-1-16,2-1 1 15,-1-2 0-15,-1 3 5 16,0-2-5-16,-2 2 0 16,-2 0 0-16,0 0 0 15,-5 0 0-15,0 0 6 16,0 0-14-16,1-2 14 15,-4 2-6-15,2 0 8 0,-3 0-8 16,-3-2-1 0,1 2 0-16,-3-2 0 0,1 2-17 15,-1-2 18-15,0 2 1 16,3-2-1-16,2 2 6 16,-3-2-5-16,4 0-1 15,-4 0-1-15,1 0 0 16,-1 2-2-16,1-2-4 15,-1 0 8-15,1-1-2 16,-1 2 2-16,-1 0 0 16,-3 1-1-16,0-3-8 15,-4 3 7-15,0-2 0 16,-1 2-13-16,-2-1 13 16,3 1-7-16,0-3 1 15,0 3 7-15,1-1 0 16,1-1 1-16,3-1-1 15,-1 1 0-15,-3-2-1 0,2 2-8 16,-6 2 3-16,3-2 5 16,-3 0-5-16,-2 2 6 15,2-2-1-15,2 2 0 16,0-2-7-16,1 0 2 16,-1 0 6-16,1 0-6 15,0 0 0-15,0-1 5 16,-3 3-6-16,0-1 1 15,-2 1 4-15,0 0-4 16,-2 0 5-16,0 0-1 16,0 0-9-16,0 0-11 15,3 0-10-15,-3 0 32 16,0 0-2-16,0 0 2 16,0 0-1-16,0 0 2 15,0 0-2-15,0 0-13 0,0 0 12 16,0 0-29-16,0 0-9 15,0 0-75-15,0-2-94 16,0-2-103-16,2 0-393 0</inkml:trace>
  <inkml:trace contextRef="#ctx0" brushRef="#br0" timeOffset="31207.35">29171 1805 178 0,'0'0'137'0,"0"0"13"16,0 0 7 0,0 0 5-16,0 0-25 0,0 0-17 15,0 0-23-15,0-14-13 16,0 14 17-16,0 0 12 15,0 0-27-15,0 0-15 16,0 0 6-16,0 0-15 16,0 0-38-16,3 7 60 15,-1 3-4-15,3 2-53 16,-3 2 2-16,0 3-14 16,-2 3-4-16,0 0-2 15,0 2-9-15,0 2 0 16,0 0 6-16,0-2-6 15,0 0 11-15,0-4-11 0,0-3 1 16,0-4 0-16,0-1 7 16,0-4-7-16,0 0-1 15,0-2 0-15,0-4 0 16,0 0 1-16,0 0-1 16,0 0-22-16,0 0 15 15,0 0 1-15,0 0-1 16,0 0-17-16,0 0 9 15,0 0 15-15,0 0 19 16,0-8-10-16,0-2 2 16,2-1 0-16,1-2-10 0,1-1-1 15,-2 0 12-15,5-3 1 16,-1-2-13-16,4 1 0 16,-2-2-2-16,3 2 1 15,1 0 0 1,1 1 1-16,3-1 0 0,-1 3 1 15,1 1 8-15,-1 2-9 16,-1 1-1-16,-1 4-7 16,1-2 4-16,-3 5 3 15,-3 0 1-15,4 0 2 16,-5 4-2-16,-1 0-21 16,1 0 21-16,-3 0 0 15,0 0 1-15,4 0-1 16,-4 0 0-16,0 0 0 15,1 0 5-15,-1 0-5 0,0 4-1 16,-2 3 1-16,4-2-1 16,-6 6-5-16,0 2 12 15,0 4 7-15,0 3 4 16,0 1-1-16,0 0-8 16,-6-1-8-16,2-2 1 15,0 0 0-15,2-2-1 16,2 1 2-16,-3-3-2 15,3-1 0-15,0-1 0 16,0-1-1-16,0-4 1 16,0 0-1-16,5 0-4 15,-1-3 4-15,0 0 2 16,2 0-2-16,-4-4-7 0,0 2 7 16,0 0-18-16,0-2-12 15,0 2 14-15,3-2-1 16,-1 0-10-16,0 0 6 15,2 0-7-15,-4 0-19 16,2 0-27-16,-2 0-63 16,-2 0-1-16,0 0 12 15,2 0-14-15,-2 0-194 16,0 0-363-16</inkml:trace>
  <inkml:trace contextRef="#ctx0" brushRef="#br0" timeOffset="36787.78">23621 1133 123 0,'0'0'151'0,"0"0"-92"16,0 0-20-16,0 0 36 16,0 0-8-16,0 0-25 15,0-6-16-15,3 6 15 16,-3 0 20-16,0 0 46 16,0 0-2-16,0 0 2 15,0 0 9-15,0 0-25 16,0 0-21-16,0 0-2 15,0 0 54-15,0 0-48 16,0 0-16-16,0 0-4 16,0 0-10-16,0 4-4 0,0 0 1 15,-5 2-1-15,-3 2-2 16,-2 0-19-16,-3 2-6 16,-3 2-7-16,-1 0-6 15,-4 2 35-15,-1 2-28 16,0-2-7-16,-2 2 6 15,1 0-6-15,4 0-1 16,0-4 1-16,9-5 5 0,0 0-4 16,6-3-1-1,-1 0 0-15,3 0-2 0,-2-2 2 16,2 0 16-16,0 0-16 16,2 0 0-1,0 1 0-15,0-3 16 0,0 0-15 16,0 0-2-16,0 0 1 15,0 1-8-15,2 4 8 16,9-2 9-16,-1 5-9 16,2-2 0-16,1 2 2 15,1 0 8-15,-1 1 9 16,1 0-19-16,-1 1-2 16,0 0-5-16,-2-2 7 15,-2 1 0-15,0-3 2 16,-4-2-2-16,-1-1 0 0,1-1 0 15,-3 1 0-15,0-2 0 16,-2-1-8-16,2 0 7 16,-2 0-17-16,0 0-1 15,0 0-12-15,0 3 3 16,0-3 5-16,2 0 7 16,-2 0 16-16,0 0-23 15,0 0-1-15,2 0-38 16,-2 0-10-16,0 0-84 15,7 0 17-15,-2 0-99 16,-1-3-249-16</inkml:trace>
  <inkml:trace contextRef="#ctx0" brushRef="#br0" timeOffset="39895.71">23416 1332 18 0,'0'0'141'0,"0"0"-39"0,0 0-8 16,0 0 27-1,0 0 6-15,0 0-42 16,0 0 34-16,0 0-21 16,0 0-36-16,0 0 13 0,0 0-4 15,0-3-9-15,8 1 6 16,-2 0-18-16,1 0-23 16,1 0 8-16,0-2 7 15,-2 2 45-15,3 0-46 16,-3 2-2-16,4-2 18 15,-2 2-24-15,1 0-2 16,0 0-5-16,2 0-24 16,2 0 17-16,1 0 7 15,1-2-1-15,2 2-14 16,-2 0 7-16,3 0-12 16,-3 0 3-16,3 0 10 15,-3 0-3-15,1 0 13 0,-3 0-11 16,1-2-17-16,-1 2 8 15,3 0 4-15,-1 0-13 16,6 0 10-16,0 0-9 16,2 0 0-16,4-2 0 15,-3 2-1-15,3-3 7 16,-2 3-8-16,-3 0 1 16,0 0 0-16,3 0 8 15,-3 0-8-15,4 0-1 16,-1 0 0-16,2 0-1 15,2 0-5-15,-2 0 7 16,-3 0 1-16,0 0 8 16,1 0-9-16,-5 0 0 0,3 0-1 15,-2 0 1-15,0 0 0 16,1 0 0-16,-2 0 0 16,2 0-1-16,3 0 1 15,4 3 1-15,4-3-1 16,7 0-1-16,5 0 0 15,2 0 1-15,0 0 4 16,-5 0-4-16,-5 0 0 16,-1 0 0-16,-5 0 0 15,0 0 2-15,-2 0-1 16,-2 0 8-16,2 0-9 16,0 0-1-16,2 0-1 0,3 0 2 15,-1 0 0-15,4 0 1 16,-2 0 0-1,1 0 0-15,-1 0 6 16,-2 0 4-16,-1 0-11 0,-1 0-11 16,-2 0 11-16,0 0-2 15,-2 0 10-15,2 0-8 16,0 0 0-16,0 0 1 16,0 0-1-16,0 0 7 15,0 0-7-15,-1 0 0 16,1 0 0-16,0 0-1 15,-2 0 1-15,0 0-5 16,-3 0-2-16,1 0 7 0,-3 0 0 16,2 0 0-16,1 0 4 15,2 0-4-15,0 0-1 16,0 0 1-16,2 0-1 16,-6 0 0-16,4 0-5 15,-2 0 5-15,-2 0-7 16,-2 0 8-16,2 0 0 15,-1 0 1-15,3 2-1 16,-1-2 1-16,3 2-1 16,-3-2 1-16,-1 0-1 15,-1 2 0-15,0-2 2 16,0 0-2-16,1 2 6 16,2-2-4-16,-4 0-1 15,4 0 0-15,0 0 5 16,-1 0-6-16,-2 2-1 0,1-2-5 15,-1 0 6-15,3 0 1 16,-1 0 0-16,0 0-1 16,3 0 0-16,-2 0 0 15,2 0 0-15,-3 0 2 16,0 0-2-16,1 0 0 16,0 2-4-16,-3-2 4 15,0 0 0-15,2 2 8 16,-1-2-8-16,2 2 0 15,2 0-3-15,-2-2-5 16,4 0 16-16,0 2-7 16,-2-2-1-16,2 0 0 0,0 0 1 15,0 0-1-15,-2 0 0 16,2 2 0-16,-2 0 2 16,2 1-2-16,-3-2 1 15,3 2-1-15,0-3 0 16,0 0-8-16,2 0 8 15,-2 0-1-15,0 0-3 16,-2 0-3-16,0 0 6 16,0 0 1-16,0 0 0 15,-3 0 0-15,2 0 1 16,-1 0 13-16,2 0-14 16,-2 0 0-16,2 0-2 15,-2-3 2-15,0 3 0 0,2 0 1 16,-4 0 1-1,-1 0-1-15,0 0-1 16,0 0 0-16,-1 0 0 16,0 0 0-16,4 0 1 0,-3 0 0 15,5 0 0-15,0 0 0 16,-3 0-1-16,3 0 0 16,-3 0 0-16,1-1 0 15,0 1 0-15,-4-3 6 16,4 1-6-16,-2 0 0 15,-1 2-1-15,-2 0 1 16,2 0-1-16,-1 0-1 16,-2 0 2-16,-1 0-1 15,3 0 1-15,-4 0 1 16,-1 0 0-16,1 0 5 0,-1 0-6 16,-1 0-2-16,2 0 2 15,-2 0 1-15,-1 0 8 16,1 0-8-16,1 0 6 15,1 0-7-15,1 0-6 16,-1 0 6-16,2 0 1 16,-1 0-1-16,-1 0-2 15,1 0 2-15,0 0 0 16,-2 0 8-16,1 0-7 16,-1 0-2-16,-3 0 7 15,1 0-2-15,-3 0-4 16,1 0 0-16,-2 0-14 0,-1 0 12 15,1 0-4-15,0 0 5 16,-1 0 2-16,0 0-13 16,0 0 24-16,2 0-12 15,0 0 0-15,1 0 1 16,1 0-1-16,-2 0-5 16,0 0-1-16,-2 0 10 15,2 0-4-15,-2 0 2 16,2 0-2-16,-2 0 0 15,2 0 4-15,-2 0 2 16,1 0-5-16,0 0 0 16,-3 0-1-16,1 2 0 15,2-2 2-15,-4 0-1 0,3 0 0 16,0 0-1 0,0 0-5-16,2 0 4 0,3 0 2 15,-3 0 2-15,0 0-3 16,-2 2-1-16,0-2 0 15,-1 0-6-15,-1 3 0 16,-2-2 5-16,2-1 2 16,-3 3 0-16,3-1 5 15,-3-1-5-15,2-1 0 16,0 2-1-16,-2-2-8 16,0 0 9-16,-2 0-4 15,3 0 4-15,-1 0 0 16,-2 0 0-16,2 0-11 15,0 0 11-15,-2 0 0 16,0 0 8-16,0 0-8 0,0 0 0 16,0 0-5-1,3 0 3-15,-1 3-7 0,0-3 1 16,1 1 8-16,2 0-1 16,2-1 12-16,-1 3-11 15,-1-3 6-15,2 2-6 16,-4-2 0-16,-1 2-1 15,-2-2-2-15,0 0-4 16,1 0 7-16,1 0 1 16,3 0 8-16,0 0-9 15,1 0-8-15,1 0 8 16,-1 0 7-16,0 0-7 0,-4 0 0 16,-1 0 1-16,-1 0 7 15,-2 0-16-15,2 0 18 16,-2 0-10-1,0 0 1-15,0 0 4 0,0 0-4 16,0 0-1-16,0 0 0 16,0 0 0-16,0 0 1 15,0 0-1-15,0 0 0 16,0 0-14-16,0 0 14 16,0 0-2-16,0 0-26 15,0 0-57-15,0 0-132 16,0 0-51-16,0 0-477 0</inkml:trace>
  <inkml:trace contextRef="#ctx0" brushRef="#br0" timeOffset="119169.99">20696 9651 172 0,'0'0'137'0,"0"0"-97"16,0 0-5-16,0 0 49 15,0 0 12-15,0 0-18 16,-11 6-24-16,11-6 3 16,0 0 7-16,0 0 30 15,-2 0-3-15,2 0 6 16,0 0-24-16,0 0-18 15,0 0-10-15,0 0-8 16,0 0 9-16,0 0-23 16,0 0 15-16,0 0-6 15,0 0 19-15,-2 0-8 16,2 0 7-16,0 0-7 0,0 0-5 16,0 0-3-16,0-6-11 15,0 2 6-15,0-4-9 16,0 0 15-16,0 1 13 15,2-4-14-15,5 1-19 16,-1-2 1-16,3 2-6 16,0-2-10-16,0 0 10 15,2-1-11-15,0 1 11 16,0 1-10-16,0 1 9 16,3-2 2-16,-1 0-10 15,1 1 1-15,-1 0-3 16,1-1-5-16,1-1 5 0,1 4 0 15,-3-1 0-15,2-1 6 16,1 1-6 0,-1 0 8-16,1 1-6 0,2 0 2 15,0 0-4-15,0 0 0 16,1-1 0-16,2 0 0 16,1 0-23-16,0 0 22 15,0 2-15-15,1 1 16 16,-3 1-1-16,0-3-6 15,0 3-5-15,1 0-3 16,0 2 15-16,-1-2 0 16,1 0-13-16,-2 0 12 15,2 2-19-15,-4-2 19 16,3 2-5-16,-1-2 5 0,-4 2 0 16,-1 2-19-1,-4 0 7-15,-1 0-1 0,-3 0-7 16,2 0 21-16,-2 2 6 15,1-3-6-15,-1 3-10 16,-1 0 10-16,0-1 0 16,-3 1-18-16,0 0 18 15,-2 0 0-15,0 0-4 16,2 0 2-16,-2 0 2 16,0 0 0-16,3 0-18 15,-3 0-7-15,0 0-42 16,2 0-80-16,-2 0-14 15,0 0-176-15,0 0-371 0</inkml:trace>
  <inkml:trace contextRef="#ctx0" brushRef="#br0" timeOffset="120388.86">21271 9093 362 0,'0'0'94'16,"0"0"-14"-16,0 0 65 0,0 0 32 15,0 0-54 1,0 0-41-16,0 0 15 0,-9 0-24 16,9 0-2-1,0 0-25-15,0 0 3 0,0 0 8 16,0 0 20-16,0 0-16 15,0 0-16-15,5 0-7 16,6 3-16-16,-1-2-19 16,7 3-2-16,-2-1-1 15,1-1 8-15,-1-2 6 16,1 1-12-16,-1 2-1 16,1-3-1-16,-3 2 1 15,1-1 0-15,-1 2 0 16,-2-3 1-16,-2 2-2 15,0-2 0-15,-3 1-6 16,1-1 5-16,0 3-1 0,-2-3-6 16,-1 2 7-16,0-2-8 15,-2 2 1-15,1 0 8 16,-1 0 7-16,0 0-7 16,-2-2-7-16,2 1-4 15,-2-1-5-15,0 3-4 16,3 1 20-16,-3 2 26 15,0-1-19-15,0 4 8 16,0 0-14-16,0 2 6 16,0 1-7-16,-3 0 1 15,-3 0-1-15,1 0 0 16,-1 0 1-16,1-2 0 16,1 2 8-16,-3-2-8 15,2 0 5-15,1 1-5 0,0-4-1 16,-3 3 1-16,3-2 9 15,-1 0-10-15,0-4 1 16,3 0 1-16,0 0-2 16,0-2 0-16,2 1-8 15,-2 0 7-15,2 0 0 16,-2-2-8-16,2-1 7 16,-3 1-11-16,3-1 5 15,0 3 7-15,0-1 0 16,0 0-8-16,0 0 2 15,0 1-1-15,0-2 2 16,0 2-2-16,0-3-13 16,0 1-9-16,0-1-11 15,0 0-20-15,0 0 20 16,0 0 17-16,0 0-7 0,0 0-4 16,0 0-34-16,0 0-14 15,0 0-88-15,0 0-67 16,0 0-121-16</inkml:trace>
  <inkml:trace contextRef="#ctx0" brushRef="#br0" timeOffset="122295.07">22044 8682 529 0,'0'0'122'0,"0"0"-78"15,0 0 130-15,0 0 3 16,0 0-70-16,0 0-31 15,0 0-5-15,0-4-7 16,0 4-32-16,0 0 55 0,0 0-39 16,0 0-6-1,0 0 6-15,0 0-1 0,0 7 52 16,0 1-68-16,0 2-8 16,0 0-23-16,0-2 13 15,0 0-8-15,0 0-4 16,0-1-2-16,2 2 3 15,1-4 5-15,1 4-5 16,-2-2 3-16,2-5-5 16,-2 3-1-16,1-4-8 15,0-1-3-15,-1 3-4 16,-2-3-7-16,0 0-12 16,2 0 3-16,-2 0 11 0,0 0-25 15,0 0-17 1,2 0-53-16,0 0 4 0,-2 0-104 15,3-4-350-15</inkml:trace>
  <inkml:trace contextRef="#ctx0" brushRef="#br0" timeOffset="123138.87">21917 8755 485 0,'0'0'123'0,"0"0"-71"0,0 0 16 16,0 0 102-16,0 0-50 15,0 0-37-15,0 0 12 16,-2 0-4-16,2 3-27 16,0 2-9-16,2-1 45 15,3 0-36-15,1 0-5 16,1 2-27-16,-1-2-15 16,4-1-7-16,0 4-10 15,1-5-9-15,3 2 9 16,-3-2-6-16,1-2 6 0,-1 0 9 15,-5 2-2-15,0-2-2 16,0 2-5-16,-4-2-1 16,0 2 0-16,0-2-17 15,0 0-21-15,-2 0-12 16,3 0-16-16,-1 0 0 16,0 0 2-16,0 0-44 15,-2-2-79-15,0-2-192 0</inkml:trace>
  <inkml:trace contextRef="#ctx0" brushRef="#br0" timeOffset="123811.29">22258 8676 101 0,'0'0'173'0,"0"0"-72"15,0 0-34-15,0 0 48 16,0 0-37 0,0 0-36-16,0 0 3 0,-12 0 93 15,10 2-15-15,-2 5-10 16,-3 1-22-16,1-1-22 15,-4 4-12-15,2 0-15 16,-1-1-7-16,-3 2-9 16,2-1-6-16,-1-1-5 15,-1 0-4-15,1-3-10 16,0 2 5-16,2-1-4 16,2-2-2-16,1-2 10 15,4-2-9-15,0 0-1 16,2-2-4-16,0 0-12 15,0 0-12-15,0 0-9 0,0 0-48 16,10 0-36-16,2 0-171 16,-3 0-366-16</inkml:trace>
  <inkml:trace contextRef="#ctx0" brushRef="#br0" timeOffset="124483.09">21824 8851 365 0,'0'0'156'15,"0"0"-87"-15,0 0 6 16,0 0 114-16,0 0-83 16,0 0 11-16,0 0-16 0,6 6-8 0,-4 5-31 15,1-3-5-15,-1 5 5 16,0-3 4-16,-2 3-50 16,2-1 17-16,0-4-14 0,0 1-19 15,1-1-9-15,-1-2 9 16,1-2 0-16,-3-1-13 31,2-2-10-31,-2-1-50 16,0 0 18-16,0 0-9 15,0 0-18-15,0 0-47 16,0 0-22-16,0 0-64 16,0-6-58-16,0 0-74 0</inkml:trace>
  <inkml:trace contextRef="#ctx0" brushRef="#br0" timeOffset="124670.68">21824 8851 312 0</inkml:trace>
  <inkml:trace contextRef="#ctx0" brushRef="#br0" timeOffset="125139.28">21824 8851 312 0,'31'12'119'0,"-31"-12"-49"0,0 0 57 0,0-2 26 0,0 0-31 0,0 2-21 32,9-2-17-32,1 0-35 0,4 0-4 0,4-2-12 31,4 2-1-31,3-4-24 0,4 2 0 0,0-2-7 31,4-1-1-31,1 0-1 16,-1 1 0-16,-2 2 1 15,-2 0 0-15,-6 0 0 0,-4 2 0 0,-3 2-1 16,-1 0 1-16,-5 0 1 16,-2-2-1-16,-3 2-1 15,-1 0 1-15,-2 0 8 16,-2 0 16-16,2 0 2 31,-2 0 16-31,0 0-12 0,0 0-28 0,0 0 11 16,0 0-13-16,0 0 33 0,0 0-8 31,0 0 11-31,0 4 2 16,0 4-3-16,0 0-21 0,0 2-6 0,0 0 3 31,0 0-3-31,0 0 0 15,3 0-7-15,-3 0-1 16,2-3 1-16,1 2-7 16,-1-3 6-16,0-2 0 15,0 2-9-15,1-4 2 0,-1 2-6 0,0-2-3 16,-2-2-12-16,2 3-10 16,-2-3-26-16,2 0-8 15,2 0-34-15,-1 0-111 0,1 0-140 16</inkml:trace>
  <inkml:trace contextRef="#ctx0" brushRef="#br0" timeOffset="126796.41">21988 8962 176 0,'0'0'88'0,"0"0"-32"16,0 0 87-16,0 0-24 15,0 0-24-15,0 0 7 16,0 0-5-16,0 0 14 16,0-3-24-16,0 3-7 15,0 0-25-15,0 0-15 16,0 0 18-16,0 0-1 16,0 7-1-16,0-2-33 15,0 0-11-15,0 2-5 16,0-1-6-16,0-2 5 15,2 2-6-15,1 1 1 16,-1-3 0-16,0-1 0 0,0 2-1 16,-2-4-2-16,2 4-10 15,-2-4 10-15,0 2-7 16,2-2-35-16,-2-1 21 16,0 3 14-16,0-3-11 15,0 0-7-15,0 0 2 16,0 0-11-16,0 0-28 15,0 0-55-15,0 0-86 16,4 0 33-16,-2-7-98 16,-2 1-146-16</inkml:trace>
  <inkml:trace contextRef="#ctx0" brushRef="#br0" timeOffset="127453">21978 8949 363 0,'0'0'134'0,"0"0"-72"16,0 0 61-16,0 0 46 16,0 0-39-16,0 0-24 15,0 0-33-15,2 0-13 16,4-2-17-16,3 2-11 16,-3-2-7-16,6 0-2 15,-1 0-6-15,1 0-11 16,1 0 1-16,2 0-7 15,1 2 2-15,-1 0-1 16,-1 0-1-16,-1 0 1 16,-2 0 9-16,-2 0-9 15,0 0 13-15,-3 0-6 16,-1 0 8-16,2 0 1 16,-3 0-4-16,1 0 7 15,-3 0-9-15,-2 0 39 0,2 0-23 16,-2 0 2-16,0 2-5 15,0 0 8-15,2 0-10 16,0 2-7-16,0-2-14 16,-2 0 0-16,4 2 0 15,-4 0 9-15,0 1 16 16,0 1-20-16,0 0 9 16,0 1-14-16,0 0 10 15,0 0-11-15,0-1-5 16,0-1 4-16,0-1 0 15,0-2-11-15,0-2-23 16,2 1-7-16,-2-1-92 0,0 0 43 16,0 0-76-16,0 0-185 15,0 0-327-15</inkml:trace>
  <inkml:trace contextRef="#ctx0" brushRef="#br0" timeOffset="127781.32">22024 9056 497 0,'0'0'133'0,"0"0"-58"16,0 0-22-16,0 0 129 16,0 0-43-16,0 0-57 15,0 0-25-15,33 0-9 16,-17 0-19-16,-3-3-6 16,1 1-8-16,-1-2-15 15,-2 3-1-15,-2-2-16 16,-2 2-70-16,-3 1-123 15,-4 0-201-15</inkml:trace>
  <inkml:trace contextRef="#ctx0" brushRef="#br0" timeOffset="128062.82">22024 9056 317 0</inkml:trace>
  <inkml:trace contextRef="#ctx0" brushRef="#br0" timeOffset="128516.3">22024 9056 317 0,'-134'74'139'0,"137"-76"-47"0,-1 0 42 0,0 0 51 0,2 2-48 16,1 0-15-16,-3 0-9 15,0 0-32-15,3 0 7 16,-3 0-14-16,1 6 19 15,-1 2-11-15,-2 3-20 16,0 0-2-16,0 3-32 16,0 2-6-16,0 0-22 0,0 0 19 15,0 0-7-15,0 0-11 16,0-4 4-16,0-2-5 16,0-2 0-16,0 1 1 15,0-6 7-15,0 1-2 16,0 0-6-16,0-4-8 15,0 0 1-15,0 0-12 16,0 0 8-16,6 0 4 16,1 0 7-16,2 0 3 15,2 0 7-15,0 0 5 16,3-3-14-16,-1 3 11 0,3-1-11 16,1 1 0-1,3 0-1-15,1 0-6 0,-4 0 5 16,1 0-11-16,-5 0 11 15,-2 0 1-15,1 0-1 16,-4 0-12-16,1 0 2 16,-2 0 2-16,2 0 7 15,0 0-14-15,-3 0-17 16,0 0-23-16,-2-1-27 16,-2 1 28-16,0 0-38 15,-2-3-12-15,0 3-6 16,0-6-118-16,0 3-61 15,-2-4-16-15</inkml:trace>
  <inkml:trace contextRef="#ctx0" brushRef="#br0" timeOffset="129141.25">21928 9144 208 0,'0'0'173'0,"0"0"-78"0,0 0 2 16,0 0 24-16,0 0-11 15,0 0-32-15,0 0 14 16,0 0-11-16,2-6-16 15,7 4-4-15,5 2 4 16,5-4-17-16,6 2-22 16,4-2 2-16,4 0-5 15,1 1 29-15,2 2-32 16,-3-1-18-16,-1-1 4 16,-1 2-6-16,0-1-29 15,-4-1 17-15,-3 0 11 16,-4 0-14-16,-2 2 14 15,-5-2 0-15,-4 3-5 16,-3 0-2-16,-3 0 0 0,0 0-3 16,-3 0 11-1,0 0 49-15,0 0-27 0,0 0-16 16,0 0 17-16,0 0 31 16,0 0-6-16,0 7-6 15,0 5-16-15,-8 2-6 16,-3 2-1-16,3 1-18 15,-4 0 8-15,5-1 2 16,1-2-5-16,2-2-6 16,2-2-1-16,-1-4 0 15,3 0 1-15,0-1-9 16,0-4-3-16,0 0-2 16,0-1-43-16,0 0 15 15,0 0-24-15,0 0-14 0,3 0-1 16,-3 0-120-16,0 0-204 15</inkml:trace>
  <inkml:trace contextRef="#ctx0" brushRef="#br0" timeOffset="129641.55">21980 9212 205 0,'0'0'150'16,"0"0"-72"-16,0 0 71 15,0 0-24-15,0 0-9 16,0 0-30-16,0 0-5 0,27-5-1 16,-14 4-8-1,-1-1-23-15,2-1-7 0,1 2-13 16,4 0-10-16,1-2-9 15,2-1 5-15,0 2-8 16,1-2-6-16,-4 2 0 16,2 0 8-16,-3 0-9 15,-3 0 0-15,-3 0-6 16,-6 2 6-16,-2 0-10 16,-1 0-20-16,-1 0-15 15,-2 0-36-15,0 0-78 16,0 0-70-16,0 0-165 0</inkml:trace>
  <inkml:trace contextRef="#ctx0" brushRef="#br0" timeOffset="130032.26">22120 9130 329 0,'0'0'109'0,"0"0"-12"16,0 0-5-16,0 0 99 15,0 0-54-15,0 0-63 16,0 0-24-16,0 0 8 15,0 0 28-15,0 6-33 16,0 2 11-16,0-1 6 0,0 5 5 16,0 1-40-16,0-1-12 15,0-1-10-15,2 0-12 16,0-3 10-16,0 2-11 16,1-4 0-16,-1 3 0 15,0-6-1-15,1 1-7 16,-1-3-4-16,-2 2-77 15,2-3-14-15,-2 0-37 16,0 0-181-16,0 0-396 0</inkml:trace>
  <inkml:trace contextRef="#ctx0" brushRef="#br0" timeOffset="130891.66">22710 8919 434 0,'0'0'132'0,"0"0"-7"16,0 0 33-16,0 0 31 16,0 0-11-16,0 0-4 15,0 0-81-15,-5-1-15 16,5 1-5-16,0 0 1 15,3 0 8-15,8 0-44 16,2 0-12-16,1 0-8 16,1 0-11-16,1 0-1 15,-3 0-5-15,3 0 0 16,-5-3 0-16,0 1-1 16,-1 1-20-16,-2-4-35 15,-1 3-7-15,-3 0-19 0,-2 2-28 16,-2-2-65-16,0 0-78 15,0 2-340-15</inkml:trace>
  <inkml:trace contextRef="#ctx0" brushRef="#br0" timeOffset="131172.75">22710 8919 74 0</inkml:trace>
  <inkml:trace contextRef="#ctx0" brushRef="#br0" timeOffset="131469.7">22710 8919 74 0,'72'94'404'0,"-72"-94"-250"0,0 0-75 0,0 0 138 0,0 0-61 0,0 0-76 16,0 0 11-16,0 3-8 15,0 2 2-15,0 3 34 16,0 1-42-16,0 0-20 15,0 1-1-15,0 2-26 16,0 2-2-16,0 0-16 16,0 1 4-16,0-1 4 15,0-2-5-15,0 1-9 16,2 2 0-16,-2-1-8 16,0-2 2-16,2 0-1 15,-2-3 1-15,2 0-1 16,0-3 1-16,3-2-1 15,-3-2-9-15,0-2-5 16,-2 2-4-16,2-2-13 16,-2 0 12-16,0 0-2 15,2 0-7-15,-2 0-44 0,0 0-54 16,0 0-9-16,0 0-109 16,0 0-265-16</inkml:trace>
  <inkml:trace contextRef="#ctx0" brushRef="#br0" timeOffset="132703.84">22998 8966 191 0,'0'0'168'0,"0"0"-61"16,0 0 37-16,0 0 30 15,0 0-27-15,0 0-50 16,0 0-19-1,0 0-23-15,-12-3 20 0,8 8-33 16,-1 1 13-16,3-1-13 16,0 4 8-16,0 0 28 15,0 1-26-15,2 1-15 16,-2 0-14-16,2 2-7 16,0 1-4-16,0-4-5 15,0 2-7-15,0 0 0 16,0-2 0-16,0 2 8 15,0-2-8-15,0 0 2 16,0-2 8-16,0 1-10 16,0-7 0-16,0 3 1 15,0-4 4-15,0 2-4 16,0-3 4-16,0 0-5 0,0 0-6 16,0 0-6-16,0 0 12 15,0 0 6-15,2 0 0 16,-2 0 7-16,2 0 7 15,0-6-4-15,0 2-1 16,-2 0-8-16,2-2-7 16,3-1 1-16,-3 0 6 15,5-1-6-15,0-3 5 16,-1 0-5-16,3-2 5 16,1-1 1-16,-2 2-6 15,3-2 7-15,-2 3-8 16,2-2 0-16,0 0 0 15,-2 2 0-15,3-1 0 16,-2 3 0-16,4 1-6 16,-3-1 6-16,2 1 2 0,-1 2-2 15,-4 2-3-15,1 0 2 16,-4 4-1-16,2 0 1 16,-5 0 0-16,2 0-9 15,-2 0 10-15,3 0 0 16,-3 0 12-16,0 2 16 15,-2 6-5-15,2 2-11 16,-2 1 7-16,0 2-3 0,0 1-16 16,0 3 0-16,0-2 27 15,0 3 1-15,0-1-19 16,2-2-3-16,2-2 0 16,-2-1-6-16,0-2 0 15,0-2 7-15,2-4-17 16,1 0-1-16,-1 0-3 15,0-4-4-15,1 0-26 16,2 0-8-16,-3 0-23 16,1 0-108-16,-3 0-58 15,0-4-427-15</inkml:trace>
  <inkml:trace contextRef="#ctx0" brushRef="#br0" timeOffset="134469.37">23526 8761 87 0,'0'0'72'0,"0"0"46"16,0 0 67-16,0 0-24 15,0 0-8-15,0 0 3 16,0 0-14-16,8-30-20 15,-5 28-31-15,-3 2 23 16,2-3-31-16,-2 3 17 16,0 0-3-16,0 0-17 0,0 0-28 15,0 0-46-15,2 0 31 16,0 6 21-16,1 3-28 16,-1 3-21-16,0 2 5 15,1 1-1-15,-1 2 2 16,0 3-2-16,0-2-7 15,-2-2 10-15,2 2-10 16,0-2-5-16,1 0 4 16,-1-1-4-16,0-1 0 15,0 3 1-15,-2-3-2 16,0-1 1-16,0 0 1 16,0 1 4-16,0-1-5 15,0-4 0-15,0 4-1 0,2-4-12 16,-2 1 12-16,0-1-8 15,0-1 7-15,0-3-5 16,0-1-1-16,0 1 7 16,0-1 9-16,0-3-8 15,0 2 4-15,0-2 0 16,0 2-4-16,0-3-2 16,0 0-9-16,0 1-1 15,0-1-4-15,0 0 8 16,0 0-6-16,0 0-7 15,0 0 20-15,0 0 12 16,0 0-11-16,3 0 11 0,-3 0-6 16,0 0-6-1,3 0 16-15,-3 0-15 0,0-4-1 16,0 0 1-16,0 1-1 16,0-4 9-16,2 2-11 15,-2-4 4-15,0 3-2 16,0-4 7-16,0 3-6 15,0-4-1-15,0 1 10 16,0 1-8-16,0-4 5 16,-5 3-2-16,-2 0-5 15,-2 1 0-15,3-2 1 0,-3 3 0 16,0-2 1 0,0 2-1-16,0 2-1 0,0 0 1 15,0 2-4 1,3 1 12-16,-1 0-9 15,0 1 0-15,0 2 1 16,1 0 0-16,-1 0-1 0,1 0 1 16,-4 0 9-16,4 0-10 15,-3 0-10-15,-1 0 10 16,2 6-10-16,-1 4 1 16,1 0 9-16,-2 2-2 15,4 0-9-15,1 0 5 16,3 1 5-16,0-2 0 15,2 3 1-15,0-2 3 16,0 1-2-16,0-1 0 0,0-2-1 16,0-1-6-1,2 0 6-15,2-1 0 0,3-2 6 16,-3-1-6-16,4-1 0 16,-2 2 0-16,3-3-1 15,-1 0-2-15,2 0 2 16,-1-3-14-16,-1 0 14 15,2 0-5-15,-2 0-2 16,1 0-9-16,-2 0 7 16,2 0-30-16,-2-4-25 15,-3-1-60-15,2 2-34 16,1-1-113-16,-4 1-314 0</inkml:trace>
  <inkml:trace contextRef="#ctx0" brushRef="#br0" timeOffset="135344.28">23684 9010 522 0,'0'0'169'15,"0"0"-42"-15,0 0 43 16,0 0-11-16,0 0-54 16,0 0-29-16,0 0 1 15,-7 3 66-15,12 0-27 16,3-1-43-16,4-2-16 16,1 0-10-16,0 0 7 15,3 0-26-15,-1 0 0 16,-1 0-14-16,-1 0 2 15,-1-5 5-15,-1-1-11 16,-3 0 3-16,0 0-13 0,-4 0 7 16,0 0-7-16,1-2 0 15,-3 1 0-15,-2-2 6 16,0 1-5-16,0 0 0 16,0 2 9-16,0 1-9 15,0 2 9-15,-2-1-9 16,-9 3-1-16,-1 1 1 15,-1 0 9-15,-1 0-9 16,1 0-1-16,2 0-1 16,0 0 1-16,0 0 16 15,2 1-10-15,0 5-4 16,0 2 8-16,3 0-2 0,-1 2-7 16,2 1 4-16,0 0-4 15,3 2-1-15,0-2 0 16,2 2-7-16,0-1 1 15,0-1 12-15,0 0-1 16,0 1-5-16,2-3 7 16,3 3-5-16,0-2-4 15,1-2-5-15,1 1-9 16,-1-1 4-16,3-2 12 16,1-2-6-16,0-2 6 15,1-2-1-15,3 2-4 16,-3-2 4-16,3 0-10 0,-3 0-1 15,-1 0-24 1,2 0 5-16,-5 0-7 16,-1 0-17-16,1 0-21 15,-2 0-115-15,-1 0 41 0,0 0-37 16,-1 0-156-16,-1 0-313 0</inkml:trace>
  <inkml:trace contextRef="#ctx0" brushRef="#br0" timeOffset="135938.02">23983 8887 517 0,'0'0'100'0,"0"0"17"0,0 0 52 0,0 0 21 16,0 0-59-1,0 0-42-15,0 0 0 0,-5-2 2 16,5 2-2-16,3 6-13 16,5 2-21-16,1 2 18 15,3 0-25-15,1 3-4 16,-1 2-19-16,2 1-13 15,-1 0-5-15,1-2 14 16,-1 3 2-16,3-6-23 16,-3 1 1-16,1 1 0 15,-3-3-1-15,0 0 0 16,-2-1-18-16,-2-1 12 0,-3 1 5 16,0-5-27-16,1 0-4 15,-3-3 4-15,0-1-21 16,3 0-16-1,-2 0 0-15,-1 0-23 0,-2 0-32 16,2 0 18-16,-2 0 1 16,0 0-54-16,0 0-98 15,0-4-114-15</inkml:trace>
  <inkml:trace contextRef="#ctx0" brushRef="#br0" timeOffset="136437.91">24183 8835 179 0,'0'0'294'15,"0"0"-139"-15,0 0 15 16,0 0 19-16,0 0-38 16,0 0-57-16,0 0-4 15,-11 0 43-15,7 8-31 0,-3 4-6 16,0 2-9-1,-4 4-24-15,-3 0-1 0,3 2-20 16,-2 2-14-16,-1 2 3 16,4-2-9-16,-1 1-6 15,3-4-13-15,2-1-3 16,2-3-2-16,1-4-5 16,1 0 7-16,0-5 10 15,2-1-10-15,0-2-6 16,0-3-21-16,0 0 2 15,0 0-41-15,0 0-35 16,0 0 6-16,0 0-36 16,0-7-62-16,0 0-218 0</inkml:trace>
  <inkml:trace contextRef="#ctx0" brushRef="#br0" timeOffset="138109.86">24738 8749 367 0,'0'0'154'0,"0"0"-67"0,0 0 24 15,0 0 121-15,0 0-68 16,0 0-66-16,0 0-13 15,0-2 55-15,6-1-15 16,8 2-41-16,1-1-7 16,1-2-42-16,4-1-1 15,2-1-2-15,3 2-16 16,2-1-3-16,-5 1-13 16,0-1 10-16,-4 4-3 15,-3-2 7-15,-1-1-14 16,-3 3 1-16,-2-2-1 0,0 1 11 15,-5 1-11 1,3-1-2-16,-3-1-6 0,-2 3-2 16,4-1 9-16,-4-1 1 15,0 2-31-15,-2 0-23 16,2 0-35-16,-2 0-87 16,0 0 0-16,0 0-233 15,-6 0-474-15</inkml:trace>
  <inkml:trace contextRef="#ctx0" brushRef="#br0" timeOffset="138875.4">24947 8721 123 0,'0'0'197'0,"0"0"-52"16,0 0-8-16,0 0 69 15,0 0-30-15,0 0-60 16,0 0-15-16,0 0-4 15,0 0 34-15,0 5-12 16,0 6-29-16,-6 3-17 16,-3 0-14-16,-5 3-1 15,-1 2-13-15,-3 1-12 16,0 0 3-16,-2 2-15 16,2-3-4-16,1 0 1 15,1-2-18-15,3-4-7 16,-1-1 7-16,5-4 0 15,0 0 0-15,0-1 0 16,2-2-1-16,3-2-5 0,0-2-13 16,4-1-27-16,0 0-17 15,0 0 30-15,0 0 12 16,4 0-2-16,5 0-33 16,-2-4-44-16,0-1-46 15,1-2 0-15,-1 1-106 16,-3 2-259-16</inkml:trace>
  <inkml:trace contextRef="#ctx0" brushRef="#br0" timeOffset="139360.42">24956 8763 462 0,'0'0'114'0,"0"0"-1"0,0 0 85 16,0 0 7-16,0 0-55 15,0 0-74-15,0 0 95 16,0 4-47-16,0 5-38 0,0 2-9 15,0 1-10-15,0 2 12 16,0 4-45-16,0 4-9 16,0 1-3-16,0 4-13 15,0 2-3-15,0 2 6 16,0-1-3-16,0-4-2 16,0-3-7-16,0-3 0 15,0-3-1-15,0-3 1 16,0 0-1-16,0 1-5 15,0-5 5-15,0 0-5 16,0-3 5-16,0-5-16 16,0 1-9-16,0-3-12 15,0 0-3-15,0 0-28 16,2 0-10-16,3 0-41 16,2-12-60-16,-3-2-120 0,0-1-587 0</inkml:trace>
  <inkml:trace contextRef="#ctx0" brushRef="#br0" timeOffset="139641.64">24991 8947 446 0,'0'0'95'0,"0"0"-30"0,0 0 100 0,0 0 64 15,0 0-80 1,0 0-27-16,0 0 16 0,52-2-16 16,-40 2-3-16,-2 0-17 15,1 4-19-15,5 0-34 16,-1-2-10-16,4 2-18 16,-2-1-21-16,-1-3-1 15,1 0-59-15,1 0-130 16,-5 0-124-16,-3 0-534 0</inkml:trace>
  <inkml:trace contextRef="#ctx0" brushRef="#br0" timeOffset="140360.85">25504 8588 557 0,'0'0'106'0,"0"0"33"0,0 0 39 0,0 0 24 15,0 0-57-15,0 0-1 16,0 0-34-16,0-14-18 16,0 18 13-16,-2 9-22 15,0-3-24-15,2 6-15 16,-2-2-21-16,-3 1-4 15,3 2 4-15,-5-2-14 16,2 1 3-16,-1-3-11 16,2-2-1-16,-1-3-1 0,3-2-6 15,2-1-15-15,0-5-4 16,0 0-70-16,0 0-40 16,0 0-82-16,0 0-35 15,0 0-302-15</inkml:trace>
  <inkml:trace contextRef="#ctx0" brushRef="#br0" timeOffset="140689.1">25487 8704 555 0,'0'0'149'0,"0"0"-15"16,0 0 96-16,0 0-41 15,0 0-2-15,0 0-31 16,0 0-39-16,73-1-28 16,-60-2 1-16,3 2-27 15,-5-2-23-15,3 1-21 16,-4-1-12-16,1 0-4 0,-1 2-2 15,-1-1-1 1,-3 2-64-16,-2 0-40 16,-2 0-51-16,-2 0-84 15,0 0-113-15,0 0-366 0</inkml:trace>
  <inkml:trace contextRef="#ctx0" brushRef="#br0" timeOffset="141001.56">25562 8749 560 0,'0'0'175'0,"0"0"-37"0,0 0 44 15,0 0 5-15,0 0-36 16,0 0 7-16,0 0-52 15,2 26-28-15,7-20-27 16,-2-2 0 0,2 2-21-16,0 0-29 0,-3 0 9 15,2 0-10-15,-2-2 0 16,-4 0-42-16,2-2-24 16,-1 3-77-16,-1-4-82 15,-2 0-179-15,0 2-312 0</inkml:trace>
  <inkml:trace contextRef="#ctx0" brushRef="#br0" timeOffset="141814.56">25855 8599 527 0,'0'0'143'0,"0"0"40"0,0 0-11 0,0 0 17 16,0 0-84-16,0 0 25 16,0 0-41-16,-6 23-6 15,-2-8-26-15,-3 1-11 16,-1 2-9-16,1-1-12 16,0-1-4-16,2 1-21 15,0-6-1-15,3 1-11 16,1-3-35-16,3-5-11 15,0-3-43-15,2-1 8 16,0 0-5-16,0 0 48 16,0 0 8-16,0 0 15 15,0 0 18-15,0 0-4 16,0 0 13-16,0 0 31 0,0-5 5 16,0 1-4-16,7-1 9 15,1-1-5-15,3 3 38 16,1-3-33-16,-1-1-4 15,2 0-18-15,0 0-13 16,0-1-6-16,3 2 0 16,-3 0 0-16,1 0-6 15,-1 2-25-15,-1 2-46 0,-3 1 26 16,-3 1-15-16,-2 0 2 16,1 0 19-16,-3 0 13 15,1 0-4-15,-1 0-12 16,-2 0 33-16,0 0 15 15,0 1 32-15,0 4-12 16,0-4 3-16,0 2 8 16,0 0 2-16,0 0 6 15,0-1 0-15,0 1 41 16,0 1-16-16,0 3 2 16,0-1-14-16,0 2 5 15,0 0-25-15,5 0-19 16,3-2-6-16,-1-2-7 15,2 0-13-15,-2-2-19 16,-3 0-43-16,0-2-57 16,-2 2-28-16,-2-1-246 15,0-1-397-15</inkml:trace>
  <inkml:trace contextRef="#ctx0" brushRef="#br0" timeOffset="142705.1">25578 8897 363 0,'0'0'191'16,"0"0"-40"-16,0 0 25 15,0 0 12-15,0 0-37 16,0 0-21-16,0 0 20 16,13 0-1-16,0 0-49 15,1 0-26-15,3-2-11 16,2-2-9-16,1 2-16 0,1-2-17 16,2 0-9-16,0-1-11 15,-1 3 0-15,0-3 11 16,-4 1-5-16,-1 0-7 15,-3 2 0-15,-5 0-11 16,-1-2-15-16,-2 2-59 16,-2-2-5-16,0 2-108 15,-4-2-14-15,0 1-74 16,0 0-233-16</inkml:trace>
  <inkml:trace contextRef="#ctx0" brushRef="#br0" timeOffset="143017.56">25749 8813 371 0,'0'0'168'0,"0"0"-25"15,0 0 83-15,0 0-74 16,0 0-46-16,0 0-8 16,0 0-5-16,-4 11 6 15,4-4-9-15,0 0-25 16,0 2-5-16,0-3-28 15,2 2-9-15,0-1-2 16,0-4-13-16,1 1-1 16,-1 0-6-16,-2-4 3 15,2 0-4-15,-2 0-1 16,0 0-13-16,2 0-7 16,-2 0-37-16,0 0-31 0,0 0-33 15,0 0 16-15,0 2-43 16,0-2-187-16,-6 4-203 0</inkml:trace>
  <inkml:trace contextRef="#ctx0" brushRef="#br0" timeOffset="143127.01">25749 8813 352 0</inkml:trace>
  <inkml:trace contextRef="#ctx0" brushRef="#br0" timeOffset="143345.63">25749 8813 352 0,'-116'124'226'0,"116"-124"-87"0,0 0 90 0,0 2-28 0,0 0-46 0,0 0-52 16,0-2 34-1,8 2-22-15,0-2-28 0,1 0-24 16,3 0-31-16,1 0 11 16,2 0-15-16,3 0 1 15,0 0-23-15,4-6 5 16,-4 2-11-16,-1 0 0 15,-1 2-11-15,-5 2 9 16,-1 0-5-16,-4 0-24 16,-2 0-51-16,-4 0-45 15,0 0-69-15,0 0 7 16,0 0-189-16,-4 0-316 0</inkml:trace>
  <inkml:trace contextRef="#ctx0" brushRef="#br0" timeOffset="143705.09">25573 9062 227 0,'0'0'300'16,"0"0"-84"-16,0 0-50 16,0 0 8-16,0 0-35 15,0 0-25-15,0 0 18 16,0 0-30-16,31-6-31 16,-13 0-14-16,3 2-16 15,-2 0-3-15,6-3-25 16,2 1 21-16,0 1-26 15,2-1-7-15,-3-2 0 16,0 1-1-16,1 1-50 16,-4 1-68-16,-3-2-84 15,-5 3-20-15,-3-2-67 16,-8 5-199-16</inkml:trace>
  <inkml:trace contextRef="#ctx0" brushRef="#br0" timeOffset="144127.44">25905 8966 312 0,'0'0'245'0,"0"0"-34"16,0 0 33-16,0 0-65 15,0 0-86-15,0 0 14 16,0 0-23-16,-4 0-12 16,4 0 38-16,0 0-6 15,0 0-37-15,0 8-13 16,2 1 5-16,0 3 4 15,2 3-36-15,-1 3 1 16,-1 1-6-16,1 3-10 16,-1 1 4-16,2 1-2 15,-1-2-7-15,1-3-6 16,0 2 0-16,-2-5 0 0,0 2 1 16,-2-4-2-16,0 0 6 15,0-4-6-15,0-4 5 16,0 0-5-16,0-4-21 15,-6-2 12-15,0 0-28 16,-1 0 15-16,-3 0 22 16,2 0 3-16,-3 0-3 15,-1-2-24-15,1-3 6 0,1-1 0 16,-2 4-30 0,1-3-52-16,2-1-49 15,-4-2-88-15,4 2-131 0,0 0-353 0</inkml:trace>
  <inkml:trace contextRef="#ctx0" brushRef="#br0" timeOffset="144393.15">25654 9142 553 0,'0'0'150'0,"0"0"35"0,0 0 17 16,0 0-35-16,0 0-57 15,0 0 13-15,0 0-35 16,104 0-52-16,-82 0-21 16,-3-2-9-16,-4 0-6 15,-1 2-45-15,-4-2-81 16,-1-1-57-16,-1 2-341 0</inkml:trace>
  <inkml:trace contextRef="#ctx0" brushRef="#br0" timeOffset="145299.19">26268 8708 392 0,'0'0'180'0,"0"0"60"16,0 0-37-16,0 0-5 15,0 0-24-15,0 0-5 16,0 0-15-16,-2 5-44 16,2 3-9-16,0 0-38 15,7 0-6-15,1-1-21 16,4 2-16-16,3-4-9 16,1 2-5-16,-1-3-6 15,2 1 0-15,-7-4-9 16,1-1-4-16,-1 1-29 15,-6-1-19-15,0 0-30 0,-1 3-48 16,-3-1-133 0,0-1-45-16,0 2-461 0</inkml:trace>
  <inkml:trace contextRef="#ctx0" brushRef="#br0" timeOffset="146345.95">26197 8871 85 0,'0'0'305'0,"0"0"-103"16,0 0-62-16,0 0 63 15,0 0-9-15,0 0-48 16,0 0-34-16,-2 4 23 15,4-4-33-15,9 0-18 16,4 0-28-16,6-1-17 16,1-5-21-16,5-1-7 15,0 1-3-15,4 2-1 16,0 0-7-16,1-2 1 16,-1 2 10-16,-2-1-11 0,-3 2 0 15,-8 0-6 1,-2 1 5-16,-10-1 0 0,-1 3-29 15,-3 0-8-15,-2 0-6 16,0 0-23-16,0 0-64 16,-2 0 38-1,-12 0 29-15,-1 4 25 0,-3 2 29 16,0 0 10-16,0 0 9 16,1 0-8-16,3-2 26 15,3 0 7-15,5 0 12 16,0 0 38-16,2 2-20 15,0-1-1-15,-1 4 3 16,1 1-15-16,-2 2-10 16,-4 2 16-16,1 4-28 15,1 0-5-15,-4 4-10 0,1 0-9 16,-2 2-4 0,1-2-1-16,0 2 0 0,1-2-7 15,-1-2 7-15,3-3-8 16,1-3-5-16,2-4 7 15,4-2-5-15,2-4-11 16,0-4 13-16,0 0-32 16,0 0 7-16,0 0-17 15,0 0 50-15,0 0 0 16,0 0 1-16,0-6 1 16,2-3 11-16,4 2-3 15,0-1-8-15,3-2 9 16,2 0-9-16,3-2 12 15,1 0 3-15,7-2-1 16,3-1-5-16,4-2-4 0,0-1 1 16,2 2-5-16,-4-1-2 15,-3 5-10-15,-2 4 10 16,-4 2 0-16,-2 5-6 16,-2 1 6-16,-6 0 0 15,1 0 6-15,-5 0 4 16,4 0 8-16,-6 0 7 15,2 3-25-15,-2 5 9 16,-2 2 15-16,0 7-10 16,0 1 1-16,0 1-2 15,0 4 5-15,-4-3-8 16,-3-2 0-16,2-4-1 0,-1-2-7 16,1-4-2-1,1-2 0-15,-2-1 2 0,-2-4-1 16,2 0-1-16,-1-1 1 15,1 3 0-15,1-3 7 16,1 0-8-16,-1 0-45 16,3 0-47-16,-1 0-48 15,3-10-105-15,0-1-113 16,0 2-590-16</inkml:trace>
  <inkml:trace contextRef="#ctx0" brushRef="#br0" timeOffset="146955.27">26763 8601 485 0,'0'0'127'0,"0"0"-1"0,0 0 73 15,0 0 22-15,0 0-95 16,0 0-53-16,0 0-2 16,-18 16 7-16,11-2 7 0,1 4-20 15,-5 0-2-15,-1 2-5 16,2 0 8-16,-4-2-26 16,3 0-23-16,2-4-6 15,3-2-11-15,0-5-1 16,4-2 1-16,2 1-1 15,-2-2-29-15,2-2-37 16,-2 2-3-16,2-2-76 16,0 0-36-16,0-2-44 15,0 0-183-15,0 0-230 0</inkml:trace>
  <inkml:trace contextRef="#ctx0" brushRef="#br0" timeOffset="147298.97">26754 8618 622 0,'0'0'164'0,"0"0"-49"15,0 0 108-15,0 0-67 16,0 0 8-16,0 0-41 15,0 0-29-15,22 20-21 16,-12-12 11-16,-2-1-24 16,1 3-20-16,0-2 4 15,0 2-16-15,0 0-11 16,3-2 3-16,-2 0-13 16,-1 0-7-16,3-5-9 0,-6 1-4 15,3 0-23-15,-3-1-11 16,2-3-24-16,-4 0-40 15,0 0-84-15,-4 0-55 16,0 0-245-16,0 0-265 0</inkml:trace>
  <inkml:trace contextRef="#ctx0" brushRef="#br0" timeOffset="147674.04">26794 8853 727 0,'0'0'186'0,"0"0"-41"15,0 0 41-15,0 0 13 16,0 0-87-16,0 0-18 16,0 0 7-16,7 4 4 15,2 0-31-15,-2 3-29 16,1-1-13-16,-1-1 5 0,-1 1-11 16,4-2-14-16,-4 0-12 15,1 0-8-15,-1-2-4 16,0-2-4-16,0 2-26 15,-2 0-77-15,1 0-61 16,-5 2-111-16,0-1-248 16,0 0-289-16</inkml:trace>
  <inkml:trace contextRef="#ctx0" brushRef="#br0" timeOffset="147970.77">26821 9016 459 0,'0'0'160'0,"0"0"-47"0,0 0 112 16,0 0-7-16,0 0-47 15,0 0-8-15,0 0-48 16,11 13-19-16,-1-9-17 15,0 1-21-15,1-4-40 16,3 3-8-16,-1 0 2 16,-1-1-12-16,1-2-15 15,-3-1-42-15,0 0-76 16,3 0-110-16,-2 0-246 16,-2 0-471-16</inkml:trace>
  <inkml:trace contextRef="#ctx0" brushRef="#br0" timeOffset="149846.12">27424 8638 324 0,'0'0'177'0,"0"0"-103"15,0 0 41 1,0 0 76-16,0 0-58 16,0 0-23-16,0 0-19 15,0-1-26-15,0 1 28 0,0 0-12 16,0 4 57-16,0 4-58 16,0 1-30-16,-8 1 2 15,-3 0-35-15,-3 0-7 16,-1 1-9-16,-1-2 7 15,3 1-1-15,2-3-1 16,4-1 18-16,0-2-5 16,5-2-3-16,0-2 12 15,2 1 5-15,0-1-12 16,0 0-1-16,0 0 1 16,-2 0-20-16,2 0 11 15,0 3 3-15,0-3 7 16,0 2-7-16,0-1 10 0,0 4-1 15,0-1-5 1,0 0-3-16,2 2-7 0,2 2 0 16,0 2-8-16,1 2-1 15,-2 0 12-15,1 4 16 16,-4 1-20-16,2 4 15 16,-2 1-22-16,0 2 1 15,0-3-2-15,0 4 16 16,0-2-14-16,0-4-2 15,0 0 0-15,0-2 2 16,0 1 10-16,0 1-12 0,0-3 0 16,0-2-1-1,0-3-17-15,0 0-1 16,0-3 0-16,0-1 3 16,0-2-8-16,0-1 5 0,0-2-2 15,0 0 9-15,0 1-21 16,0-2 18-16,0 3-4 15,0-2-6-15,0-2-20 16,0 1 5-16,0-1-2 16,0 0-51-16,0 0-99 15,0 0-18-15,0-7-20 16,0-7-149-16,0 2-428 0</inkml:trace>
  <inkml:trace contextRef="#ctx0" brushRef="#br0" timeOffset="150659.68">27365 8791 215 0,'0'0'172'0,"0"0"-47"0,0 0 57 16,0 0 6-16,0 0-36 15,0 0-37-15,0 0 3 16,0-17 25-16,7 14-51 16,-1 3 8-16,3-2 8 15,2 0-10-15,5-2-28 16,4-1-39-16,1 2-9 16,9-1-15-16,-1-3 0 15,2 4-1-15,-2-1-6 16,-2-1 2-16,-3 4 6 15,-3-1-8-15,-4 2-4 0,-3 0 4 16,-1 0 0-16,-2 0 12 16,-2 0-12-16,0 0 1 15,-3 0 18-15,1 0-1 16,0 0 5-16,2 0 6 16,0 0-4-16,-3 0-19 15,4 0 19-15,-4 0-19 16,-2 0 0-16,1 0-4 15,-3 3-2-15,0 2 0 16,-2 1 41-16,0 0-7 16,0 3 13-16,0 7-20 15,0-3-1-15,0 3-5 16,0 5-21-16,0-2-7 16,0 6 7-16,0-2 12 15,0-1-11-15,0 0 13 0,0-2-13 16,0-1-1-16,0-4 0 15,0 2 1-15,0-4-5 16,0 3 14-16,0-1-10 16,0-2 0-16,0 2 0 15,0-3-28-15,0-5 26 16,0 2-18-16,0-5 3 16,0-1-2-16,0 0-6 0,0-3-19 15,0 0-8-15,0 0-26 16,0 0-32-16,5 0-20 15,0-3-116-15,-1-4-42 16,-4 1-304-16</inkml:trace>
  <inkml:trace contextRef="#ctx0" brushRef="#br0" timeOffset="151144">27393 8941 461 0,'0'0'138'15,"0"0"-57"-15,0 0 127 16,0 0 2-16,0 0-84 16,0 0-41-16,0 0-5 15,110-17 27-15,-86 12-44 16,1 1-9-16,-1 1 1 15,1-2-3-15,1 3-21 16,1-2 6-16,-2 2-7 0,0 0-15 16,-6-2-5-16,-3 4-10 15,-7-2-1-15,-5 2-1 16,-2 0-15-16,-2 0-43 16,0 0-57-16,0 0-66 15,0 0 29-15,-15 2-134 16,-3 4-115-16,1 2-177 0</inkml:trace>
  <inkml:trace contextRef="#ctx0" brushRef="#br0" timeOffset="151503.35">27414 9046 464 0,'0'0'176'0,"0"0"-20"16,0 0 2-16,0 0-24 15,0 0-28-15,0 0-37 16,0 0 5-16,33 10-14 15,-13-10-21-15,5 0-6 0,-1 0-7 16,0-6-14-16,-1 2-7 16,0 1-5-16,-4 2 0 15,-1-2 4-15,-3 2-4 16,-1 1 0-16,-5 0-35 16,-1 0-38-16,-2 0-47 15,-4 0-135-15,-2 0-63 16,0 0-94-16</inkml:trace>
  <inkml:trace contextRef="#ctx0" brushRef="#br0" timeOffset="151862.67">27334 9196 472 0,'0'0'208'0,"0"0"-108"15,0 0 60-15,0 0 58 16,0 0-58-16,0 0-18 15,0 0-35-15,117 0-8 16,-80 0-34-16,-2 0 0 16,3-2-37-16,-3 0 9 0,1 0-30 15,-3 0-5-15,-2-2-4 16,-2 2-73-16,-2-2-93 16,-6 2-125-16,-6 2-425 0</inkml:trace>
  <inkml:trace contextRef="#ctx0" brushRef="#br0" timeOffset="153426.05">28029 8664 393 0,'0'0'154'0,"0"0"-15"0,0 0 50 0,0 0 26 16,0 0-52-16,0 0-63 15,0 0 10-15,-3-4-1 16,3 4-6-16,5 0 13 16,15-3-49-16,5-1-47 15,6-3 1-15,4-1-5 16,5 2-16-16,-2-2 1 16,-3 1-8-16,-8-2 14 15,-4 5-2-15,-7 0-4 16,-7 3-1-16,-5-2 0 15,-2 3-16-15,-2 0 1 16,2 0 15-16,-2 0 0 16,0 0 35-16,0 5 18 0,2 8-1 15,-2-3-19-15,2 4-13 16,1-2 4-16,-1 2-6 16,-2-2-17-16,3 0 1 15,-3-1 12-15,0-2-13 16,0 1 7-16,0-2 11 15,0 1-10-15,0-3-9 16,0-3 0-16,0 2 1 16,0-1 7-16,0-2-8 15,0 0-9-15,0-1 4 16,0 2 5-16,-5-1 2 16,0 0 1-16,3-2-3 15,-2 2 0-15,0 0-12 0,-3-2-2 16,3 2 14-1,-2-2-10-15,0 0 10 0,2 0 0 16,-3 0 7-16,-5 0-6 16,2 0 0-16,-3 0 7 15,-1 0-7-15,-1 0 10 16,-4 3-10-16,2-2 6 16,-1 0-6-16,0 4 5 15,0-1-5-15,5-1-2 16,-3 2-16-16,5 1 16 15,0 0 1-15,0 0 0 0,1 0 0 16,2-2 0 0,4-1-9-16,-1-2 9 0,1 0 7 15,4 2-6-15,0-3 4 16,0 0-5-16,0 2-12 16,0-2 2-16,0 0-21 15,0 1 31-15,0 5 4 16,0 3 11-16,0 1 10 15,0 2-12-15,0 1 0 16,0 6-12-16,0-1 11 16,0 2-11-16,0 4 6 15,-2-2-7-15,-3 3 0 16,2-2 1-16,-1 1 0 16,0-2 0-16,-3-1 0 0,1-3-1 15,1-3 3-15,0-2 4 16,3-8-7-16,0 0 0 15,2-4-25-15,0-1 13 16,0 0-3-16,14 0 14 16,7 0-6-16,10 0 1 15,4 0-12-15,2 0 9 16,3-3-5-16,-2-2-1 16,-3-2 0-16,0 3 2 15,-4-2 1-15,-5 4 11 16,-2-2 0-16,-5 2-15 15,-6 0 16-15,-4-1 0 16,-4 2-5-16,-3-1-1 0,0-1 6 16,-2 2-7-1,2-5 8-15,-2 0-1 0,0-2 21 16,0-2 10-16,0-1-21 16,0 2-8-16,-4-2 9 15,-3 3-11-15,0 0-1 16,0 2-28-16,1 1-26 15,2-1-80-15,-1-2-162 16,3-1-86-16,2 3-706 0</inkml:trace>
  <inkml:trace contextRef="#ctx0" brushRef="#br0" timeOffset="156099.44">28743 8613 497 0,'0'0'125'0,"0"0"7"15,0 0 53 1,0 0-16-16,0 0-29 0,0 0-35 15,0 0 22 1,0 0 0-16,0 5-49 0,0 1 23 16,0 2-3-16,0 3-48 15,0-1 16-15,0 1-17 16,0 3-12-16,0 2-10 16,0 5 4-16,0 2-12 15,0 6-1-15,0 5 17 16,0 2-14-16,0 2-5 15,0-1-6-15,0-2-8 16,0-1 5-16,0-3-2 16,0-5-4-16,0-4 8 15,5-3-9-15,-2-2-8 0,-1-6 7 16,0 0-6 0,-2-3 7-16,2-1 0 0,1-2-6 15,-1-1 6-15,-2-2-15 16,2 0-10-16,-2-2 11 15,0 0-7-15,2 0-10 16,-2 0-18-16,2 0-20 16,3 0 12-16,-1-2-95 15,3-14-102-15,-2 4-55 16,-3-3-305-16</inkml:trace>
  <inkml:trace contextRef="#ctx0" brushRef="#br0" timeOffset="156739.98">28737 8675 499 0,'0'0'131'0,"0"0"15"0,0 0 37 16,0 0 4-16,0 0-64 16,0 0-30-16,0 0 10 15,6-22-16-15,8 19-16 16,2-1-23-16,2 1-10 15,-1-2-10-15,3 2-8 16,1-1-11-16,-4-1-7 16,1 1 5-16,-5 2 0 15,-1 2 25-15,-3 0 2 16,-7 0-12-16,2 0 4 16,-4 0 29-16,2 0-1 15,-2 2-12-15,2 7-2 16,1 1 2-16,-3 3-8 15,0 4 5-15,0 3-14 16,0 2 0-16,0 3-9 16,0 6 9-16,0-1-19 0,0 2-4 15,0-4-1-15,0-2 0 16,0-2-1-16,0-2 0 16,5 0 1-16,-1-6 0 15,-2 0 7-15,1-4-8 16,-1-3 0-16,0-3-6 15,0-2-3-15,0-2 9 16,2-2-21-16,1 0 3 16,0 0-13-16,-1 0-6 15,1 0-4-15,1-5-31 16,-2-2-66-16,-1-4-27 16,-3-3-123-16,0 4-117 15,0 1-364-15</inkml:trace>
  <inkml:trace contextRef="#ctx0" brushRef="#br0" timeOffset="157131.24">28753 8921 512 0,'0'0'156'0,"0"0"-41"0,0 0 83 16,0 0-10-16,0 0-53 15,0 0-42-15,0 0 5 16,67-9-21-16,-46 4-20 16,0 3-13-16,1-2-27 15,-4 2 5-15,-2 0-12 16,-3 0-4-16,-4 2-6 16,-2 0-6-16,-3 0-52 0,-2 0-53 15,-2 0-96-15,0 0-67 16,0 0-338-16</inkml:trace>
  <inkml:trace contextRef="#ctx0" brushRef="#br0" timeOffset="157474.96">28748 9106 546 0,'0'0'114'0,"0"0"38"16,0 0 82-16,0 0-56 16,0 0-45-16,0 0-3 15,0 0-11-15,83-6-43 16,-65 3-24-16,-1 2-23 15,1-2-1-15,0 2-20 16,-2-1-8-16,-3 0 0 16,-2 0-13-16,-2 2-46 15,-3-3-97-15,-1 3-50 16,-3 0-180-16,1 0-267 0</inkml:trace>
  <inkml:trace contextRef="#ctx0" brushRef="#br0" timeOffset="158069.68">28993 8624 155 0,'0'0'521'0,"0"0"-324"0,0 0-35 16,0 0 26-16,0 0-14 15,0 0-70-15,0 0-27 16,-4 0 8-16,8 0 33 15,12 0-38-15,2 0-30 16,2 0-22-16,2 0-11 16,1-2 7-16,0 2-18 15,4 0 0-15,-4 0 0 16,-1-2-6-16,-4 0 0 16,-4 2-1-16,-4 0 0 15,-3 0-23-15,0-1-14 16,-2 1-53-16,-3 0-55 15,0-3-55-15,0 2-25 16,-2-4-146-16,0 3-140 0</inkml:trace>
  <inkml:trace contextRef="#ctx0" brushRef="#br0" timeOffset="158460.26">29181 8501 532 0,'0'0'154'0,"0"0"1"0,0 0 83 15,0 0-81-15,0 0-31 16,0 0 29-16,0 0-43 15,-12 21-38-15,10-9 5 16,0 3-29-16,2-4-24 16,0 3-5-16,0 0 1 15,0-2-21-15,0 1 19 16,0-2-18-16,0 0 4 16,0-3-6-16,0-1 1 15,0 0 0-15,2-1 1 16,-2-1-4-16,0-1-23 15,0 2 10-15,0-2-22 16,0-1-11-16,0 0 4 0,0-3-26 16,0 0-84-1,0 0 9-15,0 0-93 0,0 0-345 0</inkml:trace>
  <inkml:trace contextRef="#ctx0" brushRef="#br0" timeOffset="158850.84">29061 8737 393 0,'0'0'234'0,"0"0"-64"16,0 0-21-16,0 0 45 16,0 0-68-16,0 0-34 15,0 0 49-15,6 0-35 16,3 0-39-16,-1 0-5 16,4 0-23-16,1 0 2 15,1 0-16-15,1 0-5 16,1 0-18-16,-1 0 5 15,1 0 0-15,-3 0-7 16,-2 0 0-16,1 0-19 16,-6 0-16-16,-1 0-52 0,-3 0-59 15,0 0-33-15,-2 0-53 16,0 0-278-16</inkml:trace>
  <inkml:trace contextRef="#ctx0" brushRef="#br0" timeOffset="159210.8">29049 8887 459 0,'0'0'133'0,"0"0"-18"0,0 0 141 16,0 0-39-16,0 0-75 15,0 0-26-15,0 0-41 16,60-2 4-16,-44-2-24 16,1 2-20-16,2-1-10 15,1 1-8-15,2-1-15 16,-2 0 11-16,0 0-13 15,0-1-1-15,-2 0-39 16,-1 2-43-16,4-2-35 16,-3 0 31-16,-3-2-38 0,8-4-43 15,-6 3-229-15,-3 0-122 0</inkml:trace>
  <inkml:trace contextRef="#ctx0" brushRef="#br0" timeOffset="159710.81">29310 8776 601 0,'0'0'184'0,"0"0"-24"16,0 0 34-1,0 0-70-15,0 0 46 0,0 0-48 16,0 0-23-16,0 27-7 16,0-13-24-16,0 6-25 15,0 2 1-15,0 1-8 16,0 8 5-16,0-3-17 16,-4 2-14-16,1-2 12 15,0-2-22-15,3-1-1 16,0-6 1-16,0 0 12 15,0-7-11-15,0-2 6 16,0-4-6-16,0-4-1 16,0-2 0-16,0 0-7 15,0 0 5-15,0 0 2 16,0-2 16-16,0-7-7 16,-6-2 3-16,-3 1-12 0,3-1 8 15,-6 4-8-15,3-1 0 16,-1 1-8-16,-2 4-5 15,3-1-12-15,1 0-20 16,1 1-18-16,2-1-70 16,3 2-121-16,2-2 13 15,0 0-167-15,-2 0-385 0</inkml:trace>
  <inkml:trace contextRef="#ctx0" brushRef="#br0" timeOffset="160054.49">29078 8983 491 0,'0'0'170'0,"0"0"-92"15,0 0 85-15,0 0 38 0,0 0-71 16,0 0-44 0,0 0-24-16,62-9 75 0,-46 9-52 15,2-3-35-15,-2 1-27 16,-1 1-14-16,1 1-9 15,-1-2-48-15,-1 2-125 16,-1 0-88-16,-7 0-320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Germany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首先是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的定義。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對所有的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，只要 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大於前面元素中最大的值減去誤差值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，就可以把</a:t>
            </a:r>
            <a:r>
              <a:rPr lang="en-US" altLang="zh-TW" sz="1200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添加進去。</a:t>
            </a:r>
            <a:endParaRPr lang="en-US" altLang="zh-TW" sz="1200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像是這個例子，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加入的時候，因為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大於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，在誤差容許範圍內，所以就可以把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給加進來。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作者有提到這個問題的兩種做法，第一個是這個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algorithm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，第二個就是作者所提出的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en-US" altLang="zh-TW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algorithm</a:t>
            </a:r>
            <a:r>
              <a:rPr lang="zh-TW" alt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直接用作者的範例來講，首先會有一個序列，這個序列長度是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，所以右邊那張圖就會有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個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來處理這個序列的每一個元素。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每個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會有兩個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，第一列是這個元素目前為止的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長度，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第二列是紀錄該元素的前一個元素的位置，也就是紀錄這個元素是接在哪個元素的後面。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然後每個元素都會經過兩個步驟。首先是往前找長度最長的元素，接在他後面，第二步就是往前找所有誤差值在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以內的元素，把那個元素的長度加一。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現在就從第一個元素開始，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首先把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放進去，目前的長度是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，所以長度這行就寫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，因為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前面沒有接東西，所以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就填入自己的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再來是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比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大，可以直接接在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後面，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原本的長度是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這邊就直接加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，變成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。然後因為前面接的元素是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的這邊就填入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的位置。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的話因為比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小，不能接在他們後面，所以就自己開一個新的，長度就是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就放自己的位置。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再來是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，首先看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的部分，從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開始往前找所有小於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的元素，發現有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，所以就把長度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，然後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那邊寫上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的位置。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的部分則是從頭開始看有沒有元素在誤差值內，在這裡就是要找這個區間的值，所以可以找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，可以發現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後面可以接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，所以就把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的長度加上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每個元素都會去進行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的步驟，全部做完可以得到最後一行。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如果要還原成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的話，就從長度最長的開始往回推。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這個例子是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，所以以最右邊這個來看，他所對應到的值是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，然後從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作為一個分界點，把左右分成兩個序列，先從右邊序列最右邊的元素往前看，如果有元素在誤差值內就依序填入。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在誤差範圍內，所以可以填入。再來就在往前查找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，找到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的元素，一樣把序列分成左右兩邊，如果右邊有在誤差範圍內就加入，以此類推就可以找到全部的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7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接下來是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的，上一種做法會幫每個元素都</a:t>
            </a:r>
            <a:r>
              <a:rPr lang="zh-TW" altLang="en-US" dirty="0"/>
              <a:t>存一個長度值，</a:t>
            </a:r>
            <a:r>
              <a:rPr lang="en-US" altLang="zh-TW" dirty="0"/>
              <a:t>improved</a:t>
            </a:r>
            <a:r>
              <a:rPr lang="zh-TW" altLang="en-US" dirty="0"/>
              <a:t>的方法則是幫每個長度存一個元素。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這樣的差異會造成這個方法只能找到最後一個找到的</a:t>
            </a:r>
            <a:r>
              <a:rPr lang="en-US" altLang="zh-TW" dirty="0" err="1"/>
              <a:t>LaIS</a:t>
            </a:r>
            <a:r>
              <a:rPr lang="zh-TW" altLang="en-US" dirty="0"/>
              <a:t>，不能像上一個方法一樣找到全部。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上面的表是記錄當某個元素為最大值時，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的長度。像是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在第二個位置，代表他可以產生長度為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下面的表跟剛剛的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那一列一樣都是用來找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的，一樣就是看他接在哪個元素後面就填入該元素的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首先一樣先把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放進來，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因為比目前的元素都大所以直接接到最後面，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的話要找到一個比他大的最小值，所以會差在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的前面，在進行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step2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會發現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超過容許範圍了，所以就把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刪除。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做到最後會得到這兩列，上面記錄的是不同長度的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的最大值，下面則是每個元素的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位置。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要找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的話就從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開始，以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為分界點將序列切成左右兩個，先從右邊開始找在容許範圍內的值，有的話就由後往前依序填入。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再來就是根據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predecessor 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，找到他的值，填入。剩下就跟剛才一樣，分成左右兩個序列，先從右邊開始找，找完之後找左邊。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就可以列出他的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了。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63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再來是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 code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的部分，左半部分是對所有元素，也就是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個元素做初始化，右半部分則是去構建這個序列的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左邊就是先創一個新節點把元素的值跟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存進去，再去找看看有沒有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有的話就填入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，沒有的話就填自己的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然後是去看他的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，如果超過誤差範圍就把他的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給刪除。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右半部分就是開始構建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跟上一張投影片示範的一樣，他會先找長度所對應的那個元素，把那個元素的左右兩邊分別作處理，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首先先從右邊開始，他會從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到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m+1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開始找誤差值內的元素，然後加進去，剩下就跟剛才所示範的一樣，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再去找他所對應的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，最後會得到一個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從第一個元素到最後一個元素，，如果沒有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，那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就設為自己。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然後如果這個元素插入的位置後面，有一個元素超過誤差範圍，就把那個元素刪掉。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右半邊就是在進行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9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最後是結論，作者他提出了一個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的演算法去解決</a:t>
            </a:r>
            <a:r>
              <a:rPr lang="en-US" altLang="zh-TW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問題。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每個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在搜尋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、插入還有刪除的操作時間會在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k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，而找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successor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在常數時間內就能完成，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所以整體的時間複雜度會是</a:t>
            </a:r>
            <a:r>
              <a:rPr lang="en-US" alt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log k</a:t>
            </a: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90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10" Type="http://schemas.openxmlformats.org/officeDocument/2006/relationships/image" Target="../media/image7.emf"/><Relationship Id="rId4" Type="http://schemas.openxmlformats.org/officeDocument/2006/relationships/customXml" Target="../ink/ink2.xml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0" Type="http://schemas.openxmlformats.org/officeDocument/2006/relationships/customXml" Target="../ink/ink7.xml"/><Relationship Id="rId4" Type="http://schemas.openxmlformats.org/officeDocument/2006/relationships/image" Target="../media/image5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The longest almost-increasing subsequence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Amr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Elmasry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Information Processing Letters, Volume 110, Issue 16 (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2010),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655–658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July 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Given a sequence of n elements, we introduce the notion of an almost-increasing subsequence as the longest subsequence that can be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converted to an increasing subsequence by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possibly adding a value, that is at most a fixed constant, to each of the elements. 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 show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how to optimally construct such subsequence in 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O(n </a:t>
            </a:r>
            <a:r>
              <a:rPr lang="en-US" i="1" dirty="0" err="1">
                <a:latin typeface="Times New Roman"/>
                <a:ea typeface="Times New Roman"/>
                <a:cs typeface="Times New Roman"/>
                <a:sym typeface="Times New Roman"/>
              </a:rPr>
              <a:t>logk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time, where k is the length of</a:t>
            </a:r>
            <a:r>
              <a:rPr lang="zh-TW" alt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output subsequence.</a:t>
            </a:r>
            <a:endParaRPr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ongest almost-increasing subsequence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7, 15, 2, 14, 14, 6, 8, 11, 17, 15, 14, 13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 = 2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7, 15, 14, 14, 15, 14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5515" t="9084" r="8245" b="-3189"/>
          <a:stretch/>
        </p:blipFill>
        <p:spPr>
          <a:xfrm>
            <a:off x="1123120" y="3329609"/>
            <a:ext cx="2968482" cy="5178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1616760" y="3822480"/>
              <a:ext cx="1245960" cy="16344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8120" y="3816720"/>
                <a:ext cx="1262880" cy="177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208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basic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82029" y="1579532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7, 15, 2, 14, 14, 6, 8, 11, 17, 15, 14,13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C = 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Length: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目前為止的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LaIS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長度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Indexes: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該元素前一個元素的所在位置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Task 1: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找到比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index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比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 小，且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lengt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最長的元素</a:t>
            </a: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Task 2: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找到所有誤差值在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c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以內的元素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7139"/>
          <a:stretch/>
        </p:blipFill>
        <p:spPr>
          <a:xfrm>
            <a:off x="6069275" y="443313"/>
            <a:ext cx="6068272" cy="5838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筆跡 2"/>
              <p14:cNvContentPartPr/>
              <p14:nvPr/>
            </p14:nvContentPartPr>
            <p14:xfrm>
              <a:off x="5820573" y="505058"/>
              <a:ext cx="2534040" cy="554364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1933" y="496418"/>
                <a:ext cx="2548440" cy="5563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86" y="5422594"/>
            <a:ext cx="2286319" cy="419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筆跡 4"/>
              <p14:cNvContentPartPr/>
              <p14:nvPr/>
            </p14:nvContentPartPr>
            <p14:xfrm>
              <a:off x="4498920" y="2949480"/>
              <a:ext cx="7531920" cy="374580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96400" y="2946960"/>
                <a:ext cx="7542720" cy="37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筆跡 5"/>
              <p14:cNvContentPartPr/>
              <p14:nvPr/>
            </p14:nvContentPartPr>
            <p14:xfrm>
              <a:off x="590760" y="5915880"/>
              <a:ext cx="2142000" cy="22176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760" y="5908680"/>
                <a:ext cx="2159280" cy="237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43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improved algorithm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8230"/>
          <a:stretch/>
        </p:blipFill>
        <p:spPr>
          <a:xfrm>
            <a:off x="6427076" y="155377"/>
            <a:ext cx="5576540" cy="5146276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0" y="5484823"/>
            <a:ext cx="7678913" cy="548175"/>
            <a:chOff x="-1829906" y="3437906"/>
            <a:chExt cx="7678913" cy="5481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29906" y="3437906"/>
              <a:ext cx="7678913" cy="27688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829906" y="3714790"/>
              <a:ext cx="7678913" cy="27129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/>
              <p14:cNvContentPartPr/>
              <p14:nvPr/>
            </p14:nvContentPartPr>
            <p14:xfrm>
              <a:off x="1660320" y="6076440"/>
              <a:ext cx="5887800" cy="38916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3840" y="6068520"/>
                <a:ext cx="5902560" cy="405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82029" y="1579532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7, 15, 2, 14, 14, 6, 8, 11, 17, 15, 14,13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C = 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Step1 find an element which is greater than xi, insert xi.</a:t>
            </a:r>
          </a:p>
          <a:p>
            <a:pPr marL="228600" lvl="0" indent="-228600">
              <a:buSzPts val="2800"/>
            </a:pP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Step2 delete the successor which is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greater 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Times New Roman"/>
              </a:rPr>
              <a:t>than xi + c.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筆跡 6"/>
              <p14:cNvContentPartPr/>
              <p14:nvPr/>
            </p14:nvContentPartPr>
            <p14:xfrm>
              <a:off x="4728665" y="1024178"/>
              <a:ext cx="1682280" cy="238320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8585" y="1015538"/>
                <a:ext cx="1702080" cy="240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筆跡 10"/>
              <p14:cNvContentPartPr/>
              <p14:nvPr/>
            </p14:nvContentPartPr>
            <p14:xfrm>
              <a:off x="814680" y="6082560"/>
              <a:ext cx="515520" cy="175680"/>
            </p14:xfrm>
          </p:contentPart>
        </mc:Choice>
        <mc:Fallback xmlns="">
          <p:pic>
            <p:nvPicPr>
              <p:cNvPr id="11" name="筆跡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6760" y="6074280"/>
                <a:ext cx="53316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14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pseudo-code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51474"/>
          <a:stretch/>
        </p:blipFill>
        <p:spPr>
          <a:xfrm>
            <a:off x="6146800" y="1898684"/>
            <a:ext cx="5600700" cy="35207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48991"/>
          <a:stretch/>
        </p:blipFill>
        <p:spPr>
          <a:xfrm>
            <a:off x="398783" y="1841500"/>
            <a:ext cx="5414527" cy="3577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/>
              <p14:cNvContentPartPr/>
              <p14:nvPr/>
            </p14:nvContentPartPr>
            <p14:xfrm>
              <a:off x="6343560" y="405720"/>
              <a:ext cx="4281840" cy="3071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5640" y="397440"/>
                <a:ext cx="4299480" cy="3087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Proposed an improved algorithm to solve the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problem.</a:t>
            </a: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Time Complexity: </a:t>
            </a:r>
            <a:r>
              <a:rPr lang="en-US" altLang="zh-TW" i="1" dirty="0">
                <a:latin typeface="Times New Roman"/>
                <a:ea typeface="Times New Roman"/>
                <a:cs typeface="Times New Roman"/>
                <a:sym typeface="Times New Roman"/>
              </a:rPr>
              <a:t>O(n </a:t>
            </a:r>
            <a:r>
              <a:rPr lang="en-US" altLang="zh-TW" i="1" dirty="0" err="1">
                <a:latin typeface="Times New Roman"/>
                <a:ea typeface="Times New Roman"/>
                <a:cs typeface="Times New Roman"/>
                <a:sym typeface="Times New Roman"/>
              </a:rPr>
              <a:t>logk</a:t>
            </a:r>
            <a:r>
              <a:rPr lang="en-US" altLang="zh-TW" i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9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1487</Words>
  <Application>Microsoft Office PowerPoint</Application>
  <PresentationFormat>寬螢幕</PresentationFormat>
  <Paragraphs>110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佈景主題</vt:lpstr>
      <vt:lpstr>The longest almost-increasing subsequence</vt:lpstr>
      <vt:lpstr>Abstract</vt:lpstr>
      <vt:lpstr> Longest almost-increasing subsequence</vt:lpstr>
      <vt:lpstr>The basic algorithm</vt:lpstr>
      <vt:lpstr>The improved algorithm</vt:lpstr>
      <vt:lpstr>pseudo-code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pplab</cp:lastModifiedBy>
  <cp:revision>496</cp:revision>
  <dcterms:created xsi:type="dcterms:W3CDTF">2024-03-29T12:17:05Z</dcterms:created>
  <dcterms:modified xsi:type="dcterms:W3CDTF">2024-07-23T02:20:30Z</dcterms:modified>
</cp:coreProperties>
</file>