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7" r:id="rId2"/>
    <p:sldId id="259" r:id="rId3"/>
    <p:sldId id="283" r:id="rId4"/>
    <p:sldId id="294" r:id="rId5"/>
    <p:sldId id="297" r:id="rId6"/>
    <p:sldId id="298" r:id="rId7"/>
    <p:sldId id="299" r:id="rId8"/>
    <p:sldId id="301" r:id="rId9"/>
    <p:sldId id="319" r:id="rId10"/>
    <p:sldId id="303" r:id="rId11"/>
    <p:sldId id="304" r:id="rId12"/>
    <p:sldId id="307" r:id="rId13"/>
    <p:sldId id="308" r:id="rId14"/>
    <p:sldId id="309" r:id="rId15"/>
    <p:sldId id="310" r:id="rId16"/>
    <p:sldId id="312" r:id="rId17"/>
    <p:sldId id="311" r:id="rId18"/>
    <p:sldId id="313" r:id="rId19"/>
    <p:sldId id="318" r:id="rId20"/>
    <p:sldId id="320" r:id="rId21"/>
    <p:sldId id="317" r:id="rId22"/>
    <p:sldId id="315" r:id="rId23"/>
    <p:sldId id="316" r:id="rId24"/>
    <p:sldId id="314" r:id="rId25"/>
    <p:sldId id="321" r:id="rId26"/>
    <p:sldId id="322" r:id="rId27"/>
    <p:sldId id="329" r:id="rId28"/>
    <p:sldId id="323" r:id="rId29"/>
    <p:sldId id="331" r:id="rId30"/>
    <p:sldId id="333" r:id="rId31"/>
    <p:sldId id="332" r:id="rId32"/>
    <p:sldId id="324" r:id="rId33"/>
    <p:sldId id="330" r:id="rId34"/>
    <p:sldId id="328" r:id="rId3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AADC"/>
    <a:srgbClr val="A9D18E"/>
    <a:srgbClr val="ACB4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151" autoAdjust="0"/>
  </p:normalViewPr>
  <p:slideViewPr>
    <p:cSldViewPr snapToGrid="0">
      <p:cViewPr varScale="1">
        <p:scale>
          <a:sx n="84" d="100"/>
          <a:sy n="84" d="100"/>
        </p:scale>
        <p:origin x="1596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4FD21D-BF96-479C-982E-44D0F1FCD264}" type="datetimeFigureOut">
              <a:rPr lang="zh-TW" altLang="en-US" smtClean="0"/>
              <a:t>2024/7/30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3800E6-BF8B-4688-BB24-9F5263D571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9365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1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058093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2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78077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3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5846865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4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2206714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只會跟 </a:t>
            </a:r>
            <a:r>
              <a:rPr lang="en-US" altLang="zh-TW" dirty="0"/>
              <a:t>parent </a:t>
            </a:r>
            <a:r>
              <a:rPr lang="zh-TW" altLang="en-US" dirty="0"/>
              <a:t>做 </a:t>
            </a:r>
            <a:r>
              <a:rPr lang="en-US" altLang="zh-TW" dirty="0"/>
              <a:t>union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3800E6-BF8B-4688-BB24-9F5263D5715F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78849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err="1"/>
              <a:t>Microset</a:t>
            </a:r>
            <a:r>
              <a:rPr lang="en-US" altLang="zh-TW" dirty="0"/>
              <a:t> </a:t>
            </a:r>
            <a:r>
              <a:rPr lang="zh-TW" altLang="en-US" dirty="0"/>
              <a:t>只是輔助，當我們把</a:t>
            </a:r>
            <a:r>
              <a:rPr lang="en-US" altLang="zh-TW" dirty="0" err="1"/>
              <a:t>microset</a:t>
            </a:r>
            <a:r>
              <a:rPr lang="en-US" altLang="zh-TW" dirty="0"/>
              <a:t> </a:t>
            </a:r>
            <a:r>
              <a:rPr lang="zh-TW" altLang="en-US" dirty="0"/>
              <a:t>去掉，並將實際的 </a:t>
            </a:r>
            <a:r>
              <a:rPr lang="en-US" altLang="zh-TW" dirty="0"/>
              <a:t>set</a:t>
            </a:r>
            <a:r>
              <a:rPr lang="zh-TW" altLang="en-US" dirty="0"/>
              <a:t> 顯示，就可以發現每個 </a:t>
            </a:r>
            <a:r>
              <a:rPr lang="en-US" altLang="zh-TW" dirty="0"/>
              <a:t>set </a:t>
            </a:r>
            <a:r>
              <a:rPr lang="zh-TW" altLang="en-US" dirty="0"/>
              <a:t>都只有一個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3800E6-BF8B-4688-BB24-9F5263D5715F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9215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E126B02-21CC-44D0-9CD5-BFC8538325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BA36A82-1489-4022-A7E2-28C4C908A2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24BD812-B600-45AC-9A66-D776F6743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A50E-2C75-443F-B9EF-4C0A8AD061F2}" type="datetime1">
              <a:rPr lang="zh-TW" altLang="en-US" smtClean="0"/>
              <a:t>2024/7/30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E687E7D-6CC2-4166-AA9D-1F6A56311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C68B100-1295-438B-90D3-487EE1A49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5635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3580441-3DEC-46CB-A62D-1D832F4C7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93BA409-9C19-42C1-AEC3-F861A6F01D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CCF9005-5C9B-4DEA-9D54-9D0E0A730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0D451-F5EA-4543-92C9-7F22135B7F59}" type="datetime1">
              <a:rPr lang="zh-TW" altLang="en-US" smtClean="0"/>
              <a:t>2024/7/30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AFECD77-868E-4E36-96C9-516379E7C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DD635AC-BF23-4F3C-94F0-350145B09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164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E80E3CFB-D284-4B79-97E2-FF5ECD6A71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3EEBBB6-FCB7-4849-9F97-0998277EE4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471855F-7F47-43A5-A2B7-DED70814C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815F2-2456-4F8B-A7DB-9D0FF67D0082}" type="datetime1">
              <a:rPr lang="zh-TW" altLang="en-US" smtClean="0"/>
              <a:t>2024/7/30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35656E3-AA5E-425A-B2DE-FEF93B8A3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4000F4D-DD71-4158-947D-29B4D1E52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5316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6689F37-B6F9-41C9-B3DA-D0FFAE97E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3A44E87-5769-48EE-B953-AE7D733BE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7774CBB-FFEB-482E-81EC-E1239B89D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FE9AB-2F34-437B-9DA8-B6766E276DA0}" type="datetime1">
              <a:rPr lang="zh-TW" altLang="en-US" smtClean="0"/>
              <a:t>2024/7/30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8C919CD-6B68-420C-8E81-A414F6916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AE93167-BE22-4D5C-8B4E-88E4486A3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1586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4101AF9-91BA-4AE1-8483-4DDA45A04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3E8BA73-6937-488E-ADE9-BC75767597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C47EF2E-E145-4BB6-A827-F4EA10CDB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5927A-6FE3-4F34-ACCA-769C39E9C8CB}" type="datetime1">
              <a:rPr lang="zh-TW" altLang="en-US" smtClean="0"/>
              <a:t>2024/7/30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015F903-5930-4990-9E5F-CF36D0EBD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21A4792-8DE6-4917-B57D-045E43602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4233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F38C3C8-75F2-4962-85C0-B1EB75C98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14EA971-6E29-421C-89E5-9BCE2280F1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61DFC00-F58B-4359-ABA3-D7400072F1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455FEE0-F523-44EC-BEA1-49DA9FC78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5B20-2C9F-4927-91B2-AAC8D7285D8E}" type="datetime1">
              <a:rPr lang="zh-TW" altLang="en-US" smtClean="0"/>
              <a:t>2024/7/30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CE93FE8-CCFA-4879-9D19-A18AD34B6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1D1AF11-CF6B-4B1F-95CC-1BAB850E0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8147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6A8B1E0-51A1-4E7A-A18E-76B2330A6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D4A0E0C-76B6-4EFE-9CD6-54CA82A4C2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2B60BE0-1A3A-4595-91F3-448F5678F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8CA7E51-0072-46AE-AF25-D9B0B6E977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01B12FEC-3918-4AB1-B8D5-8F579A5209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5CE5CF0E-FAC2-4640-AF9E-30CC1DE7D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9BD78-93EB-400A-94AF-731E788DE798}" type="datetime1">
              <a:rPr lang="zh-TW" altLang="en-US" smtClean="0"/>
              <a:t>2024/7/30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F9E84CF1-438F-4047-AD85-E271F3EBD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732773BD-943B-4F37-B8B1-04B980535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737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A893D89-BBAD-4D92-99E2-E835483FC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7988F47C-1F0E-4762-9A43-B1AE4451E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1328-229D-41EE-8F4E-A021E65D63E2}" type="datetime1">
              <a:rPr lang="zh-TW" altLang="en-US" smtClean="0"/>
              <a:t>2024/7/30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441D9460-7D1D-401A-8CAB-64C0E3B1A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DD827AB-51F4-4247-B2B6-C73CFBAFF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155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EAA9DFDE-82DF-4628-8AF2-11874100E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D448-DBC0-4D12-9FFE-086A3EC8104B}" type="datetime1">
              <a:rPr lang="zh-TW" altLang="en-US" smtClean="0"/>
              <a:t>2024/7/30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57F0B9EE-F903-4FD0-B4A5-40900DDBE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BCE498E-E1BB-4E27-943A-10A5F3E4A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136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56CF183-1FDA-46BD-B3C8-197DEF015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970C092-CADF-4E59-A374-8A10B8C29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84E7EA7-402C-4638-A70D-A67C9647FC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D4061BF-06BE-46A9-87FF-8CB661124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E52F8-7650-4CB0-9033-A1EA4220B602}" type="datetime1">
              <a:rPr lang="zh-TW" altLang="en-US" smtClean="0"/>
              <a:t>2024/7/30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D5B8F5F-B12E-4BF9-823E-AA7A5E595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38B9242-6404-43E8-B8A2-8F4CC8B85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5269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DBD502F-79C1-41DE-A505-BF47D93B6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A96EAB69-801D-4484-9CDB-8743A8A4DB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E357D14-9D30-4004-A23F-9C0F5AD157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AC85B0A-17F1-4A9C-AFEA-6507B1A20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19498-D296-4024-9919-6F58C886893A}" type="datetime1">
              <a:rPr lang="zh-TW" altLang="en-US" smtClean="0"/>
              <a:t>2024/7/30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9FA6154-8029-4D45-9C23-B8E70062B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3BC0EC0-9CE0-47BF-9656-AFA4D5489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4039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F756A63A-A313-4520-A4B9-F6025A75C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B247C57-EF40-4985-81B2-6C8651643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1AB606F-6505-43A3-A009-C4A37431EA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F5935-E727-42E6-88AD-58B0D1A6692F}" type="datetime1">
              <a:rPr lang="zh-TW" altLang="en-US" smtClean="0"/>
              <a:t>2024/7/30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6D252F0-8A97-4E76-B50A-2AA65C9005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12266F1-357C-4F6A-A4D5-BFCF118C10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2A479-0001-4A02-AD8F-F5D7697593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6472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1B36ABE-AAF8-A44E-9A2F-7BC45939FD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379" y="1041400"/>
            <a:ext cx="10699242" cy="2387600"/>
          </a:xfrm>
        </p:spPr>
        <p:txBody>
          <a:bodyPr>
            <a:noAutofit/>
          </a:bodyPr>
          <a:lstStyle/>
          <a:p>
            <a:r>
              <a:rPr kumimoji="1" lang="en-US" altLang="zh-TW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linear-time algorithm for a special case of disjoint set union</a:t>
            </a:r>
            <a:endParaRPr kumimoji="1" lang="en" altLang="zh-TW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5B5F14B-80FA-484A-93C9-1FC3F30ECA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ctr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Harold N.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Gabow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Robert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Endre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Targan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Journal of Computer and System Sciences, Vol. 30, no. 2, pp. 209-221, 1985</a:t>
            </a:r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0F52706B-9798-8F45-B922-E99F0F5C4CA1}"/>
              </a:ext>
            </a:extLst>
          </p:cNvPr>
          <p:cNvSpPr txBox="1">
            <a:spLocks/>
          </p:cNvSpPr>
          <p:nvPr/>
        </p:nvSpPr>
        <p:spPr>
          <a:xfrm>
            <a:off x="8322197" y="6002973"/>
            <a:ext cx="3584053" cy="66071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Presenter: Y</a:t>
            </a:r>
            <a:r>
              <a:rPr kumimoji="1"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kumimoji="1" lang="en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-Yu 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Chen</a:t>
            </a:r>
            <a:endParaRPr kumimoji="1" lang="en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Date: 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July</a:t>
            </a:r>
            <a:r>
              <a:rPr kumimoji="1" lang="en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kumimoji="1" lang="en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202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kumimoji="1" lang="en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96CA016-EEC3-9021-9504-2EC1FC962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7819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029DA5-2161-703A-A6CA-5967ABD47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Static tree set union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CBFE95A-88C3-86C0-BFE0-ABC0156BA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find(x)</a:t>
            </a: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link(x): unite(p(x), x)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7A565F9-5FA5-4957-68EF-E8D1D8459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10</a:t>
            </a:fld>
            <a:endParaRPr lang="zh-TW" altLang="en-US"/>
          </a:p>
        </p:txBody>
      </p:sp>
      <p:grpSp>
        <p:nvGrpSpPr>
          <p:cNvPr id="36" name="群組 35">
            <a:extLst>
              <a:ext uri="{FF2B5EF4-FFF2-40B4-BE49-F238E27FC236}">
                <a16:creationId xmlns:a16="http://schemas.microsoft.com/office/drawing/2014/main" id="{9139AF74-07E9-C097-BD0E-5846E700EB49}"/>
              </a:ext>
            </a:extLst>
          </p:cNvPr>
          <p:cNvGrpSpPr/>
          <p:nvPr/>
        </p:nvGrpSpPr>
        <p:grpSpPr>
          <a:xfrm>
            <a:off x="4651089" y="2171048"/>
            <a:ext cx="5945708" cy="3660492"/>
            <a:chOff x="4651089" y="2171048"/>
            <a:chExt cx="5945708" cy="3660492"/>
          </a:xfrm>
        </p:grpSpPr>
        <p:sp>
          <p:nvSpPr>
            <p:cNvPr id="5" name="橢圓 4">
              <a:extLst>
                <a:ext uri="{FF2B5EF4-FFF2-40B4-BE49-F238E27FC236}">
                  <a16:creationId xmlns:a16="http://schemas.microsoft.com/office/drawing/2014/main" id="{CB6448E2-B576-A9B3-0395-AFC81080BD2D}"/>
                </a:ext>
              </a:extLst>
            </p:cNvPr>
            <p:cNvSpPr/>
            <p:nvPr/>
          </p:nvSpPr>
          <p:spPr>
            <a:xfrm>
              <a:off x="7501635" y="2171048"/>
              <a:ext cx="540000" cy="540000"/>
            </a:xfrm>
            <a:prstGeom prst="ellipse">
              <a:avLst/>
            </a:prstGeom>
            <a:noFill/>
            <a:ln w="571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" name="直線接點 5">
              <a:extLst>
                <a:ext uri="{FF2B5EF4-FFF2-40B4-BE49-F238E27FC236}">
                  <a16:creationId xmlns:a16="http://schemas.microsoft.com/office/drawing/2014/main" id="{284D1F4F-3C8D-B344-FC1F-F53A2D623C33}"/>
                </a:ext>
              </a:extLst>
            </p:cNvPr>
            <p:cNvCxnSpPr>
              <a:cxnSpLocks/>
              <a:stCxn id="5" idx="3"/>
              <a:endCxn id="8" idx="7"/>
            </p:cNvCxnSpPr>
            <p:nvPr/>
          </p:nvCxnSpPr>
          <p:spPr>
            <a:xfrm flipH="1">
              <a:off x="6162308" y="2631967"/>
              <a:ext cx="1418408" cy="591606"/>
            </a:xfrm>
            <a:prstGeom prst="line">
              <a:avLst/>
            </a:prstGeom>
            <a:ln w="2857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>
              <a:extLst>
                <a:ext uri="{FF2B5EF4-FFF2-40B4-BE49-F238E27FC236}">
                  <a16:creationId xmlns:a16="http://schemas.microsoft.com/office/drawing/2014/main" id="{9D821D40-879F-26C8-8838-59FD0C34FF78}"/>
                </a:ext>
              </a:extLst>
            </p:cNvPr>
            <p:cNvCxnSpPr>
              <a:cxnSpLocks/>
              <a:stCxn id="5" idx="5"/>
              <a:endCxn id="13" idx="1"/>
            </p:cNvCxnSpPr>
            <p:nvPr/>
          </p:nvCxnSpPr>
          <p:spPr>
            <a:xfrm>
              <a:off x="7962554" y="2631967"/>
              <a:ext cx="1225261" cy="591606"/>
            </a:xfrm>
            <a:prstGeom prst="line">
              <a:avLst/>
            </a:prstGeom>
            <a:ln w="2857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橢圓 7">
              <a:extLst>
                <a:ext uri="{FF2B5EF4-FFF2-40B4-BE49-F238E27FC236}">
                  <a16:creationId xmlns:a16="http://schemas.microsoft.com/office/drawing/2014/main" id="{806B6494-861C-03ED-7039-9EBAF778DF2F}"/>
                </a:ext>
              </a:extLst>
            </p:cNvPr>
            <p:cNvSpPr/>
            <p:nvPr/>
          </p:nvSpPr>
          <p:spPr>
            <a:xfrm>
              <a:off x="5701389" y="3144492"/>
              <a:ext cx="540000" cy="540000"/>
            </a:xfrm>
            <a:prstGeom prst="ellipse">
              <a:avLst/>
            </a:prstGeom>
            <a:noFill/>
            <a:ln w="571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橢圓 8">
              <a:extLst>
                <a:ext uri="{FF2B5EF4-FFF2-40B4-BE49-F238E27FC236}">
                  <a16:creationId xmlns:a16="http://schemas.microsoft.com/office/drawing/2014/main" id="{857A1DB3-4941-F82A-D75A-77EC01E6F098}"/>
                </a:ext>
              </a:extLst>
            </p:cNvPr>
            <p:cNvSpPr/>
            <p:nvPr/>
          </p:nvSpPr>
          <p:spPr>
            <a:xfrm>
              <a:off x="6649452" y="4213310"/>
              <a:ext cx="540000" cy="540000"/>
            </a:xfrm>
            <a:prstGeom prst="ellipse">
              <a:avLst/>
            </a:prstGeom>
            <a:noFill/>
            <a:ln w="571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橢圓 9">
              <a:extLst>
                <a:ext uri="{FF2B5EF4-FFF2-40B4-BE49-F238E27FC236}">
                  <a16:creationId xmlns:a16="http://schemas.microsoft.com/office/drawing/2014/main" id="{2EBC00FF-546E-2733-671F-A459F7A43D77}"/>
                </a:ext>
              </a:extLst>
            </p:cNvPr>
            <p:cNvSpPr/>
            <p:nvPr/>
          </p:nvSpPr>
          <p:spPr>
            <a:xfrm>
              <a:off x="4651089" y="4213310"/>
              <a:ext cx="540000" cy="540000"/>
            </a:xfrm>
            <a:prstGeom prst="ellipse">
              <a:avLst/>
            </a:prstGeom>
            <a:noFill/>
            <a:ln w="571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直線接點 10">
              <a:extLst>
                <a:ext uri="{FF2B5EF4-FFF2-40B4-BE49-F238E27FC236}">
                  <a16:creationId xmlns:a16="http://schemas.microsoft.com/office/drawing/2014/main" id="{D4E8F3FF-0BD9-C0D8-7201-B4A990BDED63}"/>
                </a:ext>
              </a:extLst>
            </p:cNvPr>
            <p:cNvCxnSpPr>
              <a:cxnSpLocks/>
              <a:stCxn id="8" idx="3"/>
              <a:endCxn id="10" idx="7"/>
            </p:cNvCxnSpPr>
            <p:nvPr/>
          </p:nvCxnSpPr>
          <p:spPr>
            <a:xfrm flipH="1">
              <a:off x="5112008" y="3605411"/>
              <a:ext cx="668462" cy="686980"/>
            </a:xfrm>
            <a:prstGeom prst="line">
              <a:avLst/>
            </a:prstGeom>
            <a:ln w="2857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>
              <a:extLst>
                <a:ext uri="{FF2B5EF4-FFF2-40B4-BE49-F238E27FC236}">
                  <a16:creationId xmlns:a16="http://schemas.microsoft.com/office/drawing/2014/main" id="{40608AAE-45B6-09F1-BAFB-9F2676FAB084}"/>
                </a:ext>
              </a:extLst>
            </p:cNvPr>
            <p:cNvCxnSpPr>
              <a:cxnSpLocks/>
              <a:stCxn id="8" idx="5"/>
              <a:endCxn id="9" idx="1"/>
            </p:cNvCxnSpPr>
            <p:nvPr/>
          </p:nvCxnSpPr>
          <p:spPr>
            <a:xfrm>
              <a:off x="6162308" y="3605411"/>
              <a:ext cx="566225" cy="686980"/>
            </a:xfrm>
            <a:prstGeom prst="line">
              <a:avLst/>
            </a:prstGeom>
            <a:ln w="2857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橢圓 12">
              <a:extLst>
                <a:ext uri="{FF2B5EF4-FFF2-40B4-BE49-F238E27FC236}">
                  <a16:creationId xmlns:a16="http://schemas.microsoft.com/office/drawing/2014/main" id="{A9C1DF3F-7AF1-8ECC-D13C-7802BA40FE6C}"/>
                </a:ext>
              </a:extLst>
            </p:cNvPr>
            <p:cNvSpPr/>
            <p:nvPr/>
          </p:nvSpPr>
          <p:spPr>
            <a:xfrm>
              <a:off x="9108734" y="3144492"/>
              <a:ext cx="540000" cy="540000"/>
            </a:xfrm>
            <a:prstGeom prst="ellipse">
              <a:avLst/>
            </a:prstGeom>
            <a:noFill/>
            <a:ln w="571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橢圓 13">
              <a:extLst>
                <a:ext uri="{FF2B5EF4-FFF2-40B4-BE49-F238E27FC236}">
                  <a16:creationId xmlns:a16="http://schemas.microsoft.com/office/drawing/2014/main" id="{CADC55E0-5685-F719-1750-9CAD8E63C59B}"/>
                </a:ext>
              </a:extLst>
            </p:cNvPr>
            <p:cNvSpPr/>
            <p:nvPr/>
          </p:nvSpPr>
          <p:spPr>
            <a:xfrm>
              <a:off x="10056797" y="4213310"/>
              <a:ext cx="540000" cy="540000"/>
            </a:xfrm>
            <a:prstGeom prst="ellipse">
              <a:avLst/>
            </a:prstGeom>
            <a:noFill/>
            <a:ln w="571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橢圓 14">
              <a:extLst>
                <a:ext uri="{FF2B5EF4-FFF2-40B4-BE49-F238E27FC236}">
                  <a16:creationId xmlns:a16="http://schemas.microsoft.com/office/drawing/2014/main" id="{364AC38E-B4CF-C552-C883-4689081A8CC0}"/>
                </a:ext>
              </a:extLst>
            </p:cNvPr>
            <p:cNvSpPr/>
            <p:nvPr/>
          </p:nvSpPr>
          <p:spPr>
            <a:xfrm>
              <a:off x="8058434" y="4213310"/>
              <a:ext cx="540000" cy="540000"/>
            </a:xfrm>
            <a:prstGeom prst="ellipse">
              <a:avLst/>
            </a:prstGeom>
            <a:noFill/>
            <a:ln w="571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6" name="直線接點 15">
              <a:extLst>
                <a:ext uri="{FF2B5EF4-FFF2-40B4-BE49-F238E27FC236}">
                  <a16:creationId xmlns:a16="http://schemas.microsoft.com/office/drawing/2014/main" id="{768FFACC-CBF9-AB82-4635-F6F788B24C5B}"/>
                </a:ext>
              </a:extLst>
            </p:cNvPr>
            <p:cNvCxnSpPr>
              <a:cxnSpLocks/>
              <a:stCxn id="13" idx="3"/>
              <a:endCxn id="15" idx="7"/>
            </p:cNvCxnSpPr>
            <p:nvPr/>
          </p:nvCxnSpPr>
          <p:spPr>
            <a:xfrm flipH="1">
              <a:off x="8519353" y="3605411"/>
              <a:ext cx="668462" cy="686980"/>
            </a:xfrm>
            <a:prstGeom prst="line">
              <a:avLst/>
            </a:prstGeom>
            <a:ln w="2857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>
              <a:extLst>
                <a:ext uri="{FF2B5EF4-FFF2-40B4-BE49-F238E27FC236}">
                  <a16:creationId xmlns:a16="http://schemas.microsoft.com/office/drawing/2014/main" id="{B5233EA8-7C92-27FA-1364-879291802220}"/>
                </a:ext>
              </a:extLst>
            </p:cNvPr>
            <p:cNvCxnSpPr>
              <a:cxnSpLocks/>
              <a:stCxn id="13" idx="5"/>
              <a:endCxn id="14" idx="1"/>
            </p:cNvCxnSpPr>
            <p:nvPr/>
          </p:nvCxnSpPr>
          <p:spPr>
            <a:xfrm>
              <a:off x="9569653" y="3605411"/>
              <a:ext cx="566225" cy="686980"/>
            </a:xfrm>
            <a:prstGeom prst="line">
              <a:avLst/>
            </a:prstGeom>
            <a:ln w="2857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橢圓 19">
              <a:extLst>
                <a:ext uri="{FF2B5EF4-FFF2-40B4-BE49-F238E27FC236}">
                  <a16:creationId xmlns:a16="http://schemas.microsoft.com/office/drawing/2014/main" id="{51D26398-850F-8569-791E-862C667E1DD5}"/>
                </a:ext>
              </a:extLst>
            </p:cNvPr>
            <p:cNvSpPr/>
            <p:nvPr/>
          </p:nvSpPr>
          <p:spPr>
            <a:xfrm>
              <a:off x="7513575" y="5291540"/>
              <a:ext cx="540000" cy="540000"/>
            </a:xfrm>
            <a:prstGeom prst="ellipse">
              <a:avLst/>
            </a:prstGeom>
            <a:noFill/>
            <a:ln w="571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直線接點 20">
              <a:extLst>
                <a:ext uri="{FF2B5EF4-FFF2-40B4-BE49-F238E27FC236}">
                  <a16:creationId xmlns:a16="http://schemas.microsoft.com/office/drawing/2014/main" id="{66CDEDD4-E17A-AC9B-3D99-A97D0AE3E051}"/>
                </a:ext>
              </a:extLst>
            </p:cNvPr>
            <p:cNvCxnSpPr>
              <a:cxnSpLocks/>
              <a:stCxn id="15" idx="3"/>
              <a:endCxn id="20" idx="0"/>
            </p:cNvCxnSpPr>
            <p:nvPr/>
          </p:nvCxnSpPr>
          <p:spPr>
            <a:xfrm flipH="1">
              <a:off x="7783575" y="4674229"/>
              <a:ext cx="353940" cy="617311"/>
            </a:xfrm>
            <a:prstGeom prst="line">
              <a:avLst/>
            </a:prstGeom>
            <a:ln w="2857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橢圓 21">
              <a:extLst>
                <a:ext uri="{FF2B5EF4-FFF2-40B4-BE49-F238E27FC236}">
                  <a16:creationId xmlns:a16="http://schemas.microsoft.com/office/drawing/2014/main" id="{0525E066-7182-4E3D-D079-D7D818A364E1}"/>
                </a:ext>
              </a:extLst>
            </p:cNvPr>
            <p:cNvSpPr/>
            <p:nvPr/>
          </p:nvSpPr>
          <p:spPr>
            <a:xfrm>
              <a:off x="8601266" y="5291540"/>
              <a:ext cx="540000" cy="540000"/>
            </a:xfrm>
            <a:prstGeom prst="ellipse">
              <a:avLst/>
            </a:prstGeom>
            <a:noFill/>
            <a:ln w="571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3" name="直線接點 22">
              <a:extLst>
                <a:ext uri="{FF2B5EF4-FFF2-40B4-BE49-F238E27FC236}">
                  <a16:creationId xmlns:a16="http://schemas.microsoft.com/office/drawing/2014/main" id="{4EDD1202-C67A-9F3D-D72E-42203BF412D0}"/>
                </a:ext>
              </a:extLst>
            </p:cNvPr>
            <p:cNvCxnSpPr>
              <a:cxnSpLocks/>
              <a:stCxn id="15" idx="5"/>
              <a:endCxn id="22" idx="0"/>
            </p:cNvCxnSpPr>
            <p:nvPr/>
          </p:nvCxnSpPr>
          <p:spPr>
            <a:xfrm>
              <a:off x="8519353" y="4674229"/>
              <a:ext cx="351913" cy="617311"/>
            </a:xfrm>
            <a:prstGeom prst="line">
              <a:avLst/>
            </a:prstGeom>
            <a:ln w="2857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文字方塊 23">
              <a:extLst>
                <a:ext uri="{FF2B5EF4-FFF2-40B4-BE49-F238E27FC236}">
                  <a16:creationId xmlns:a16="http://schemas.microsoft.com/office/drawing/2014/main" id="{62A5C6D7-23A1-0DF9-EEE8-77EE52CDA437}"/>
                </a:ext>
              </a:extLst>
            </p:cNvPr>
            <p:cNvSpPr txBox="1"/>
            <p:nvPr/>
          </p:nvSpPr>
          <p:spPr>
            <a:xfrm>
              <a:off x="9715737" y="3082191"/>
              <a:ext cx="78418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p(d)</a:t>
              </a:r>
              <a:endPara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文字方塊 31">
              <a:extLst>
                <a:ext uri="{FF2B5EF4-FFF2-40B4-BE49-F238E27FC236}">
                  <a16:creationId xmlns:a16="http://schemas.microsoft.com/office/drawing/2014/main" id="{DCDCEC46-07FE-931E-8D1B-52CA0A09BCCE}"/>
                </a:ext>
              </a:extLst>
            </p:cNvPr>
            <p:cNvSpPr txBox="1"/>
            <p:nvPr/>
          </p:nvSpPr>
          <p:spPr>
            <a:xfrm>
              <a:off x="4907312" y="3113342"/>
              <a:ext cx="7633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p(a)</a:t>
              </a:r>
              <a:endPara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文字方塊 32">
              <a:extLst>
                <a:ext uri="{FF2B5EF4-FFF2-40B4-BE49-F238E27FC236}">
                  <a16:creationId xmlns:a16="http://schemas.microsoft.com/office/drawing/2014/main" id="{9FE37D84-DAB2-0EBC-4A08-07B4D1FB57D2}"/>
                </a:ext>
              </a:extLst>
            </p:cNvPr>
            <p:cNvSpPr txBox="1"/>
            <p:nvPr/>
          </p:nvSpPr>
          <p:spPr>
            <a:xfrm>
              <a:off x="8611088" y="4165718"/>
              <a:ext cx="7633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p(c)</a:t>
              </a:r>
              <a:endPara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8" name="橢圓 17">
            <a:extLst>
              <a:ext uri="{FF2B5EF4-FFF2-40B4-BE49-F238E27FC236}">
                <a16:creationId xmlns:a16="http://schemas.microsoft.com/office/drawing/2014/main" id="{44F11761-5AF3-F8F2-9BFC-2A4527FF6216}"/>
              </a:ext>
            </a:extLst>
          </p:cNvPr>
          <p:cNvSpPr/>
          <p:nvPr/>
        </p:nvSpPr>
        <p:spPr>
          <a:xfrm rot="18903079">
            <a:off x="3749206" y="3322417"/>
            <a:ext cx="2927518" cy="1357755"/>
          </a:xfrm>
          <a:prstGeom prst="ellipse">
            <a:avLst/>
          </a:prstGeom>
          <a:solidFill>
            <a:srgbClr val="8FAADC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橢圓 18">
            <a:extLst>
              <a:ext uri="{FF2B5EF4-FFF2-40B4-BE49-F238E27FC236}">
                <a16:creationId xmlns:a16="http://schemas.microsoft.com/office/drawing/2014/main" id="{86A5AFCB-BFD7-9457-F7D4-41975C1EB9FB}"/>
              </a:ext>
            </a:extLst>
          </p:cNvPr>
          <p:cNvSpPr/>
          <p:nvPr/>
        </p:nvSpPr>
        <p:spPr>
          <a:xfrm rot="3093148">
            <a:off x="8518440" y="3074808"/>
            <a:ext cx="2927518" cy="1357755"/>
          </a:xfrm>
          <a:prstGeom prst="ellipse">
            <a:avLst/>
          </a:prstGeom>
          <a:solidFill>
            <a:srgbClr val="8FAADC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橢圓 24">
            <a:extLst>
              <a:ext uri="{FF2B5EF4-FFF2-40B4-BE49-F238E27FC236}">
                <a16:creationId xmlns:a16="http://schemas.microsoft.com/office/drawing/2014/main" id="{D4054361-4236-5747-C685-FA8CEAAEE23C}"/>
              </a:ext>
            </a:extLst>
          </p:cNvPr>
          <p:cNvSpPr/>
          <p:nvPr/>
        </p:nvSpPr>
        <p:spPr>
          <a:xfrm rot="3913871">
            <a:off x="7338406" y="4221545"/>
            <a:ext cx="2927518" cy="1357755"/>
          </a:xfrm>
          <a:prstGeom prst="ellipse">
            <a:avLst/>
          </a:prstGeom>
          <a:solidFill>
            <a:srgbClr val="8FAADC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9863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029DA5-2161-703A-A6CA-5967ABD47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Microset</a:t>
            </a:r>
            <a:endParaRPr lang="zh-TW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6CBFE95A-88C3-86C0-BFE0-ABC0156BAEC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Microset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𝑆</m:t>
                    </m:r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a collection of </a:t>
                </a:r>
                <a:r>
                  <a:rPr lang="en-US" altLang="zh-TW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subtrees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of T, all with a </a:t>
                </a:r>
                <a:r>
                  <a:rPr lang="en-US" altLang="zh-TW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common</a:t>
                </a:r>
              </a:p>
              <a:p>
                <a:pPr marL="0" indent="0">
                  <a:buNone/>
                </a:pPr>
                <a:r>
                  <a:rPr lang="en-US" altLang="zh-TW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parent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Contains fewer than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nodes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There are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𝑂</m:t>
                    </m:r>
                    <m:d>
                      <m:dPr>
                        <m:ctrlPr>
                          <a:rPr lang="en-US" altLang="zh-TW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m:rPr>
                            <m:lit/>
                          </m:rPr>
                          <a:rPr lang="en-US" altLang="zh-TW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/</m:t>
                        </m:r>
                        <m:r>
                          <a:rPr lang="en-US" altLang="zh-TW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microsets</a:t>
                </a: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Exist a node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en-US" altLang="zh-TW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∉</m:t>
                    </m:r>
                    <m:r>
                      <a:rPr lang="en-US" altLang="zh-TW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𝑆</m:t>
                    </m:r>
                  </m:oMath>
                </a14:m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such that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𝑝</m:t>
                    </m:r>
                    <m:d>
                      <m:dPr>
                        <m:ctrlPr>
                          <a:rPr lang="en-US" altLang="zh-TW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</m:d>
                    <m:r>
                      <a:rPr lang="en-US" altLang="zh-TW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altLang="zh-TW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US" altLang="zh-TW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∪</m:t>
                    </m:r>
                    <m:r>
                      <a:rPr lang="en-US" altLang="zh-TW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𝑟</m:t>
                    </m:r>
                  </m:oMath>
                </a14:m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Font typeface="Wingdings" panose="05000000000000000000" pitchFamily="2" charset="2"/>
                  <a:buChar char="l"/>
                </a:pP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Node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𝑟</m:t>
                    </m:r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called the root of </a:t>
                </a:r>
                <a:r>
                  <a:rPr lang="en-US" altLang="zh-TW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microset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𝑆</m:t>
                    </m:r>
                  </m:oMath>
                </a14:m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Font typeface="Wingdings" panose="05000000000000000000" pitchFamily="2" charset="2"/>
                  <a:buChar char="l"/>
                </a:pP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US" altLang="zh-TW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∪</m:t>
                    </m:r>
                    <m:r>
                      <a:rPr lang="en-US" altLang="zh-TW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𝑟</m:t>
                    </m:r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induces a subtree of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𝑇</m:t>
                    </m:r>
                  </m:oMath>
                </a14:m>
                <a:b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with root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𝑟</m:t>
                    </m:r>
                  </m:oMath>
                </a14:m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6CBFE95A-88C3-86C0-BFE0-ABC0156BAEC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336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7A565F9-5FA5-4957-68EF-E8D1D8459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06880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029DA5-2161-703A-A6CA-5967ABD47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Microset</a:t>
            </a: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(Illustration)</a:t>
            </a:r>
            <a:endParaRPr lang="zh-TW" altLang="en-US" b="1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7A565F9-5FA5-4957-68EF-E8D1D8459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12</a:t>
            </a:fld>
            <a:endParaRPr lang="zh-TW" altLang="en-US"/>
          </a:p>
        </p:txBody>
      </p:sp>
      <p:grpSp>
        <p:nvGrpSpPr>
          <p:cNvPr id="108" name="群組 107">
            <a:extLst>
              <a:ext uri="{FF2B5EF4-FFF2-40B4-BE49-F238E27FC236}">
                <a16:creationId xmlns:a16="http://schemas.microsoft.com/office/drawing/2014/main" id="{86B431F1-528A-76F5-247E-1C59DA561E9C}"/>
              </a:ext>
            </a:extLst>
          </p:cNvPr>
          <p:cNvGrpSpPr/>
          <p:nvPr/>
        </p:nvGrpSpPr>
        <p:grpSpPr>
          <a:xfrm>
            <a:off x="8711009" y="823183"/>
            <a:ext cx="3033956" cy="1046440"/>
            <a:chOff x="9425204" y="323794"/>
            <a:chExt cx="3033956" cy="1046440"/>
          </a:xfrm>
        </p:grpSpPr>
        <p:sp>
          <p:nvSpPr>
            <p:cNvPr id="104" name="橢圓 103">
              <a:extLst>
                <a:ext uri="{FF2B5EF4-FFF2-40B4-BE49-F238E27FC236}">
                  <a16:creationId xmlns:a16="http://schemas.microsoft.com/office/drawing/2014/main" id="{BF8A193D-B591-7BE7-B398-8A14FEE58E7B}"/>
                </a:ext>
              </a:extLst>
            </p:cNvPr>
            <p:cNvSpPr/>
            <p:nvPr/>
          </p:nvSpPr>
          <p:spPr>
            <a:xfrm>
              <a:off x="9425204" y="448103"/>
              <a:ext cx="360000" cy="360000"/>
            </a:xfrm>
            <a:prstGeom prst="ellipse">
              <a:avLst/>
            </a:prstGeom>
            <a:solidFill>
              <a:schemeClr val="accent4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5" name="矩形: 圓角 104">
              <a:extLst>
                <a:ext uri="{FF2B5EF4-FFF2-40B4-BE49-F238E27FC236}">
                  <a16:creationId xmlns:a16="http://schemas.microsoft.com/office/drawing/2014/main" id="{6C5BC8EE-1E19-D9E7-127F-F6ED692933ED}"/>
                </a:ext>
              </a:extLst>
            </p:cNvPr>
            <p:cNvSpPr/>
            <p:nvPr/>
          </p:nvSpPr>
          <p:spPr>
            <a:xfrm>
              <a:off x="9425204" y="960228"/>
              <a:ext cx="360000" cy="360000"/>
            </a:xfrm>
            <a:prstGeom prst="roundRect">
              <a:avLst/>
            </a:prstGeom>
            <a:solidFill>
              <a:srgbClr val="A9D18E">
                <a:alpha val="50196"/>
              </a:srgb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106" name="文字方塊 105">
              <a:extLst>
                <a:ext uri="{FF2B5EF4-FFF2-40B4-BE49-F238E27FC236}">
                  <a16:creationId xmlns:a16="http://schemas.microsoft.com/office/drawing/2014/main" id="{1D168BB3-138E-C1D8-96A4-DC07E1030088}"/>
                </a:ext>
              </a:extLst>
            </p:cNvPr>
            <p:cNvSpPr txBox="1"/>
            <p:nvPr/>
          </p:nvSpPr>
          <p:spPr>
            <a:xfrm>
              <a:off x="9982200" y="323794"/>
              <a:ext cx="247696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root of </a:t>
              </a:r>
              <a:r>
                <a:rPr lang="en-US" altLang="zh-TW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microset</a:t>
              </a:r>
              <a:endPara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文字方塊 106">
              <a:extLst>
                <a:ext uri="{FF2B5EF4-FFF2-40B4-BE49-F238E27FC236}">
                  <a16:creationId xmlns:a16="http://schemas.microsoft.com/office/drawing/2014/main" id="{5CE774CF-6165-1012-694E-BE38D9687504}"/>
                </a:ext>
              </a:extLst>
            </p:cNvPr>
            <p:cNvSpPr txBox="1"/>
            <p:nvPr/>
          </p:nvSpPr>
          <p:spPr>
            <a:xfrm>
              <a:off x="9982200" y="847014"/>
              <a:ext cx="141897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microset</a:t>
              </a:r>
              <a:endPara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47" name="群組 146">
            <a:extLst>
              <a:ext uri="{FF2B5EF4-FFF2-40B4-BE49-F238E27FC236}">
                <a16:creationId xmlns:a16="http://schemas.microsoft.com/office/drawing/2014/main" id="{F0E7CC70-0DBA-B940-6DC5-2D41033CC204}"/>
              </a:ext>
            </a:extLst>
          </p:cNvPr>
          <p:cNvGrpSpPr/>
          <p:nvPr/>
        </p:nvGrpSpPr>
        <p:grpSpPr>
          <a:xfrm>
            <a:off x="1442802" y="1150233"/>
            <a:ext cx="9306396" cy="5388679"/>
            <a:chOff x="1442802" y="1150233"/>
            <a:chExt cx="9306396" cy="5388679"/>
          </a:xfrm>
        </p:grpSpPr>
        <p:sp>
          <p:nvSpPr>
            <p:cNvPr id="110" name="橢圓 109">
              <a:extLst>
                <a:ext uri="{FF2B5EF4-FFF2-40B4-BE49-F238E27FC236}">
                  <a16:creationId xmlns:a16="http://schemas.microsoft.com/office/drawing/2014/main" id="{5F7AA5EA-A8A0-7EEA-9D47-4277E6FE525E}"/>
                </a:ext>
              </a:extLst>
            </p:cNvPr>
            <p:cNvSpPr/>
            <p:nvPr/>
          </p:nvSpPr>
          <p:spPr>
            <a:xfrm>
              <a:off x="6723826" y="1150233"/>
              <a:ext cx="540000" cy="540000"/>
            </a:xfrm>
            <a:prstGeom prst="ellipse">
              <a:avLst/>
            </a:prstGeom>
            <a:solidFill>
              <a:schemeClr val="accent4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1" name="橢圓 110">
              <a:extLst>
                <a:ext uri="{FF2B5EF4-FFF2-40B4-BE49-F238E27FC236}">
                  <a16:creationId xmlns:a16="http://schemas.microsoft.com/office/drawing/2014/main" id="{DEBD6F3B-3658-9D5E-E855-0AAD57BF95F9}"/>
                </a:ext>
              </a:extLst>
            </p:cNvPr>
            <p:cNvSpPr/>
            <p:nvPr/>
          </p:nvSpPr>
          <p:spPr>
            <a:xfrm>
              <a:off x="5818135" y="1874855"/>
              <a:ext cx="720000" cy="720000"/>
            </a:xfrm>
            <a:prstGeom prst="ellipse">
              <a:avLst/>
            </a:prstGeom>
            <a:solidFill>
              <a:schemeClr val="accent4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" name="橢圓 111">
              <a:extLst>
                <a:ext uri="{FF2B5EF4-FFF2-40B4-BE49-F238E27FC236}">
                  <a16:creationId xmlns:a16="http://schemas.microsoft.com/office/drawing/2014/main" id="{7F07D508-D966-6CCF-6907-EC55DC35EFCE}"/>
                </a:ext>
              </a:extLst>
            </p:cNvPr>
            <p:cNvSpPr/>
            <p:nvPr/>
          </p:nvSpPr>
          <p:spPr>
            <a:xfrm>
              <a:off x="3782675" y="2774107"/>
              <a:ext cx="720000" cy="720000"/>
            </a:xfrm>
            <a:prstGeom prst="ellipse">
              <a:avLst/>
            </a:prstGeom>
            <a:solidFill>
              <a:schemeClr val="accent4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3" name="橢圓 112">
              <a:extLst>
                <a:ext uri="{FF2B5EF4-FFF2-40B4-BE49-F238E27FC236}">
                  <a16:creationId xmlns:a16="http://schemas.microsoft.com/office/drawing/2014/main" id="{7ED32F73-8823-A71F-4CFA-D2D9A634C6C3}"/>
                </a:ext>
              </a:extLst>
            </p:cNvPr>
            <p:cNvSpPr/>
            <p:nvPr/>
          </p:nvSpPr>
          <p:spPr>
            <a:xfrm>
              <a:off x="2482753" y="3709555"/>
              <a:ext cx="720000" cy="720000"/>
            </a:xfrm>
            <a:prstGeom prst="ellipse">
              <a:avLst/>
            </a:prstGeom>
            <a:solidFill>
              <a:schemeClr val="accent4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4" name="橢圓 113">
              <a:extLst>
                <a:ext uri="{FF2B5EF4-FFF2-40B4-BE49-F238E27FC236}">
                  <a16:creationId xmlns:a16="http://schemas.microsoft.com/office/drawing/2014/main" id="{AEBFD267-55EB-1A9B-C978-6D62760A4D59}"/>
                </a:ext>
              </a:extLst>
            </p:cNvPr>
            <p:cNvSpPr/>
            <p:nvPr/>
          </p:nvSpPr>
          <p:spPr>
            <a:xfrm>
              <a:off x="7930013" y="2772590"/>
              <a:ext cx="720000" cy="7200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5" name="橢圓 114">
              <a:extLst>
                <a:ext uri="{FF2B5EF4-FFF2-40B4-BE49-F238E27FC236}">
                  <a16:creationId xmlns:a16="http://schemas.microsoft.com/office/drawing/2014/main" id="{C9CC4F52-DD32-5C09-B3F5-97DAE14827E2}"/>
                </a:ext>
              </a:extLst>
            </p:cNvPr>
            <p:cNvSpPr/>
            <p:nvPr/>
          </p:nvSpPr>
          <p:spPr>
            <a:xfrm>
              <a:off x="9196171" y="3709555"/>
              <a:ext cx="720000" cy="720000"/>
            </a:xfrm>
            <a:prstGeom prst="ellipse">
              <a:avLst/>
            </a:prstGeom>
            <a:solidFill>
              <a:schemeClr val="accent4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6" name="橢圓 115">
              <a:extLst>
                <a:ext uri="{FF2B5EF4-FFF2-40B4-BE49-F238E27FC236}">
                  <a16:creationId xmlns:a16="http://schemas.microsoft.com/office/drawing/2014/main" id="{CC09D894-EAE3-B90E-1D40-17362D403CE9}"/>
                </a:ext>
              </a:extLst>
            </p:cNvPr>
            <p:cNvSpPr/>
            <p:nvPr/>
          </p:nvSpPr>
          <p:spPr>
            <a:xfrm>
              <a:off x="5203577" y="3709555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7" name="橢圓 116">
              <a:extLst>
                <a:ext uri="{FF2B5EF4-FFF2-40B4-BE49-F238E27FC236}">
                  <a16:creationId xmlns:a16="http://schemas.microsoft.com/office/drawing/2014/main" id="{1E4DCD50-D05A-87A0-B218-1364856A6EFC}"/>
                </a:ext>
              </a:extLst>
            </p:cNvPr>
            <p:cNvSpPr/>
            <p:nvPr/>
          </p:nvSpPr>
          <p:spPr>
            <a:xfrm>
              <a:off x="8454537" y="4658916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8" name="橢圓 117">
              <a:extLst>
                <a:ext uri="{FF2B5EF4-FFF2-40B4-BE49-F238E27FC236}">
                  <a16:creationId xmlns:a16="http://schemas.microsoft.com/office/drawing/2014/main" id="{405BE19D-7B5B-C150-3814-93091FDF9E8E}"/>
                </a:ext>
              </a:extLst>
            </p:cNvPr>
            <p:cNvSpPr/>
            <p:nvPr/>
          </p:nvSpPr>
          <p:spPr>
            <a:xfrm>
              <a:off x="9953213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j</a:t>
              </a:r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9" name="橢圓 118">
              <a:extLst>
                <a:ext uri="{FF2B5EF4-FFF2-40B4-BE49-F238E27FC236}">
                  <a16:creationId xmlns:a16="http://schemas.microsoft.com/office/drawing/2014/main" id="{D7B323BD-853F-FE6F-8579-A086FBBBDA53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</a:t>
              </a:r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0" name="橢圓 119">
              <a:extLst>
                <a:ext uri="{FF2B5EF4-FFF2-40B4-BE49-F238E27FC236}">
                  <a16:creationId xmlns:a16="http://schemas.microsoft.com/office/drawing/2014/main" id="{9BC5442B-2776-FDE2-F6E0-5C8F5B42E75D}"/>
                </a:ext>
              </a:extLst>
            </p:cNvPr>
            <p:cNvSpPr/>
            <p:nvPr/>
          </p:nvSpPr>
          <p:spPr>
            <a:xfrm>
              <a:off x="3365435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1" name="橢圓 120">
              <a:extLst>
                <a:ext uri="{FF2B5EF4-FFF2-40B4-BE49-F238E27FC236}">
                  <a16:creationId xmlns:a16="http://schemas.microsoft.com/office/drawing/2014/main" id="{D4916076-62A1-8FF2-D545-55D93A59BC7C}"/>
                </a:ext>
              </a:extLst>
            </p:cNvPr>
            <p:cNvSpPr/>
            <p:nvPr/>
          </p:nvSpPr>
          <p:spPr>
            <a:xfrm>
              <a:off x="2814402" y="5682241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2" name="直線接點 121">
              <a:extLst>
                <a:ext uri="{FF2B5EF4-FFF2-40B4-BE49-F238E27FC236}">
                  <a16:creationId xmlns:a16="http://schemas.microsoft.com/office/drawing/2014/main" id="{296A53B0-9A15-A6D6-0616-9F2947334029}"/>
                </a:ext>
              </a:extLst>
            </p:cNvPr>
            <p:cNvCxnSpPr>
              <a:stCxn id="111" idx="3"/>
              <a:endCxn id="112" idx="0"/>
            </p:cNvCxnSpPr>
            <p:nvPr/>
          </p:nvCxnSpPr>
          <p:spPr>
            <a:xfrm flipH="1">
              <a:off x="4142675" y="2489413"/>
              <a:ext cx="1780902" cy="28469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接點 122">
              <a:extLst>
                <a:ext uri="{FF2B5EF4-FFF2-40B4-BE49-F238E27FC236}">
                  <a16:creationId xmlns:a16="http://schemas.microsoft.com/office/drawing/2014/main" id="{7C3C2022-8B72-880E-8905-812547033E0A}"/>
                </a:ext>
              </a:extLst>
            </p:cNvPr>
            <p:cNvCxnSpPr>
              <a:cxnSpLocks/>
              <a:stCxn id="113" idx="0"/>
              <a:endCxn id="112" idx="3"/>
            </p:cNvCxnSpPr>
            <p:nvPr/>
          </p:nvCxnSpPr>
          <p:spPr>
            <a:xfrm flipV="1">
              <a:off x="2842753" y="3388665"/>
              <a:ext cx="1045364" cy="32089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線接點 123">
              <a:extLst>
                <a:ext uri="{FF2B5EF4-FFF2-40B4-BE49-F238E27FC236}">
                  <a16:creationId xmlns:a16="http://schemas.microsoft.com/office/drawing/2014/main" id="{40CB4104-459A-9365-8B5C-F595F52ACF22}"/>
                </a:ext>
              </a:extLst>
            </p:cNvPr>
            <p:cNvCxnSpPr>
              <a:cxnSpLocks/>
              <a:stCxn id="113" idx="3"/>
              <a:endCxn id="119" idx="0"/>
            </p:cNvCxnSpPr>
            <p:nvPr/>
          </p:nvCxnSpPr>
          <p:spPr>
            <a:xfrm flipH="1">
              <a:off x="1939784" y="4324113"/>
              <a:ext cx="648411" cy="3334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接點 124">
              <a:extLst>
                <a:ext uri="{FF2B5EF4-FFF2-40B4-BE49-F238E27FC236}">
                  <a16:creationId xmlns:a16="http://schemas.microsoft.com/office/drawing/2014/main" id="{837E9774-63D4-281E-C992-743DB00DB549}"/>
                </a:ext>
              </a:extLst>
            </p:cNvPr>
            <p:cNvCxnSpPr>
              <a:cxnSpLocks/>
              <a:stCxn id="120" idx="0"/>
              <a:endCxn id="113" idx="5"/>
            </p:cNvCxnSpPr>
            <p:nvPr/>
          </p:nvCxnSpPr>
          <p:spPr>
            <a:xfrm flipH="1" flipV="1">
              <a:off x="3097311" y="4324113"/>
              <a:ext cx="628124" cy="3334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線接點 125">
              <a:extLst>
                <a:ext uri="{FF2B5EF4-FFF2-40B4-BE49-F238E27FC236}">
                  <a16:creationId xmlns:a16="http://schemas.microsoft.com/office/drawing/2014/main" id="{9DD6D908-F339-1CD1-A131-12FBB3FFC2F6}"/>
                </a:ext>
              </a:extLst>
            </p:cNvPr>
            <p:cNvCxnSpPr>
              <a:cxnSpLocks/>
              <a:stCxn id="121" idx="0"/>
              <a:endCxn id="120" idx="3"/>
            </p:cNvCxnSpPr>
            <p:nvPr/>
          </p:nvCxnSpPr>
          <p:spPr>
            <a:xfrm flipV="1">
              <a:off x="3174402" y="5272092"/>
              <a:ext cx="296475" cy="41014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接點 126">
              <a:extLst>
                <a:ext uri="{FF2B5EF4-FFF2-40B4-BE49-F238E27FC236}">
                  <a16:creationId xmlns:a16="http://schemas.microsoft.com/office/drawing/2014/main" id="{362057E2-2100-36D9-7FA3-B541636F6E81}"/>
                </a:ext>
              </a:extLst>
            </p:cNvPr>
            <p:cNvCxnSpPr>
              <a:cxnSpLocks/>
              <a:stCxn id="116" idx="0"/>
              <a:endCxn id="112" idx="5"/>
            </p:cNvCxnSpPr>
            <p:nvPr/>
          </p:nvCxnSpPr>
          <p:spPr>
            <a:xfrm flipH="1" flipV="1">
              <a:off x="4397233" y="3388665"/>
              <a:ext cx="1166344" cy="32089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接點 127">
              <a:extLst>
                <a:ext uri="{FF2B5EF4-FFF2-40B4-BE49-F238E27FC236}">
                  <a16:creationId xmlns:a16="http://schemas.microsoft.com/office/drawing/2014/main" id="{7C5BA605-D482-A41D-B07A-D083900C8B4F}"/>
                </a:ext>
              </a:extLst>
            </p:cNvPr>
            <p:cNvCxnSpPr>
              <a:cxnSpLocks/>
              <a:stCxn id="114" idx="0"/>
              <a:endCxn id="111" idx="5"/>
            </p:cNvCxnSpPr>
            <p:nvPr/>
          </p:nvCxnSpPr>
          <p:spPr>
            <a:xfrm flipH="1" flipV="1">
              <a:off x="6432693" y="2489413"/>
              <a:ext cx="1857320" cy="28317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接點 128">
              <a:extLst>
                <a:ext uri="{FF2B5EF4-FFF2-40B4-BE49-F238E27FC236}">
                  <a16:creationId xmlns:a16="http://schemas.microsoft.com/office/drawing/2014/main" id="{43559CA4-D63F-544B-16A2-21AB9E65577A}"/>
                </a:ext>
              </a:extLst>
            </p:cNvPr>
            <p:cNvCxnSpPr>
              <a:cxnSpLocks/>
              <a:stCxn id="115" idx="0"/>
              <a:endCxn id="114" idx="5"/>
            </p:cNvCxnSpPr>
            <p:nvPr/>
          </p:nvCxnSpPr>
          <p:spPr>
            <a:xfrm flipH="1" flipV="1">
              <a:off x="8544571" y="3387148"/>
              <a:ext cx="1011600" cy="3224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線接點 129">
              <a:extLst>
                <a:ext uri="{FF2B5EF4-FFF2-40B4-BE49-F238E27FC236}">
                  <a16:creationId xmlns:a16="http://schemas.microsoft.com/office/drawing/2014/main" id="{856F1A94-4840-62F4-A19C-80DAB0D8C311}"/>
                </a:ext>
              </a:extLst>
            </p:cNvPr>
            <p:cNvCxnSpPr>
              <a:cxnSpLocks/>
              <a:stCxn id="117" idx="0"/>
              <a:endCxn id="115" idx="3"/>
            </p:cNvCxnSpPr>
            <p:nvPr/>
          </p:nvCxnSpPr>
          <p:spPr>
            <a:xfrm flipV="1">
              <a:off x="8814537" y="4324113"/>
              <a:ext cx="487076" cy="33480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接點 130">
              <a:extLst>
                <a:ext uri="{FF2B5EF4-FFF2-40B4-BE49-F238E27FC236}">
                  <a16:creationId xmlns:a16="http://schemas.microsoft.com/office/drawing/2014/main" id="{91B412A9-F349-3AB3-21AC-C1837C67E3EA}"/>
                </a:ext>
              </a:extLst>
            </p:cNvPr>
            <p:cNvCxnSpPr>
              <a:cxnSpLocks/>
              <a:stCxn id="118" idx="0"/>
              <a:endCxn id="115" idx="5"/>
            </p:cNvCxnSpPr>
            <p:nvPr/>
          </p:nvCxnSpPr>
          <p:spPr>
            <a:xfrm flipH="1" flipV="1">
              <a:off x="9810729" y="4324113"/>
              <a:ext cx="502484" cy="3334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矩形: 圓角 131">
              <a:extLst>
                <a:ext uri="{FF2B5EF4-FFF2-40B4-BE49-F238E27FC236}">
                  <a16:creationId xmlns:a16="http://schemas.microsoft.com/office/drawing/2014/main" id="{A53072FC-D6D0-EBF3-3D2F-106A6DB38EC2}"/>
                </a:ext>
              </a:extLst>
            </p:cNvPr>
            <p:cNvSpPr/>
            <p:nvPr/>
          </p:nvSpPr>
          <p:spPr>
            <a:xfrm>
              <a:off x="2299783" y="3619561"/>
              <a:ext cx="3760063" cy="871261"/>
            </a:xfrm>
            <a:prstGeom prst="roundRect">
              <a:avLst/>
            </a:prstGeom>
            <a:solidFill>
              <a:srgbClr val="A9D18E">
                <a:alpha val="50196"/>
              </a:srgb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3" name="矩形: 圓角 132">
              <a:extLst>
                <a:ext uri="{FF2B5EF4-FFF2-40B4-BE49-F238E27FC236}">
                  <a16:creationId xmlns:a16="http://schemas.microsoft.com/office/drawing/2014/main" id="{B606A4FE-BC17-4ECA-7BFE-D57988E38879}"/>
                </a:ext>
              </a:extLst>
            </p:cNvPr>
            <p:cNvSpPr/>
            <p:nvPr/>
          </p:nvSpPr>
          <p:spPr>
            <a:xfrm>
              <a:off x="1442802" y="4582422"/>
              <a:ext cx="2743200" cy="1956490"/>
            </a:xfrm>
            <a:prstGeom prst="roundRect">
              <a:avLst/>
            </a:prstGeom>
            <a:solidFill>
              <a:srgbClr val="A9D18E">
                <a:alpha val="50196"/>
              </a:srgb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4" name="直角三角形 133">
              <a:extLst>
                <a:ext uri="{FF2B5EF4-FFF2-40B4-BE49-F238E27FC236}">
                  <a16:creationId xmlns:a16="http://schemas.microsoft.com/office/drawing/2014/main" id="{423F9262-A244-7B77-B9C9-B44E59D6404E}"/>
                </a:ext>
              </a:extLst>
            </p:cNvPr>
            <p:cNvSpPr/>
            <p:nvPr/>
          </p:nvSpPr>
          <p:spPr>
            <a:xfrm rot="10800000">
              <a:off x="2482753" y="2714939"/>
              <a:ext cx="7574329" cy="1762752"/>
            </a:xfrm>
            <a:prstGeom prst="rtTriangle">
              <a:avLst/>
            </a:prstGeom>
            <a:solidFill>
              <a:srgbClr val="A9D18E">
                <a:alpha val="50196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5" name="矩形: 圓角 134">
              <a:extLst>
                <a:ext uri="{FF2B5EF4-FFF2-40B4-BE49-F238E27FC236}">
                  <a16:creationId xmlns:a16="http://schemas.microsoft.com/office/drawing/2014/main" id="{EEB9BA40-DF0B-9056-41F7-124F6B83B0CF}"/>
                </a:ext>
              </a:extLst>
            </p:cNvPr>
            <p:cNvSpPr/>
            <p:nvPr/>
          </p:nvSpPr>
          <p:spPr>
            <a:xfrm>
              <a:off x="5697203" y="1769413"/>
              <a:ext cx="1211730" cy="871261"/>
            </a:xfrm>
            <a:prstGeom prst="roundRect">
              <a:avLst/>
            </a:prstGeom>
            <a:solidFill>
              <a:srgbClr val="A9D18E">
                <a:alpha val="50196"/>
              </a:srgb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136" name="矩形: 圓角 135">
              <a:extLst>
                <a:ext uri="{FF2B5EF4-FFF2-40B4-BE49-F238E27FC236}">
                  <a16:creationId xmlns:a16="http://schemas.microsoft.com/office/drawing/2014/main" id="{6F010AE2-EC56-D3C4-8C49-510EB486697B}"/>
                </a:ext>
              </a:extLst>
            </p:cNvPr>
            <p:cNvSpPr/>
            <p:nvPr/>
          </p:nvSpPr>
          <p:spPr>
            <a:xfrm>
              <a:off x="8290013" y="4581764"/>
              <a:ext cx="2459185" cy="871261"/>
            </a:xfrm>
            <a:prstGeom prst="roundRect">
              <a:avLst/>
            </a:prstGeom>
            <a:solidFill>
              <a:srgbClr val="A9D18E">
                <a:alpha val="50196"/>
              </a:srgb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37" name="直線單箭頭接點 136">
              <a:extLst>
                <a:ext uri="{FF2B5EF4-FFF2-40B4-BE49-F238E27FC236}">
                  <a16:creationId xmlns:a16="http://schemas.microsoft.com/office/drawing/2014/main" id="{E20DFFA4-FFBD-884D-C491-9ECCF68F1D3E}"/>
                </a:ext>
              </a:extLst>
            </p:cNvPr>
            <p:cNvCxnSpPr>
              <a:cxnSpLocks/>
            </p:cNvCxnSpPr>
            <p:nvPr/>
          </p:nvCxnSpPr>
          <p:spPr>
            <a:xfrm>
              <a:off x="9584902" y="4324113"/>
              <a:ext cx="0" cy="693281"/>
            </a:xfrm>
            <a:prstGeom prst="straightConnector1">
              <a:avLst/>
            </a:prstGeom>
            <a:ln w="762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線單箭頭接點 137">
              <a:extLst>
                <a:ext uri="{FF2B5EF4-FFF2-40B4-BE49-F238E27FC236}">
                  <a16:creationId xmlns:a16="http://schemas.microsoft.com/office/drawing/2014/main" id="{1E048967-492A-70FB-18C4-FBAC0446638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84655" y="1420233"/>
              <a:ext cx="309171" cy="652189"/>
            </a:xfrm>
            <a:prstGeom prst="straightConnector1">
              <a:avLst/>
            </a:prstGeom>
            <a:ln w="762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線單箭頭接點 138">
              <a:extLst>
                <a:ext uri="{FF2B5EF4-FFF2-40B4-BE49-F238E27FC236}">
                  <a16:creationId xmlns:a16="http://schemas.microsoft.com/office/drawing/2014/main" id="{82C80E55-FD8F-C8FF-6EE7-F8D793CE4EDE}"/>
                </a:ext>
              </a:extLst>
            </p:cNvPr>
            <p:cNvCxnSpPr>
              <a:cxnSpLocks/>
            </p:cNvCxnSpPr>
            <p:nvPr/>
          </p:nvCxnSpPr>
          <p:spPr>
            <a:xfrm>
              <a:off x="6176562" y="2489413"/>
              <a:ext cx="126506" cy="643177"/>
            </a:xfrm>
            <a:prstGeom prst="straightConnector1">
              <a:avLst/>
            </a:prstGeom>
            <a:ln w="762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線單箭頭接點 139">
              <a:extLst>
                <a:ext uri="{FF2B5EF4-FFF2-40B4-BE49-F238E27FC236}">
                  <a16:creationId xmlns:a16="http://schemas.microsoft.com/office/drawing/2014/main" id="{4C4FF68E-6BC0-6113-981D-54431D3AAD02}"/>
                </a:ext>
              </a:extLst>
            </p:cNvPr>
            <p:cNvCxnSpPr>
              <a:cxnSpLocks/>
            </p:cNvCxnSpPr>
            <p:nvPr/>
          </p:nvCxnSpPr>
          <p:spPr>
            <a:xfrm>
              <a:off x="4147417" y="3387148"/>
              <a:ext cx="0" cy="752150"/>
            </a:xfrm>
            <a:prstGeom prst="straightConnector1">
              <a:avLst/>
            </a:prstGeom>
            <a:ln w="762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線單箭頭接點 140">
              <a:extLst>
                <a:ext uri="{FF2B5EF4-FFF2-40B4-BE49-F238E27FC236}">
                  <a16:creationId xmlns:a16="http://schemas.microsoft.com/office/drawing/2014/main" id="{355B9932-7F78-C515-4417-AEB808E4166F}"/>
                </a:ext>
              </a:extLst>
            </p:cNvPr>
            <p:cNvCxnSpPr>
              <a:cxnSpLocks/>
            </p:cNvCxnSpPr>
            <p:nvPr/>
          </p:nvCxnSpPr>
          <p:spPr>
            <a:xfrm>
              <a:off x="2842753" y="4324113"/>
              <a:ext cx="0" cy="757158"/>
            </a:xfrm>
            <a:prstGeom prst="straightConnector1">
              <a:avLst/>
            </a:prstGeom>
            <a:ln w="762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77136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029DA5-2161-703A-A6CA-5967ABD47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Mark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CBFE95A-88C3-86C0-BFE0-ABC0156BA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 the nodes that are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 names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(representation) (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nodes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initially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marked node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means that it is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still a representation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7A565F9-5FA5-4957-68EF-E8D1D8459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6420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029DA5-2161-703A-A6CA-5967ABD47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Mark (Initial) (Illustration)</a:t>
            </a:r>
            <a:endParaRPr lang="zh-TW" altLang="en-US" b="1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7A565F9-5FA5-4957-68EF-E8D1D8459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14</a:t>
            </a:fld>
            <a:endParaRPr lang="zh-TW" altLang="en-US"/>
          </a:p>
        </p:txBody>
      </p:sp>
      <p:grpSp>
        <p:nvGrpSpPr>
          <p:cNvPr id="99" name="群組 98">
            <a:extLst>
              <a:ext uri="{FF2B5EF4-FFF2-40B4-BE49-F238E27FC236}">
                <a16:creationId xmlns:a16="http://schemas.microsoft.com/office/drawing/2014/main" id="{56162CE2-D38F-9827-DBB3-7553E0AC47AE}"/>
              </a:ext>
            </a:extLst>
          </p:cNvPr>
          <p:cNvGrpSpPr/>
          <p:nvPr/>
        </p:nvGrpSpPr>
        <p:grpSpPr>
          <a:xfrm>
            <a:off x="1442802" y="1150233"/>
            <a:ext cx="9306396" cy="5388679"/>
            <a:chOff x="1442802" y="1150233"/>
            <a:chExt cx="9306396" cy="5388679"/>
          </a:xfrm>
        </p:grpSpPr>
        <p:sp>
          <p:nvSpPr>
            <p:cNvPr id="100" name="橢圓 99">
              <a:extLst>
                <a:ext uri="{FF2B5EF4-FFF2-40B4-BE49-F238E27FC236}">
                  <a16:creationId xmlns:a16="http://schemas.microsoft.com/office/drawing/2014/main" id="{68D7E3F9-0E84-D387-B7F3-1F08BC71165C}"/>
                </a:ext>
              </a:extLst>
            </p:cNvPr>
            <p:cNvSpPr/>
            <p:nvPr/>
          </p:nvSpPr>
          <p:spPr>
            <a:xfrm>
              <a:off x="6723826" y="1150233"/>
              <a:ext cx="540000" cy="540000"/>
            </a:xfrm>
            <a:prstGeom prst="ellipse">
              <a:avLst/>
            </a:prstGeom>
            <a:solidFill>
              <a:schemeClr val="accent4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橢圓 100">
              <a:extLst>
                <a:ext uri="{FF2B5EF4-FFF2-40B4-BE49-F238E27FC236}">
                  <a16:creationId xmlns:a16="http://schemas.microsoft.com/office/drawing/2014/main" id="{8DA73867-9EEB-4AE0-D45B-20017D8453E7}"/>
                </a:ext>
              </a:extLst>
            </p:cNvPr>
            <p:cNvSpPr/>
            <p:nvPr/>
          </p:nvSpPr>
          <p:spPr>
            <a:xfrm>
              <a:off x="5818135" y="1874855"/>
              <a:ext cx="720000" cy="720000"/>
            </a:xfrm>
            <a:prstGeom prst="ellipse">
              <a:avLst/>
            </a:prstGeom>
            <a:solidFill>
              <a:schemeClr val="accent4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2" name="橢圓 101">
              <a:extLst>
                <a:ext uri="{FF2B5EF4-FFF2-40B4-BE49-F238E27FC236}">
                  <a16:creationId xmlns:a16="http://schemas.microsoft.com/office/drawing/2014/main" id="{24D12BE2-1CF6-96D4-5D9B-69DC9FA48445}"/>
                </a:ext>
              </a:extLst>
            </p:cNvPr>
            <p:cNvSpPr/>
            <p:nvPr/>
          </p:nvSpPr>
          <p:spPr>
            <a:xfrm>
              <a:off x="3782675" y="2774107"/>
              <a:ext cx="720000" cy="720000"/>
            </a:xfrm>
            <a:prstGeom prst="ellipse">
              <a:avLst/>
            </a:prstGeom>
            <a:solidFill>
              <a:schemeClr val="accent4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3" name="橢圓 102">
              <a:extLst>
                <a:ext uri="{FF2B5EF4-FFF2-40B4-BE49-F238E27FC236}">
                  <a16:creationId xmlns:a16="http://schemas.microsoft.com/office/drawing/2014/main" id="{36550A44-6300-D90E-17F0-1B5CE9025266}"/>
                </a:ext>
              </a:extLst>
            </p:cNvPr>
            <p:cNvSpPr/>
            <p:nvPr/>
          </p:nvSpPr>
          <p:spPr>
            <a:xfrm>
              <a:off x="2482753" y="3709555"/>
              <a:ext cx="720000" cy="720000"/>
            </a:xfrm>
            <a:prstGeom prst="ellipse">
              <a:avLst/>
            </a:prstGeom>
            <a:solidFill>
              <a:schemeClr val="accent4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4" name="橢圓 103">
              <a:extLst>
                <a:ext uri="{FF2B5EF4-FFF2-40B4-BE49-F238E27FC236}">
                  <a16:creationId xmlns:a16="http://schemas.microsoft.com/office/drawing/2014/main" id="{B5AC254A-4E7E-3751-0BF8-0EB85E2D4336}"/>
                </a:ext>
              </a:extLst>
            </p:cNvPr>
            <p:cNvSpPr/>
            <p:nvPr/>
          </p:nvSpPr>
          <p:spPr>
            <a:xfrm>
              <a:off x="7930013" y="2772590"/>
              <a:ext cx="720000" cy="7200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5" name="橢圓 104">
              <a:extLst>
                <a:ext uri="{FF2B5EF4-FFF2-40B4-BE49-F238E27FC236}">
                  <a16:creationId xmlns:a16="http://schemas.microsoft.com/office/drawing/2014/main" id="{011CAC14-70AF-CFD0-33AB-C9CE8B423C41}"/>
                </a:ext>
              </a:extLst>
            </p:cNvPr>
            <p:cNvSpPr/>
            <p:nvPr/>
          </p:nvSpPr>
          <p:spPr>
            <a:xfrm>
              <a:off x="9196171" y="3709555"/>
              <a:ext cx="720000" cy="720000"/>
            </a:xfrm>
            <a:prstGeom prst="ellipse">
              <a:avLst/>
            </a:prstGeom>
            <a:solidFill>
              <a:schemeClr val="accent4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6" name="橢圓 105">
              <a:extLst>
                <a:ext uri="{FF2B5EF4-FFF2-40B4-BE49-F238E27FC236}">
                  <a16:creationId xmlns:a16="http://schemas.microsoft.com/office/drawing/2014/main" id="{3183830B-8C7C-F87C-0A83-1BF6C76AC7B8}"/>
                </a:ext>
              </a:extLst>
            </p:cNvPr>
            <p:cNvSpPr/>
            <p:nvPr/>
          </p:nvSpPr>
          <p:spPr>
            <a:xfrm>
              <a:off x="5203577" y="3709555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橢圓 106">
              <a:extLst>
                <a:ext uri="{FF2B5EF4-FFF2-40B4-BE49-F238E27FC236}">
                  <a16:creationId xmlns:a16="http://schemas.microsoft.com/office/drawing/2014/main" id="{1E35E109-46C0-393B-30CE-B559DCAA02D3}"/>
                </a:ext>
              </a:extLst>
            </p:cNvPr>
            <p:cNvSpPr/>
            <p:nvPr/>
          </p:nvSpPr>
          <p:spPr>
            <a:xfrm>
              <a:off x="8454537" y="4658916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8" name="橢圓 107">
              <a:extLst>
                <a:ext uri="{FF2B5EF4-FFF2-40B4-BE49-F238E27FC236}">
                  <a16:creationId xmlns:a16="http://schemas.microsoft.com/office/drawing/2014/main" id="{22CDB1DC-7438-1ACC-274F-2ADC9DB0CE9B}"/>
                </a:ext>
              </a:extLst>
            </p:cNvPr>
            <p:cNvSpPr/>
            <p:nvPr/>
          </p:nvSpPr>
          <p:spPr>
            <a:xfrm>
              <a:off x="9953213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j</a:t>
              </a:r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橢圓 108">
              <a:extLst>
                <a:ext uri="{FF2B5EF4-FFF2-40B4-BE49-F238E27FC236}">
                  <a16:creationId xmlns:a16="http://schemas.microsoft.com/office/drawing/2014/main" id="{41228052-2783-9FE7-9A7E-78FC408CB0BE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</a:t>
              </a:r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0" name="橢圓 109">
              <a:extLst>
                <a:ext uri="{FF2B5EF4-FFF2-40B4-BE49-F238E27FC236}">
                  <a16:creationId xmlns:a16="http://schemas.microsoft.com/office/drawing/2014/main" id="{262DAECE-B6CA-7B6A-083A-E532B6582DE5}"/>
                </a:ext>
              </a:extLst>
            </p:cNvPr>
            <p:cNvSpPr/>
            <p:nvPr/>
          </p:nvSpPr>
          <p:spPr>
            <a:xfrm>
              <a:off x="3365435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1" name="橢圓 110">
              <a:extLst>
                <a:ext uri="{FF2B5EF4-FFF2-40B4-BE49-F238E27FC236}">
                  <a16:creationId xmlns:a16="http://schemas.microsoft.com/office/drawing/2014/main" id="{1DD9DD3E-E96D-96AC-72CA-D69100EE4AD6}"/>
                </a:ext>
              </a:extLst>
            </p:cNvPr>
            <p:cNvSpPr/>
            <p:nvPr/>
          </p:nvSpPr>
          <p:spPr>
            <a:xfrm>
              <a:off x="2814402" y="5682241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2" name="直線接點 111">
              <a:extLst>
                <a:ext uri="{FF2B5EF4-FFF2-40B4-BE49-F238E27FC236}">
                  <a16:creationId xmlns:a16="http://schemas.microsoft.com/office/drawing/2014/main" id="{9402A652-B56A-FFE2-1E78-F4ABB5C7EBA0}"/>
                </a:ext>
              </a:extLst>
            </p:cNvPr>
            <p:cNvCxnSpPr>
              <a:stCxn id="101" idx="3"/>
              <a:endCxn id="102" idx="0"/>
            </p:cNvCxnSpPr>
            <p:nvPr/>
          </p:nvCxnSpPr>
          <p:spPr>
            <a:xfrm flipH="1">
              <a:off x="4142675" y="2489413"/>
              <a:ext cx="1780902" cy="28469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接點 112">
              <a:extLst>
                <a:ext uri="{FF2B5EF4-FFF2-40B4-BE49-F238E27FC236}">
                  <a16:creationId xmlns:a16="http://schemas.microsoft.com/office/drawing/2014/main" id="{F9EE2496-65E8-F35D-11F0-B500B511EB2C}"/>
                </a:ext>
              </a:extLst>
            </p:cNvPr>
            <p:cNvCxnSpPr>
              <a:cxnSpLocks/>
              <a:stCxn id="103" idx="0"/>
              <a:endCxn id="102" idx="3"/>
            </p:cNvCxnSpPr>
            <p:nvPr/>
          </p:nvCxnSpPr>
          <p:spPr>
            <a:xfrm flipV="1">
              <a:off x="2842753" y="3388665"/>
              <a:ext cx="1045364" cy="32089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接點 113">
              <a:extLst>
                <a:ext uri="{FF2B5EF4-FFF2-40B4-BE49-F238E27FC236}">
                  <a16:creationId xmlns:a16="http://schemas.microsoft.com/office/drawing/2014/main" id="{3A987463-96D4-60E1-25B1-2A388600E17F}"/>
                </a:ext>
              </a:extLst>
            </p:cNvPr>
            <p:cNvCxnSpPr>
              <a:cxnSpLocks/>
              <a:stCxn id="103" idx="3"/>
              <a:endCxn id="109" idx="0"/>
            </p:cNvCxnSpPr>
            <p:nvPr/>
          </p:nvCxnSpPr>
          <p:spPr>
            <a:xfrm flipH="1">
              <a:off x="1939784" y="4324113"/>
              <a:ext cx="648411" cy="3334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接點 114">
              <a:extLst>
                <a:ext uri="{FF2B5EF4-FFF2-40B4-BE49-F238E27FC236}">
                  <a16:creationId xmlns:a16="http://schemas.microsoft.com/office/drawing/2014/main" id="{3DAD0621-1349-79E9-7FE0-036E68D91731}"/>
                </a:ext>
              </a:extLst>
            </p:cNvPr>
            <p:cNvCxnSpPr>
              <a:cxnSpLocks/>
              <a:stCxn id="110" idx="0"/>
              <a:endCxn id="103" idx="5"/>
            </p:cNvCxnSpPr>
            <p:nvPr/>
          </p:nvCxnSpPr>
          <p:spPr>
            <a:xfrm flipH="1" flipV="1">
              <a:off x="3097311" y="4324113"/>
              <a:ext cx="628124" cy="3334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接點 115">
              <a:extLst>
                <a:ext uri="{FF2B5EF4-FFF2-40B4-BE49-F238E27FC236}">
                  <a16:creationId xmlns:a16="http://schemas.microsoft.com/office/drawing/2014/main" id="{A3B73D60-78BD-A113-0C82-0C875E276119}"/>
                </a:ext>
              </a:extLst>
            </p:cNvPr>
            <p:cNvCxnSpPr>
              <a:cxnSpLocks/>
              <a:stCxn id="111" idx="0"/>
              <a:endCxn id="110" idx="3"/>
            </p:cNvCxnSpPr>
            <p:nvPr/>
          </p:nvCxnSpPr>
          <p:spPr>
            <a:xfrm flipV="1">
              <a:off x="3174402" y="5272092"/>
              <a:ext cx="296475" cy="41014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接點 116">
              <a:extLst>
                <a:ext uri="{FF2B5EF4-FFF2-40B4-BE49-F238E27FC236}">
                  <a16:creationId xmlns:a16="http://schemas.microsoft.com/office/drawing/2014/main" id="{ABADBC4B-E881-70C3-1C6D-0665AB23FF4E}"/>
                </a:ext>
              </a:extLst>
            </p:cNvPr>
            <p:cNvCxnSpPr>
              <a:cxnSpLocks/>
              <a:stCxn id="106" idx="0"/>
              <a:endCxn id="102" idx="5"/>
            </p:cNvCxnSpPr>
            <p:nvPr/>
          </p:nvCxnSpPr>
          <p:spPr>
            <a:xfrm flipH="1" flipV="1">
              <a:off x="4397233" y="3388665"/>
              <a:ext cx="1166344" cy="32089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接點 117">
              <a:extLst>
                <a:ext uri="{FF2B5EF4-FFF2-40B4-BE49-F238E27FC236}">
                  <a16:creationId xmlns:a16="http://schemas.microsoft.com/office/drawing/2014/main" id="{58DAEACC-AF90-83C2-2093-D3D029F08029}"/>
                </a:ext>
              </a:extLst>
            </p:cNvPr>
            <p:cNvCxnSpPr>
              <a:cxnSpLocks/>
              <a:stCxn id="104" idx="0"/>
              <a:endCxn id="101" idx="5"/>
            </p:cNvCxnSpPr>
            <p:nvPr/>
          </p:nvCxnSpPr>
          <p:spPr>
            <a:xfrm flipH="1" flipV="1">
              <a:off x="6432693" y="2489413"/>
              <a:ext cx="1857320" cy="28317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接點 118">
              <a:extLst>
                <a:ext uri="{FF2B5EF4-FFF2-40B4-BE49-F238E27FC236}">
                  <a16:creationId xmlns:a16="http://schemas.microsoft.com/office/drawing/2014/main" id="{B19D111E-FC55-73C1-82FA-EF41F3DE6DFB}"/>
                </a:ext>
              </a:extLst>
            </p:cNvPr>
            <p:cNvCxnSpPr>
              <a:cxnSpLocks/>
              <a:stCxn id="105" idx="0"/>
              <a:endCxn id="104" idx="5"/>
            </p:cNvCxnSpPr>
            <p:nvPr/>
          </p:nvCxnSpPr>
          <p:spPr>
            <a:xfrm flipH="1" flipV="1">
              <a:off x="8544571" y="3387148"/>
              <a:ext cx="1011600" cy="3224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接點 119">
              <a:extLst>
                <a:ext uri="{FF2B5EF4-FFF2-40B4-BE49-F238E27FC236}">
                  <a16:creationId xmlns:a16="http://schemas.microsoft.com/office/drawing/2014/main" id="{6CA8CF65-0A69-9538-8092-FB201F1AF0A6}"/>
                </a:ext>
              </a:extLst>
            </p:cNvPr>
            <p:cNvCxnSpPr>
              <a:cxnSpLocks/>
              <a:stCxn id="107" idx="0"/>
              <a:endCxn id="105" idx="3"/>
            </p:cNvCxnSpPr>
            <p:nvPr/>
          </p:nvCxnSpPr>
          <p:spPr>
            <a:xfrm flipV="1">
              <a:off x="8814537" y="4324113"/>
              <a:ext cx="487076" cy="33480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接點 120">
              <a:extLst>
                <a:ext uri="{FF2B5EF4-FFF2-40B4-BE49-F238E27FC236}">
                  <a16:creationId xmlns:a16="http://schemas.microsoft.com/office/drawing/2014/main" id="{5931A993-A438-A92F-ABC0-01D991E462DE}"/>
                </a:ext>
              </a:extLst>
            </p:cNvPr>
            <p:cNvCxnSpPr>
              <a:cxnSpLocks/>
              <a:stCxn id="108" idx="0"/>
              <a:endCxn id="105" idx="5"/>
            </p:cNvCxnSpPr>
            <p:nvPr/>
          </p:nvCxnSpPr>
          <p:spPr>
            <a:xfrm flipH="1" flipV="1">
              <a:off x="9810729" y="4324113"/>
              <a:ext cx="502484" cy="3334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矩形: 圓角 121">
              <a:extLst>
                <a:ext uri="{FF2B5EF4-FFF2-40B4-BE49-F238E27FC236}">
                  <a16:creationId xmlns:a16="http://schemas.microsoft.com/office/drawing/2014/main" id="{4927C337-949F-625C-FBCF-2C3B223BED68}"/>
                </a:ext>
              </a:extLst>
            </p:cNvPr>
            <p:cNvSpPr/>
            <p:nvPr/>
          </p:nvSpPr>
          <p:spPr>
            <a:xfrm>
              <a:off x="2299783" y="3619561"/>
              <a:ext cx="3760063" cy="871261"/>
            </a:xfrm>
            <a:prstGeom prst="roundRect">
              <a:avLst/>
            </a:prstGeom>
            <a:solidFill>
              <a:srgbClr val="A9D18E">
                <a:alpha val="50196"/>
              </a:srgb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3" name="矩形: 圓角 122">
              <a:extLst>
                <a:ext uri="{FF2B5EF4-FFF2-40B4-BE49-F238E27FC236}">
                  <a16:creationId xmlns:a16="http://schemas.microsoft.com/office/drawing/2014/main" id="{9034CAA6-F2F9-4F49-8491-A0CE6AF2436B}"/>
                </a:ext>
              </a:extLst>
            </p:cNvPr>
            <p:cNvSpPr/>
            <p:nvPr/>
          </p:nvSpPr>
          <p:spPr>
            <a:xfrm>
              <a:off x="1442802" y="4582422"/>
              <a:ext cx="2743200" cy="1956490"/>
            </a:xfrm>
            <a:prstGeom prst="roundRect">
              <a:avLst/>
            </a:prstGeom>
            <a:solidFill>
              <a:srgbClr val="A9D18E">
                <a:alpha val="50196"/>
              </a:srgb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4" name="直角三角形 123">
              <a:extLst>
                <a:ext uri="{FF2B5EF4-FFF2-40B4-BE49-F238E27FC236}">
                  <a16:creationId xmlns:a16="http://schemas.microsoft.com/office/drawing/2014/main" id="{CF4AE99F-C20B-C2E9-E03C-28B605D1284F}"/>
                </a:ext>
              </a:extLst>
            </p:cNvPr>
            <p:cNvSpPr/>
            <p:nvPr/>
          </p:nvSpPr>
          <p:spPr>
            <a:xfrm rot="10800000">
              <a:off x="2482753" y="2714939"/>
              <a:ext cx="7574329" cy="1762752"/>
            </a:xfrm>
            <a:prstGeom prst="rtTriangle">
              <a:avLst/>
            </a:prstGeom>
            <a:solidFill>
              <a:srgbClr val="A9D18E">
                <a:alpha val="50196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5" name="矩形: 圓角 124">
              <a:extLst>
                <a:ext uri="{FF2B5EF4-FFF2-40B4-BE49-F238E27FC236}">
                  <a16:creationId xmlns:a16="http://schemas.microsoft.com/office/drawing/2014/main" id="{AA736A49-AE78-178F-0B9F-2D3C7895F9A5}"/>
                </a:ext>
              </a:extLst>
            </p:cNvPr>
            <p:cNvSpPr/>
            <p:nvPr/>
          </p:nvSpPr>
          <p:spPr>
            <a:xfrm>
              <a:off x="5697203" y="1769413"/>
              <a:ext cx="1211730" cy="871261"/>
            </a:xfrm>
            <a:prstGeom prst="roundRect">
              <a:avLst/>
            </a:prstGeom>
            <a:solidFill>
              <a:srgbClr val="A9D18E">
                <a:alpha val="50196"/>
              </a:srgb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126" name="矩形: 圓角 125">
              <a:extLst>
                <a:ext uri="{FF2B5EF4-FFF2-40B4-BE49-F238E27FC236}">
                  <a16:creationId xmlns:a16="http://schemas.microsoft.com/office/drawing/2014/main" id="{49935C9A-C6E8-1379-C7AB-E7D09FD3CFA4}"/>
                </a:ext>
              </a:extLst>
            </p:cNvPr>
            <p:cNvSpPr/>
            <p:nvPr/>
          </p:nvSpPr>
          <p:spPr>
            <a:xfrm>
              <a:off x="8290013" y="4581764"/>
              <a:ext cx="2459185" cy="871261"/>
            </a:xfrm>
            <a:prstGeom prst="roundRect">
              <a:avLst/>
            </a:prstGeom>
            <a:solidFill>
              <a:srgbClr val="A9D18E">
                <a:alpha val="50196"/>
              </a:srgb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7" name="直線單箭頭接點 126">
              <a:extLst>
                <a:ext uri="{FF2B5EF4-FFF2-40B4-BE49-F238E27FC236}">
                  <a16:creationId xmlns:a16="http://schemas.microsoft.com/office/drawing/2014/main" id="{DAC342D2-1EF9-8913-8359-DD52961E2B8A}"/>
                </a:ext>
              </a:extLst>
            </p:cNvPr>
            <p:cNvCxnSpPr>
              <a:cxnSpLocks/>
            </p:cNvCxnSpPr>
            <p:nvPr/>
          </p:nvCxnSpPr>
          <p:spPr>
            <a:xfrm>
              <a:off x="9584902" y="4324113"/>
              <a:ext cx="0" cy="693281"/>
            </a:xfrm>
            <a:prstGeom prst="straightConnector1">
              <a:avLst/>
            </a:prstGeom>
            <a:ln w="762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單箭頭接點 127">
              <a:extLst>
                <a:ext uri="{FF2B5EF4-FFF2-40B4-BE49-F238E27FC236}">
                  <a16:creationId xmlns:a16="http://schemas.microsoft.com/office/drawing/2014/main" id="{694398C9-3BE7-45CD-75EA-B02AD08CEBB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84655" y="1420233"/>
              <a:ext cx="309171" cy="652189"/>
            </a:xfrm>
            <a:prstGeom prst="straightConnector1">
              <a:avLst/>
            </a:prstGeom>
            <a:ln w="762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單箭頭接點 128">
              <a:extLst>
                <a:ext uri="{FF2B5EF4-FFF2-40B4-BE49-F238E27FC236}">
                  <a16:creationId xmlns:a16="http://schemas.microsoft.com/office/drawing/2014/main" id="{982C2540-FF81-0595-BCD0-C1F01271543A}"/>
                </a:ext>
              </a:extLst>
            </p:cNvPr>
            <p:cNvCxnSpPr>
              <a:cxnSpLocks/>
            </p:cNvCxnSpPr>
            <p:nvPr/>
          </p:nvCxnSpPr>
          <p:spPr>
            <a:xfrm>
              <a:off x="6176562" y="2489413"/>
              <a:ext cx="126506" cy="643177"/>
            </a:xfrm>
            <a:prstGeom prst="straightConnector1">
              <a:avLst/>
            </a:prstGeom>
            <a:ln w="762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線單箭頭接點 129">
              <a:extLst>
                <a:ext uri="{FF2B5EF4-FFF2-40B4-BE49-F238E27FC236}">
                  <a16:creationId xmlns:a16="http://schemas.microsoft.com/office/drawing/2014/main" id="{52B82509-DF65-867C-F17B-7353DCED1A9E}"/>
                </a:ext>
              </a:extLst>
            </p:cNvPr>
            <p:cNvCxnSpPr>
              <a:cxnSpLocks/>
            </p:cNvCxnSpPr>
            <p:nvPr/>
          </p:nvCxnSpPr>
          <p:spPr>
            <a:xfrm>
              <a:off x="4147417" y="3387148"/>
              <a:ext cx="0" cy="752150"/>
            </a:xfrm>
            <a:prstGeom prst="straightConnector1">
              <a:avLst/>
            </a:prstGeom>
            <a:ln w="762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單箭頭接點 130">
              <a:extLst>
                <a:ext uri="{FF2B5EF4-FFF2-40B4-BE49-F238E27FC236}">
                  <a16:creationId xmlns:a16="http://schemas.microsoft.com/office/drawing/2014/main" id="{62DFEB82-28A4-5935-0767-90AC90607E66}"/>
                </a:ext>
              </a:extLst>
            </p:cNvPr>
            <p:cNvCxnSpPr>
              <a:cxnSpLocks/>
            </p:cNvCxnSpPr>
            <p:nvPr/>
          </p:nvCxnSpPr>
          <p:spPr>
            <a:xfrm>
              <a:off x="2842753" y="4324113"/>
              <a:ext cx="0" cy="757158"/>
            </a:xfrm>
            <a:prstGeom prst="straightConnector1">
              <a:avLst/>
            </a:prstGeom>
            <a:ln w="762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橢圓 131">
              <a:extLst>
                <a:ext uri="{FF2B5EF4-FFF2-40B4-BE49-F238E27FC236}">
                  <a16:creationId xmlns:a16="http://schemas.microsoft.com/office/drawing/2014/main" id="{EEF35947-40CB-EB16-A160-5C7D9117246A}"/>
                </a:ext>
              </a:extLst>
            </p:cNvPr>
            <p:cNvSpPr/>
            <p:nvPr/>
          </p:nvSpPr>
          <p:spPr>
            <a:xfrm>
              <a:off x="6239762" y="1861724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3" name="橢圓 132">
              <a:extLst>
                <a:ext uri="{FF2B5EF4-FFF2-40B4-BE49-F238E27FC236}">
                  <a16:creationId xmlns:a16="http://schemas.microsoft.com/office/drawing/2014/main" id="{AED24291-87A9-9C5C-A19E-06BA2BE3F4A3}"/>
                </a:ext>
              </a:extLst>
            </p:cNvPr>
            <p:cNvSpPr/>
            <p:nvPr/>
          </p:nvSpPr>
          <p:spPr>
            <a:xfrm>
              <a:off x="8418079" y="2808572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4" name="橢圓 133">
              <a:extLst>
                <a:ext uri="{FF2B5EF4-FFF2-40B4-BE49-F238E27FC236}">
                  <a16:creationId xmlns:a16="http://schemas.microsoft.com/office/drawing/2014/main" id="{948AB705-20C1-A430-9833-315BF1E31ECE}"/>
                </a:ext>
              </a:extLst>
            </p:cNvPr>
            <p:cNvSpPr/>
            <p:nvPr/>
          </p:nvSpPr>
          <p:spPr>
            <a:xfrm>
              <a:off x="2994402" y="3721386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5" name="橢圓 134">
              <a:extLst>
                <a:ext uri="{FF2B5EF4-FFF2-40B4-BE49-F238E27FC236}">
                  <a16:creationId xmlns:a16="http://schemas.microsoft.com/office/drawing/2014/main" id="{D4E7D2AF-897C-AED4-82C9-DDCE8D281DA8}"/>
                </a:ext>
              </a:extLst>
            </p:cNvPr>
            <p:cNvSpPr/>
            <p:nvPr/>
          </p:nvSpPr>
          <p:spPr>
            <a:xfrm>
              <a:off x="3830157" y="4698380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6" name="橢圓 135">
              <a:extLst>
                <a:ext uri="{FF2B5EF4-FFF2-40B4-BE49-F238E27FC236}">
                  <a16:creationId xmlns:a16="http://schemas.microsoft.com/office/drawing/2014/main" id="{5B0D9216-059B-1ECA-8947-94590B24FA7E}"/>
                </a:ext>
              </a:extLst>
            </p:cNvPr>
            <p:cNvSpPr/>
            <p:nvPr/>
          </p:nvSpPr>
          <p:spPr>
            <a:xfrm>
              <a:off x="8907318" y="4657394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2" name="橢圓 141">
              <a:extLst>
                <a:ext uri="{FF2B5EF4-FFF2-40B4-BE49-F238E27FC236}">
                  <a16:creationId xmlns:a16="http://schemas.microsoft.com/office/drawing/2014/main" id="{DC674943-2AFB-F69E-CF9D-7967E6814C5E}"/>
                </a:ext>
              </a:extLst>
            </p:cNvPr>
            <p:cNvSpPr/>
            <p:nvPr/>
          </p:nvSpPr>
          <p:spPr>
            <a:xfrm>
              <a:off x="4282893" y="2774270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3" name="橢圓 142">
              <a:extLst>
                <a:ext uri="{FF2B5EF4-FFF2-40B4-BE49-F238E27FC236}">
                  <a16:creationId xmlns:a16="http://schemas.microsoft.com/office/drawing/2014/main" id="{C55F0EE7-0210-6788-1194-AA6F30F246D3}"/>
                </a:ext>
              </a:extLst>
            </p:cNvPr>
            <p:cNvSpPr/>
            <p:nvPr/>
          </p:nvSpPr>
          <p:spPr>
            <a:xfrm>
              <a:off x="5629620" y="3695191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4" name="橢圓 143">
              <a:extLst>
                <a:ext uri="{FF2B5EF4-FFF2-40B4-BE49-F238E27FC236}">
                  <a16:creationId xmlns:a16="http://schemas.microsoft.com/office/drawing/2014/main" id="{64857AA3-7355-65F9-094D-EA45B84B17BD}"/>
                </a:ext>
              </a:extLst>
            </p:cNvPr>
            <p:cNvSpPr/>
            <p:nvPr/>
          </p:nvSpPr>
          <p:spPr>
            <a:xfrm>
              <a:off x="2041413" y="4670753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5" name="橢圓 144">
              <a:extLst>
                <a:ext uri="{FF2B5EF4-FFF2-40B4-BE49-F238E27FC236}">
                  <a16:creationId xmlns:a16="http://schemas.microsoft.com/office/drawing/2014/main" id="{94410474-6BD6-3988-0107-C6528F274D71}"/>
                </a:ext>
              </a:extLst>
            </p:cNvPr>
            <p:cNvSpPr/>
            <p:nvPr/>
          </p:nvSpPr>
          <p:spPr>
            <a:xfrm>
              <a:off x="3280439" y="567534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6" name="橢圓 145">
              <a:extLst>
                <a:ext uri="{FF2B5EF4-FFF2-40B4-BE49-F238E27FC236}">
                  <a16:creationId xmlns:a16="http://schemas.microsoft.com/office/drawing/2014/main" id="{57A5D390-7622-8B4F-0D60-3D2EFB2BC4BD}"/>
                </a:ext>
              </a:extLst>
            </p:cNvPr>
            <p:cNvSpPr/>
            <p:nvPr/>
          </p:nvSpPr>
          <p:spPr>
            <a:xfrm>
              <a:off x="9684237" y="3617980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7" name="橢圓 146">
              <a:extLst>
                <a:ext uri="{FF2B5EF4-FFF2-40B4-BE49-F238E27FC236}">
                  <a16:creationId xmlns:a16="http://schemas.microsoft.com/office/drawing/2014/main" id="{258713F6-910C-00AC-89BC-10759984FD0E}"/>
                </a:ext>
              </a:extLst>
            </p:cNvPr>
            <p:cNvSpPr/>
            <p:nvPr/>
          </p:nvSpPr>
          <p:spPr>
            <a:xfrm>
              <a:off x="10381198" y="46696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0566243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029DA5-2161-703A-A6CA-5967ABD47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Link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CBFE95A-88C3-86C0-BFE0-ABC0156BA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link(x): unite(p(x), x)</a:t>
            </a: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TODO: dis-mark(x)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7A565F9-5FA5-4957-68EF-E8D1D8459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96924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029DA5-2161-703A-A6CA-5967ABD47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Link</a:t>
            </a:r>
            <a:r>
              <a:rPr lang="en-US" altLang="zh-TW" sz="4000" b="1" dirty="0">
                <a:solidFill>
                  <a:prstClr val="black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(1/5)</a:t>
            </a:r>
            <a:endParaRPr lang="zh-TW" altLang="en-US" b="1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7A565F9-5FA5-4957-68EF-E8D1D8459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16</a:t>
            </a:fld>
            <a:endParaRPr lang="zh-TW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0E9056ED-5E8F-5DFE-505B-061AF80F3212}"/>
              </a:ext>
            </a:extLst>
          </p:cNvPr>
          <p:cNvSpPr txBox="1"/>
          <p:nvPr/>
        </p:nvSpPr>
        <p:spPr>
          <a:xfrm>
            <a:off x="821810" y="1635045"/>
            <a:ext cx="38651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link(h): dis-mark(h)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橢圓 2">
            <a:extLst>
              <a:ext uri="{FF2B5EF4-FFF2-40B4-BE49-F238E27FC236}">
                <a16:creationId xmlns:a16="http://schemas.microsoft.com/office/drawing/2014/main" id="{773C634A-1D37-421E-74F5-0A9B7BF4C7BF}"/>
              </a:ext>
            </a:extLst>
          </p:cNvPr>
          <p:cNvSpPr/>
          <p:nvPr/>
        </p:nvSpPr>
        <p:spPr>
          <a:xfrm>
            <a:off x="6723826" y="1150233"/>
            <a:ext cx="540000" cy="54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A559D03D-85AC-1DAA-DAA5-5B709D94B255}"/>
              </a:ext>
            </a:extLst>
          </p:cNvPr>
          <p:cNvSpPr/>
          <p:nvPr/>
        </p:nvSpPr>
        <p:spPr>
          <a:xfrm>
            <a:off x="5818135" y="1874855"/>
            <a:ext cx="720000" cy="72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橢圓 6">
            <a:extLst>
              <a:ext uri="{FF2B5EF4-FFF2-40B4-BE49-F238E27FC236}">
                <a16:creationId xmlns:a16="http://schemas.microsoft.com/office/drawing/2014/main" id="{DCDEE436-F4ED-B421-5CA3-1D3B6559F0CF}"/>
              </a:ext>
            </a:extLst>
          </p:cNvPr>
          <p:cNvSpPr/>
          <p:nvPr/>
        </p:nvSpPr>
        <p:spPr>
          <a:xfrm>
            <a:off x="3782675" y="2774107"/>
            <a:ext cx="720000" cy="72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橢圓 7">
            <a:extLst>
              <a:ext uri="{FF2B5EF4-FFF2-40B4-BE49-F238E27FC236}">
                <a16:creationId xmlns:a16="http://schemas.microsoft.com/office/drawing/2014/main" id="{974D201E-B18E-2DD3-B649-98AB1AE8CB93}"/>
              </a:ext>
            </a:extLst>
          </p:cNvPr>
          <p:cNvSpPr/>
          <p:nvPr/>
        </p:nvSpPr>
        <p:spPr>
          <a:xfrm>
            <a:off x="2482753" y="3709555"/>
            <a:ext cx="720000" cy="72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橢圓 8">
            <a:extLst>
              <a:ext uri="{FF2B5EF4-FFF2-40B4-BE49-F238E27FC236}">
                <a16:creationId xmlns:a16="http://schemas.microsoft.com/office/drawing/2014/main" id="{2ACE1071-515F-7867-0872-4DA499268369}"/>
              </a:ext>
            </a:extLst>
          </p:cNvPr>
          <p:cNvSpPr/>
          <p:nvPr/>
        </p:nvSpPr>
        <p:spPr>
          <a:xfrm>
            <a:off x="7930013" y="2772590"/>
            <a:ext cx="720000" cy="720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BB1DC146-9396-F9A2-E78D-94082C25A090}"/>
              </a:ext>
            </a:extLst>
          </p:cNvPr>
          <p:cNvSpPr/>
          <p:nvPr/>
        </p:nvSpPr>
        <p:spPr>
          <a:xfrm>
            <a:off x="9196171" y="3709555"/>
            <a:ext cx="720000" cy="72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橢圓 10">
            <a:extLst>
              <a:ext uri="{FF2B5EF4-FFF2-40B4-BE49-F238E27FC236}">
                <a16:creationId xmlns:a16="http://schemas.microsoft.com/office/drawing/2014/main" id="{8CB3AD95-016A-DD5C-1EFA-C71CFFD0C62A}"/>
              </a:ext>
            </a:extLst>
          </p:cNvPr>
          <p:cNvSpPr/>
          <p:nvPr/>
        </p:nvSpPr>
        <p:spPr>
          <a:xfrm>
            <a:off x="5203577" y="3709555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橢圓 11">
            <a:extLst>
              <a:ext uri="{FF2B5EF4-FFF2-40B4-BE49-F238E27FC236}">
                <a16:creationId xmlns:a16="http://schemas.microsoft.com/office/drawing/2014/main" id="{D19D9022-2FF1-8946-D706-6491907FDDEA}"/>
              </a:ext>
            </a:extLst>
          </p:cNvPr>
          <p:cNvSpPr/>
          <p:nvPr/>
        </p:nvSpPr>
        <p:spPr>
          <a:xfrm>
            <a:off x="8454537" y="4658916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865B8968-A3D2-83D9-49E2-376B708FA581}"/>
              </a:ext>
            </a:extLst>
          </p:cNvPr>
          <p:cNvSpPr/>
          <p:nvPr/>
        </p:nvSpPr>
        <p:spPr>
          <a:xfrm>
            <a:off x="9953213" y="4657534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3D9E4BCE-5EC0-26CD-5F9D-C8B66A3923A1}"/>
              </a:ext>
            </a:extLst>
          </p:cNvPr>
          <p:cNvSpPr/>
          <p:nvPr/>
        </p:nvSpPr>
        <p:spPr>
          <a:xfrm>
            <a:off x="1579784" y="4657534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14E3CD89-EB6E-8BFA-3948-A0D5C796F9B1}"/>
              </a:ext>
            </a:extLst>
          </p:cNvPr>
          <p:cNvSpPr/>
          <p:nvPr/>
        </p:nvSpPr>
        <p:spPr>
          <a:xfrm>
            <a:off x="3365435" y="4657534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198A6833-F827-724C-47A5-F607F26AD335}"/>
              </a:ext>
            </a:extLst>
          </p:cNvPr>
          <p:cNvSpPr/>
          <p:nvPr/>
        </p:nvSpPr>
        <p:spPr>
          <a:xfrm>
            <a:off x="2814402" y="5682241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直線接點 16">
            <a:extLst>
              <a:ext uri="{FF2B5EF4-FFF2-40B4-BE49-F238E27FC236}">
                <a16:creationId xmlns:a16="http://schemas.microsoft.com/office/drawing/2014/main" id="{3C7C6A7F-6320-3BF0-63D7-3E0EA7A190A7}"/>
              </a:ext>
            </a:extLst>
          </p:cNvPr>
          <p:cNvCxnSpPr>
            <a:stCxn id="5" idx="3"/>
            <a:endCxn id="7" idx="0"/>
          </p:cNvCxnSpPr>
          <p:nvPr/>
        </p:nvCxnSpPr>
        <p:spPr>
          <a:xfrm flipH="1">
            <a:off x="4142675" y="2489413"/>
            <a:ext cx="1780902" cy="2846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>
            <a:extLst>
              <a:ext uri="{FF2B5EF4-FFF2-40B4-BE49-F238E27FC236}">
                <a16:creationId xmlns:a16="http://schemas.microsoft.com/office/drawing/2014/main" id="{D4E3F6E9-D700-9EB9-251F-B513C3B12D0A}"/>
              </a:ext>
            </a:extLst>
          </p:cNvPr>
          <p:cNvCxnSpPr>
            <a:cxnSpLocks/>
            <a:stCxn id="8" idx="0"/>
            <a:endCxn id="7" idx="3"/>
          </p:cNvCxnSpPr>
          <p:nvPr/>
        </p:nvCxnSpPr>
        <p:spPr>
          <a:xfrm flipV="1">
            <a:off x="2842753" y="3388665"/>
            <a:ext cx="1045364" cy="3208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>
            <a:extLst>
              <a:ext uri="{FF2B5EF4-FFF2-40B4-BE49-F238E27FC236}">
                <a16:creationId xmlns:a16="http://schemas.microsoft.com/office/drawing/2014/main" id="{3970C302-1F54-94DB-F883-D296D3CEC923}"/>
              </a:ext>
            </a:extLst>
          </p:cNvPr>
          <p:cNvCxnSpPr>
            <a:cxnSpLocks/>
            <a:stCxn id="8" idx="3"/>
            <a:endCxn id="14" idx="0"/>
          </p:cNvCxnSpPr>
          <p:nvPr/>
        </p:nvCxnSpPr>
        <p:spPr>
          <a:xfrm flipH="1">
            <a:off x="1939784" y="4324113"/>
            <a:ext cx="648411" cy="33342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>
            <a:extLst>
              <a:ext uri="{FF2B5EF4-FFF2-40B4-BE49-F238E27FC236}">
                <a16:creationId xmlns:a16="http://schemas.microsoft.com/office/drawing/2014/main" id="{CAEBF7ED-8F8A-B8C4-EF3B-724DACDE5E75}"/>
              </a:ext>
            </a:extLst>
          </p:cNvPr>
          <p:cNvCxnSpPr>
            <a:cxnSpLocks/>
            <a:stCxn id="15" idx="0"/>
            <a:endCxn id="8" idx="5"/>
          </p:cNvCxnSpPr>
          <p:nvPr/>
        </p:nvCxnSpPr>
        <p:spPr>
          <a:xfrm flipH="1" flipV="1">
            <a:off x="3097311" y="4324113"/>
            <a:ext cx="628124" cy="33342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>
            <a:extLst>
              <a:ext uri="{FF2B5EF4-FFF2-40B4-BE49-F238E27FC236}">
                <a16:creationId xmlns:a16="http://schemas.microsoft.com/office/drawing/2014/main" id="{D6676475-C282-8FB2-E768-2F290293C87D}"/>
              </a:ext>
            </a:extLst>
          </p:cNvPr>
          <p:cNvCxnSpPr>
            <a:cxnSpLocks/>
            <a:stCxn id="16" idx="0"/>
            <a:endCxn id="15" idx="3"/>
          </p:cNvCxnSpPr>
          <p:nvPr/>
        </p:nvCxnSpPr>
        <p:spPr>
          <a:xfrm flipV="1">
            <a:off x="3174402" y="5272092"/>
            <a:ext cx="296475" cy="4101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>
            <a:extLst>
              <a:ext uri="{FF2B5EF4-FFF2-40B4-BE49-F238E27FC236}">
                <a16:creationId xmlns:a16="http://schemas.microsoft.com/office/drawing/2014/main" id="{B96D9B84-2AED-5376-AF50-7E5A072565CC}"/>
              </a:ext>
            </a:extLst>
          </p:cNvPr>
          <p:cNvCxnSpPr>
            <a:cxnSpLocks/>
            <a:stCxn id="11" idx="0"/>
            <a:endCxn id="7" idx="5"/>
          </p:cNvCxnSpPr>
          <p:nvPr/>
        </p:nvCxnSpPr>
        <p:spPr>
          <a:xfrm flipH="1" flipV="1">
            <a:off x="4397233" y="3388665"/>
            <a:ext cx="1166344" cy="3208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>
            <a:extLst>
              <a:ext uri="{FF2B5EF4-FFF2-40B4-BE49-F238E27FC236}">
                <a16:creationId xmlns:a16="http://schemas.microsoft.com/office/drawing/2014/main" id="{D2D9CEBA-194B-A97A-DAE5-9789CFD8DF60}"/>
              </a:ext>
            </a:extLst>
          </p:cNvPr>
          <p:cNvCxnSpPr>
            <a:cxnSpLocks/>
            <a:stCxn id="9" idx="0"/>
            <a:endCxn id="5" idx="5"/>
          </p:cNvCxnSpPr>
          <p:nvPr/>
        </p:nvCxnSpPr>
        <p:spPr>
          <a:xfrm flipH="1" flipV="1">
            <a:off x="6432693" y="2489413"/>
            <a:ext cx="1857320" cy="28317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ED81C89E-A118-49A0-2BE4-BBFA63E01E1C}"/>
              </a:ext>
            </a:extLst>
          </p:cNvPr>
          <p:cNvCxnSpPr>
            <a:cxnSpLocks/>
            <a:stCxn id="10" idx="0"/>
            <a:endCxn id="9" idx="5"/>
          </p:cNvCxnSpPr>
          <p:nvPr/>
        </p:nvCxnSpPr>
        <p:spPr>
          <a:xfrm flipH="1" flipV="1">
            <a:off x="8544571" y="3387148"/>
            <a:ext cx="1011600" cy="322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85E08CF6-F60E-DE7F-8F0E-633A817F6670}"/>
              </a:ext>
            </a:extLst>
          </p:cNvPr>
          <p:cNvCxnSpPr>
            <a:cxnSpLocks/>
            <a:stCxn id="12" idx="0"/>
            <a:endCxn id="10" idx="3"/>
          </p:cNvCxnSpPr>
          <p:nvPr/>
        </p:nvCxnSpPr>
        <p:spPr>
          <a:xfrm flipV="1">
            <a:off x="8814537" y="4324113"/>
            <a:ext cx="487076" cy="33480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>
            <a:extLst>
              <a:ext uri="{FF2B5EF4-FFF2-40B4-BE49-F238E27FC236}">
                <a16:creationId xmlns:a16="http://schemas.microsoft.com/office/drawing/2014/main" id="{5AB8B9EB-8680-63BA-C6C8-F7029022530C}"/>
              </a:ext>
            </a:extLst>
          </p:cNvPr>
          <p:cNvCxnSpPr>
            <a:cxnSpLocks/>
            <a:stCxn id="13" idx="0"/>
            <a:endCxn id="10" idx="5"/>
          </p:cNvCxnSpPr>
          <p:nvPr/>
        </p:nvCxnSpPr>
        <p:spPr>
          <a:xfrm flipH="1" flipV="1">
            <a:off x="9810729" y="4324113"/>
            <a:ext cx="502484" cy="33342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: 圓角 26">
            <a:extLst>
              <a:ext uri="{FF2B5EF4-FFF2-40B4-BE49-F238E27FC236}">
                <a16:creationId xmlns:a16="http://schemas.microsoft.com/office/drawing/2014/main" id="{BAC4510F-8382-E9C3-A143-1A0301B753AE}"/>
              </a:ext>
            </a:extLst>
          </p:cNvPr>
          <p:cNvSpPr/>
          <p:nvPr/>
        </p:nvSpPr>
        <p:spPr>
          <a:xfrm>
            <a:off x="2299783" y="3619561"/>
            <a:ext cx="3760063" cy="871261"/>
          </a:xfrm>
          <a:prstGeom prst="roundRect">
            <a:avLst/>
          </a:prstGeom>
          <a:solidFill>
            <a:srgbClr val="A9D18E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矩形: 圓角 27">
            <a:extLst>
              <a:ext uri="{FF2B5EF4-FFF2-40B4-BE49-F238E27FC236}">
                <a16:creationId xmlns:a16="http://schemas.microsoft.com/office/drawing/2014/main" id="{F9AE4A63-36F0-2755-27D2-068BF65BF0F8}"/>
              </a:ext>
            </a:extLst>
          </p:cNvPr>
          <p:cNvSpPr/>
          <p:nvPr/>
        </p:nvSpPr>
        <p:spPr>
          <a:xfrm>
            <a:off x="1442802" y="4582422"/>
            <a:ext cx="2743200" cy="1956490"/>
          </a:xfrm>
          <a:prstGeom prst="roundRect">
            <a:avLst/>
          </a:prstGeom>
          <a:solidFill>
            <a:srgbClr val="A9D18E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直角三角形 28">
            <a:extLst>
              <a:ext uri="{FF2B5EF4-FFF2-40B4-BE49-F238E27FC236}">
                <a16:creationId xmlns:a16="http://schemas.microsoft.com/office/drawing/2014/main" id="{A67700EB-2EE3-57D5-5D4A-6FFF3E136C12}"/>
              </a:ext>
            </a:extLst>
          </p:cNvPr>
          <p:cNvSpPr/>
          <p:nvPr/>
        </p:nvSpPr>
        <p:spPr>
          <a:xfrm rot="10800000">
            <a:off x="2482753" y="2714939"/>
            <a:ext cx="7574329" cy="1762752"/>
          </a:xfrm>
          <a:prstGeom prst="rtTriangle">
            <a:avLst/>
          </a:prstGeom>
          <a:solidFill>
            <a:srgbClr val="A9D18E">
              <a:alpha val="50196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矩形: 圓角 29">
            <a:extLst>
              <a:ext uri="{FF2B5EF4-FFF2-40B4-BE49-F238E27FC236}">
                <a16:creationId xmlns:a16="http://schemas.microsoft.com/office/drawing/2014/main" id="{7F864722-5C42-4C4D-2C24-6183DBA7060D}"/>
              </a:ext>
            </a:extLst>
          </p:cNvPr>
          <p:cNvSpPr/>
          <p:nvPr/>
        </p:nvSpPr>
        <p:spPr>
          <a:xfrm>
            <a:off x="5697203" y="1769413"/>
            <a:ext cx="1211730" cy="871261"/>
          </a:xfrm>
          <a:prstGeom prst="roundRect">
            <a:avLst/>
          </a:prstGeom>
          <a:solidFill>
            <a:srgbClr val="A9D18E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31" name="矩形: 圓角 30">
            <a:extLst>
              <a:ext uri="{FF2B5EF4-FFF2-40B4-BE49-F238E27FC236}">
                <a16:creationId xmlns:a16="http://schemas.microsoft.com/office/drawing/2014/main" id="{C45878E9-9A0B-2A45-F17A-955D06491121}"/>
              </a:ext>
            </a:extLst>
          </p:cNvPr>
          <p:cNvSpPr/>
          <p:nvPr/>
        </p:nvSpPr>
        <p:spPr>
          <a:xfrm>
            <a:off x="8290013" y="4581764"/>
            <a:ext cx="2459185" cy="871261"/>
          </a:xfrm>
          <a:prstGeom prst="roundRect">
            <a:avLst/>
          </a:prstGeom>
          <a:solidFill>
            <a:srgbClr val="A9D18E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2" name="直線單箭頭接點 31">
            <a:extLst>
              <a:ext uri="{FF2B5EF4-FFF2-40B4-BE49-F238E27FC236}">
                <a16:creationId xmlns:a16="http://schemas.microsoft.com/office/drawing/2014/main" id="{9C6958E3-C304-9F0B-EDC1-E00FAE5C227B}"/>
              </a:ext>
            </a:extLst>
          </p:cNvPr>
          <p:cNvCxnSpPr>
            <a:cxnSpLocks/>
          </p:cNvCxnSpPr>
          <p:nvPr/>
        </p:nvCxnSpPr>
        <p:spPr>
          <a:xfrm>
            <a:off x="9584902" y="4324113"/>
            <a:ext cx="0" cy="693281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單箭頭接點 32">
            <a:extLst>
              <a:ext uri="{FF2B5EF4-FFF2-40B4-BE49-F238E27FC236}">
                <a16:creationId xmlns:a16="http://schemas.microsoft.com/office/drawing/2014/main" id="{32626655-671A-0C64-0768-BB9B5A7F753D}"/>
              </a:ext>
            </a:extLst>
          </p:cNvPr>
          <p:cNvCxnSpPr>
            <a:cxnSpLocks/>
          </p:cNvCxnSpPr>
          <p:nvPr/>
        </p:nvCxnSpPr>
        <p:spPr>
          <a:xfrm flipH="1">
            <a:off x="6684655" y="1420233"/>
            <a:ext cx="309171" cy="652189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單箭頭接點 33">
            <a:extLst>
              <a:ext uri="{FF2B5EF4-FFF2-40B4-BE49-F238E27FC236}">
                <a16:creationId xmlns:a16="http://schemas.microsoft.com/office/drawing/2014/main" id="{539F42A7-295D-6F83-1E05-EAAA2527E198}"/>
              </a:ext>
            </a:extLst>
          </p:cNvPr>
          <p:cNvCxnSpPr>
            <a:cxnSpLocks/>
          </p:cNvCxnSpPr>
          <p:nvPr/>
        </p:nvCxnSpPr>
        <p:spPr>
          <a:xfrm>
            <a:off x="6176562" y="2489413"/>
            <a:ext cx="126506" cy="643177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單箭頭接點 34">
            <a:extLst>
              <a:ext uri="{FF2B5EF4-FFF2-40B4-BE49-F238E27FC236}">
                <a16:creationId xmlns:a16="http://schemas.microsoft.com/office/drawing/2014/main" id="{AB6203B5-277E-A095-B40C-19C06C39CFB3}"/>
              </a:ext>
            </a:extLst>
          </p:cNvPr>
          <p:cNvCxnSpPr>
            <a:cxnSpLocks/>
          </p:cNvCxnSpPr>
          <p:nvPr/>
        </p:nvCxnSpPr>
        <p:spPr>
          <a:xfrm>
            <a:off x="4147417" y="3387148"/>
            <a:ext cx="0" cy="752150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單箭頭接點 35">
            <a:extLst>
              <a:ext uri="{FF2B5EF4-FFF2-40B4-BE49-F238E27FC236}">
                <a16:creationId xmlns:a16="http://schemas.microsoft.com/office/drawing/2014/main" id="{6305D62C-6B8B-F214-0CF2-5E6F63C5187F}"/>
              </a:ext>
            </a:extLst>
          </p:cNvPr>
          <p:cNvCxnSpPr>
            <a:cxnSpLocks/>
          </p:cNvCxnSpPr>
          <p:nvPr/>
        </p:nvCxnSpPr>
        <p:spPr>
          <a:xfrm>
            <a:off x="2842753" y="4324113"/>
            <a:ext cx="0" cy="757158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橢圓 36">
            <a:extLst>
              <a:ext uri="{FF2B5EF4-FFF2-40B4-BE49-F238E27FC236}">
                <a16:creationId xmlns:a16="http://schemas.microsoft.com/office/drawing/2014/main" id="{A02B4F7E-8A64-3464-24B9-2E67EA9241DA}"/>
              </a:ext>
            </a:extLst>
          </p:cNvPr>
          <p:cNvSpPr/>
          <p:nvPr/>
        </p:nvSpPr>
        <p:spPr>
          <a:xfrm>
            <a:off x="6239762" y="1861724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橢圓 37">
            <a:extLst>
              <a:ext uri="{FF2B5EF4-FFF2-40B4-BE49-F238E27FC236}">
                <a16:creationId xmlns:a16="http://schemas.microsoft.com/office/drawing/2014/main" id="{CAB467FD-65FA-842A-3805-C557AE82ED80}"/>
              </a:ext>
            </a:extLst>
          </p:cNvPr>
          <p:cNvSpPr/>
          <p:nvPr/>
        </p:nvSpPr>
        <p:spPr>
          <a:xfrm>
            <a:off x="8418079" y="2808572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橢圓 38">
            <a:extLst>
              <a:ext uri="{FF2B5EF4-FFF2-40B4-BE49-F238E27FC236}">
                <a16:creationId xmlns:a16="http://schemas.microsoft.com/office/drawing/2014/main" id="{FEC9F817-6A35-70B2-AAAD-6929639A89D5}"/>
              </a:ext>
            </a:extLst>
          </p:cNvPr>
          <p:cNvSpPr/>
          <p:nvPr/>
        </p:nvSpPr>
        <p:spPr>
          <a:xfrm>
            <a:off x="2994402" y="3721386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橢圓 39">
            <a:extLst>
              <a:ext uri="{FF2B5EF4-FFF2-40B4-BE49-F238E27FC236}">
                <a16:creationId xmlns:a16="http://schemas.microsoft.com/office/drawing/2014/main" id="{FDD50CDD-9869-A903-6B24-0BEA60DD839A}"/>
              </a:ext>
            </a:extLst>
          </p:cNvPr>
          <p:cNvSpPr/>
          <p:nvPr/>
        </p:nvSpPr>
        <p:spPr>
          <a:xfrm>
            <a:off x="3830157" y="4698380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3" name="橢圓 72">
            <a:extLst>
              <a:ext uri="{FF2B5EF4-FFF2-40B4-BE49-F238E27FC236}">
                <a16:creationId xmlns:a16="http://schemas.microsoft.com/office/drawing/2014/main" id="{DBB96CD1-0564-B5AE-7FBA-5AE762B91AE9}"/>
              </a:ext>
            </a:extLst>
          </p:cNvPr>
          <p:cNvSpPr/>
          <p:nvPr/>
        </p:nvSpPr>
        <p:spPr>
          <a:xfrm>
            <a:off x="8907318" y="4657394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9" name="橢圓 78">
            <a:extLst>
              <a:ext uri="{FF2B5EF4-FFF2-40B4-BE49-F238E27FC236}">
                <a16:creationId xmlns:a16="http://schemas.microsoft.com/office/drawing/2014/main" id="{EE0C72CB-6EDF-9100-E230-E37C50B5CEEB}"/>
              </a:ext>
            </a:extLst>
          </p:cNvPr>
          <p:cNvSpPr/>
          <p:nvPr/>
        </p:nvSpPr>
        <p:spPr>
          <a:xfrm>
            <a:off x="4282893" y="2774270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5" name="橢圓 84">
            <a:extLst>
              <a:ext uri="{FF2B5EF4-FFF2-40B4-BE49-F238E27FC236}">
                <a16:creationId xmlns:a16="http://schemas.microsoft.com/office/drawing/2014/main" id="{7BA33FBC-AF69-F9FF-9E9E-932B9B56CFCB}"/>
              </a:ext>
            </a:extLst>
          </p:cNvPr>
          <p:cNvSpPr/>
          <p:nvPr/>
        </p:nvSpPr>
        <p:spPr>
          <a:xfrm>
            <a:off x="5629620" y="3695191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2" name="橢圓 91">
            <a:extLst>
              <a:ext uri="{FF2B5EF4-FFF2-40B4-BE49-F238E27FC236}">
                <a16:creationId xmlns:a16="http://schemas.microsoft.com/office/drawing/2014/main" id="{8DBADE28-E0E1-FD85-9009-7619E2D6EB33}"/>
              </a:ext>
            </a:extLst>
          </p:cNvPr>
          <p:cNvSpPr/>
          <p:nvPr/>
        </p:nvSpPr>
        <p:spPr>
          <a:xfrm>
            <a:off x="2041413" y="4670753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4" name="橢圓 93">
            <a:extLst>
              <a:ext uri="{FF2B5EF4-FFF2-40B4-BE49-F238E27FC236}">
                <a16:creationId xmlns:a16="http://schemas.microsoft.com/office/drawing/2014/main" id="{DDBC0E1C-A304-E5D6-5F40-4D02F6CBD9D0}"/>
              </a:ext>
            </a:extLst>
          </p:cNvPr>
          <p:cNvSpPr/>
          <p:nvPr/>
        </p:nvSpPr>
        <p:spPr>
          <a:xfrm>
            <a:off x="9684237" y="3617980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5" name="橢圓 94">
            <a:extLst>
              <a:ext uri="{FF2B5EF4-FFF2-40B4-BE49-F238E27FC236}">
                <a16:creationId xmlns:a16="http://schemas.microsoft.com/office/drawing/2014/main" id="{79E963CC-FBDD-4630-E1ED-01C925EF6554}"/>
              </a:ext>
            </a:extLst>
          </p:cNvPr>
          <p:cNvSpPr/>
          <p:nvPr/>
        </p:nvSpPr>
        <p:spPr>
          <a:xfrm>
            <a:off x="10381198" y="4669629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6" name="橢圓 95">
            <a:extLst>
              <a:ext uri="{FF2B5EF4-FFF2-40B4-BE49-F238E27FC236}">
                <a16:creationId xmlns:a16="http://schemas.microsoft.com/office/drawing/2014/main" id="{D2A98136-87CD-E05D-BE08-3079418C2CDB}"/>
              </a:ext>
            </a:extLst>
          </p:cNvPr>
          <p:cNvSpPr/>
          <p:nvPr/>
        </p:nvSpPr>
        <p:spPr>
          <a:xfrm>
            <a:off x="3280439" y="5675349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7" name="橢圓 96">
            <a:extLst>
              <a:ext uri="{FF2B5EF4-FFF2-40B4-BE49-F238E27FC236}">
                <a16:creationId xmlns:a16="http://schemas.microsoft.com/office/drawing/2014/main" id="{6DE317BE-1AC5-A043-6864-E516E8A18460}"/>
              </a:ext>
            </a:extLst>
          </p:cNvPr>
          <p:cNvSpPr/>
          <p:nvPr/>
        </p:nvSpPr>
        <p:spPr>
          <a:xfrm rot="2756659">
            <a:off x="1905759" y="3877553"/>
            <a:ext cx="2927518" cy="1357755"/>
          </a:xfrm>
          <a:prstGeom prst="ellipse">
            <a:avLst/>
          </a:prstGeom>
          <a:solidFill>
            <a:srgbClr val="8FAADC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735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9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029DA5-2161-703A-A6CA-5967ABD47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Link</a:t>
            </a:r>
            <a:r>
              <a:rPr lang="en-US" altLang="zh-TW" sz="4000" b="1" dirty="0">
                <a:solidFill>
                  <a:prstClr val="black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(2/5)</a:t>
            </a:r>
            <a:endParaRPr lang="zh-TW" altLang="en-US" b="1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7A565F9-5FA5-4957-68EF-E8D1D8459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17</a:t>
            </a:fld>
            <a:endParaRPr lang="zh-TW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0E9056ED-5E8F-5DFE-505B-061AF80F3212}"/>
              </a:ext>
            </a:extLst>
          </p:cNvPr>
          <p:cNvSpPr txBox="1"/>
          <p:nvPr/>
        </p:nvSpPr>
        <p:spPr>
          <a:xfrm>
            <a:off x="821810" y="1635045"/>
            <a:ext cx="38651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link(k): dis-mark(k)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橢圓 7">
            <a:extLst>
              <a:ext uri="{FF2B5EF4-FFF2-40B4-BE49-F238E27FC236}">
                <a16:creationId xmlns:a16="http://schemas.microsoft.com/office/drawing/2014/main" id="{188E71FA-E9C9-9D7D-15F9-7EF8E1FE9F15}"/>
              </a:ext>
            </a:extLst>
          </p:cNvPr>
          <p:cNvSpPr/>
          <p:nvPr/>
        </p:nvSpPr>
        <p:spPr>
          <a:xfrm>
            <a:off x="6723826" y="1150233"/>
            <a:ext cx="540000" cy="54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橢圓 8">
            <a:extLst>
              <a:ext uri="{FF2B5EF4-FFF2-40B4-BE49-F238E27FC236}">
                <a16:creationId xmlns:a16="http://schemas.microsoft.com/office/drawing/2014/main" id="{EF27BB59-FA51-6131-1B25-070B24C68232}"/>
              </a:ext>
            </a:extLst>
          </p:cNvPr>
          <p:cNvSpPr/>
          <p:nvPr/>
        </p:nvSpPr>
        <p:spPr>
          <a:xfrm>
            <a:off x="5818135" y="1874855"/>
            <a:ext cx="720000" cy="72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6C6B1334-34B2-A082-076A-3EBF755B4065}"/>
              </a:ext>
            </a:extLst>
          </p:cNvPr>
          <p:cNvSpPr/>
          <p:nvPr/>
        </p:nvSpPr>
        <p:spPr>
          <a:xfrm>
            <a:off x="3782675" y="2774107"/>
            <a:ext cx="720000" cy="72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橢圓 10">
            <a:extLst>
              <a:ext uri="{FF2B5EF4-FFF2-40B4-BE49-F238E27FC236}">
                <a16:creationId xmlns:a16="http://schemas.microsoft.com/office/drawing/2014/main" id="{97D01C6A-88FB-B81F-7BEE-5DA8E6EDEC81}"/>
              </a:ext>
            </a:extLst>
          </p:cNvPr>
          <p:cNvSpPr/>
          <p:nvPr/>
        </p:nvSpPr>
        <p:spPr>
          <a:xfrm>
            <a:off x="2482753" y="3709555"/>
            <a:ext cx="720000" cy="72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橢圓 11">
            <a:extLst>
              <a:ext uri="{FF2B5EF4-FFF2-40B4-BE49-F238E27FC236}">
                <a16:creationId xmlns:a16="http://schemas.microsoft.com/office/drawing/2014/main" id="{B02AD25D-9C8D-63AC-FC72-860E1F3A8FDC}"/>
              </a:ext>
            </a:extLst>
          </p:cNvPr>
          <p:cNvSpPr/>
          <p:nvPr/>
        </p:nvSpPr>
        <p:spPr>
          <a:xfrm>
            <a:off x="7930013" y="2772590"/>
            <a:ext cx="720000" cy="720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3EEF0C3E-6B94-021F-0C4E-662D91FE21C1}"/>
              </a:ext>
            </a:extLst>
          </p:cNvPr>
          <p:cNvSpPr/>
          <p:nvPr/>
        </p:nvSpPr>
        <p:spPr>
          <a:xfrm>
            <a:off x="9196171" y="3709555"/>
            <a:ext cx="720000" cy="72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792040FE-4B44-F381-E8B2-AC2E4DD8641D}"/>
              </a:ext>
            </a:extLst>
          </p:cNvPr>
          <p:cNvSpPr/>
          <p:nvPr/>
        </p:nvSpPr>
        <p:spPr>
          <a:xfrm>
            <a:off x="5203577" y="3709555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23155ADE-252D-2162-C306-7BFD78E817A1}"/>
              </a:ext>
            </a:extLst>
          </p:cNvPr>
          <p:cNvSpPr/>
          <p:nvPr/>
        </p:nvSpPr>
        <p:spPr>
          <a:xfrm>
            <a:off x="8454537" y="4658916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300BE081-AEF1-CA38-7609-FD073D32C833}"/>
              </a:ext>
            </a:extLst>
          </p:cNvPr>
          <p:cNvSpPr/>
          <p:nvPr/>
        </p:nvSpPr>
        <p:spPr>
          <a:xfrm>
            <a:off x="9953213" y="4657534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橢圓 16">
            <a:extLst>
              <a:ext uri="{FF2B5EF4-FFF2-40B4-BE49-F238E27FC236}">
                <a16:creationId xmlns:a16="http://schemas.microsoft.com/office/drawing/2014/main" id="{9F5327B1-5FC1-1AE5-6524-4FE27D521A98}"/>
              </a:ext>
            </a:extLst>
          </p:cNvPr>
          <p:cNvSpPr/>
          <p:nvPr/>
        </p:nvSpPr>
        <p:spPr>
          <a:xfrm>
            <a:off x="1579784" y="4657534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橢圓 17">
            <a:extLst>
              <a:ext uri="{FF2B5EF4-FFF2-40B4-BE49-F238E27FC236}">
                <a16:creationId xmlns:a16="http://schemas.microsoft.com/office/drawing/2014/main" id="{B392DC0D-290E-7BCA-C782-962212EDAD1E}"/>
              </a:ext>
            </a:extLst>
          </p:cNvPr>
          <p:cNvSpPr/>
          <p:nvPr/>
        </p:nvSpPr>
        <p:spPr>
          <a:xfrm>
            <a:off x="3365435" y="4657534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橢圓 18">
            <a:extLst>
              <a:ext uri="{FF2B5EF4-FFF2-40B4-BE49-F238E27FC236}">
                <a16:creationId xmlns:a16="http://schemas.microsoft.com/office/drawing/2014/main" id="{71E39082-0510-E2C1-7F86-579BD83E3743}"/>
              </a:ext>
            </a:extLst>
          </p:cNvPr>
          <p:cNvSpPr/>
          <p:nvPr/>
        </p:nvSpPr>
        <p:spPr>
          <a:xfrm>
            <a:off x="2814402" y="5682241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直線接點 19">
            <a:extLst>
              <a:ext uri="{FF2B5EF4-FFF2-40B4-BE49-F238E27FC236}">
                <a16:creationId xmlns:a16="http://schemas.microsoft.com/office/drawing/2014/main" id="{5B5962D8-E525-ED82-4080-D4F4DB54116A}"/>
              </a:ext>
            </a:extLst>
          </p:cNvPr>
          <p:cNvCxnSpPr>
            <a:stCxn id="9" idx="3"/>
            <a:endCxn id="10" idx="0"/>
          </p:cNvCxnSpPr>
          <p:nvPr/>
        </p:nvCxnSpPr>
        <p:spPr>
          <a:xfrm flipH="1">
            <a:off x="4142675" y="2489413"/>
            <a:ext cx="1780902" cy="2846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>
            <a:extLst>
              <a:ext uri="{FF2B5EF4-FFF2-40B4-BE49-F238E27FC236}">
                <a16:creationId xmlns:a16="http://schemas.microsoft.com/office/drawing/2014/main" id="{872364E2-7618-AC1B-6EAB-8EF1BBB47621}"/>
              </a:ext>
            </a:extLst>
          </p:cNvPr>
          <p:cNvCxnSpPr>
            <a:cxnSpLocks/>
            <a:stCxn id="11" idx="0"/>
            <a:endCxn id="10" idx="3"/>
          </p:cNvCxnSpPr>
          <p:nvPr/>
        </p:nvCxnSpPr>
        <p:spPr>
          <a:xfrm flipV="1">
            <a:off x="2842753" y="3388665"/>
            <a:ext cx="1045364" cy="3208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>
            <a:extLst>
              <a:ext uri="{FF2B5EF4-FFF2-40B4-BE49-F238E27FC236}">
                <a16:creationId xmlns:a16="http://schemas.microsoft.com/office/drawing/2014/main" id="{94C61554-A8D9-BE26-27FA-A47CCCD230E1}"/>
              </a:ext>
            </a:extLst>
          </p:cNvPr>
          <p:cNvCxnSpPr>
            <a:cxnSpLocks/>
            <a:stCxn id="11" idx="3"/>
            <a:endCxn id="17" idx="0"/>
          </p:cNvCxnSpPr>
          <p:nvPr/>
        </p:nvCxnSpPr>
        <p:spPr>
          <a:xfrm flipH="1">
            <a:off x="1939784" y="4324113"/>
            <a:ext cx="648411" cy="33342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>
            <a:extLst>
              <a:ext uri="{FF2B5EF4-FFF2-40B4-BE49-F238E27FC236}">
                <a16:creationId xmlns:a16="http://schemas.microsoft.com/office/drawing/2014/main" id="{DF5EE724-99B7-0D78-E458-1E877EBD9BD3}"/>
              </a:ext>
            </a:extLst>
          </p:cNvPr>
          <p:cNvCxnSpPr>
            <a:cxnSpLocks/>
            <a:stCxn id="18" idx="0"/>
            <a:endCxn id="11" idx="5"/>
          </p:cNvCxnSpPr>
          <p:nvPr/>
        </p:nvCxnSpPr>
        <p:spPr>
          <a:xfrm flipH="1" flipV="1">
            <a:off x="3097311" y="4324113"/>
            <a:ext cx="628124" cy="33342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00B11651-31EA-4A04-515B-A53AA2303C92}"/>
              </a:ext>
            </a:extLst>
          </p:cNvPr>
          <p:cNvCxnSpPr>
            <a:cxnSpLocks/>
            <a:stCxn id="19" idx="0"/>
            <a:endCxn id="18" idx="3"/>
          </p:cNvCxnSpPr>
          <p:nvPr/>
        </p:nvCxnSpPr>
        <p:spPr>
          <a:xfrm flipV="1">
            <a:off x="3174402" y="5272092"/>
            <a:ext cx="296475" cy="4101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ABB5FCF4-7454-F96E-3FAA-A5FAB1034A84}"/>
              </a:ext>
            </a:extLst>
          </p:cNvPr>
          <p:cNvCxnSpPr>
            <a:cxnSpLocks/>
            <a:stCxn id="14" idx="0"/>
            <a:endCxn id="10" idx="5"/>
          </p:cNvCxnSpPr>
          <p:nvPr/>
        </p:nvCxnSpPr>
        <p:spPr>
          <a:xfrm flipH="1" flipV="1">
            <a:off x="4397233" y="3388665"/>
            <a:ext cx="1166344" cy="3208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>
            <a:extLst>
              <a:ext uri="{FF2B5EF4-FFF2-40B4-BE49-F238E27FC236}">
                <a16:creationId xmlns:a16="http://schemas.microsoft.com/office/drawing/2014/main" id="{8F13E552-F919-C74E-994C-3BD67CDD259B}"/>
              </a:ext>
            </a:extLst>
          </p:cNvPr>
          <p:cNvCxnSpPr>
            <a:cxnSpLocks/>
            <a:stCxn id="12" idx="0"/>
            <a:endCxn id="9" idx="5"/>
          </p:cNvCxnSpPr>
          <p:nvPr/>
        </p:nvCxnSpPr>
        <p:spPr>
          <a:xfrm flipH="1" flipV="1">
            <a:off x="6432693" y="2489413"/>
            <a:ext cx="1857320" cy="28317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>
            <a:extLst>
              <a:ext uri="{FF2B5EF4-FFF2-40B4-BE49-F238E27FC236}">
                <a16:creationId xmlns:a16="http://schemas.microsoft.com/office/drawing/2014/main" id="{ED59277B-F675-07D0-1B6E-199B2B449AAD}"/>
              </a:ext>
            </a:extLst>
          </p:cNvPr>
          <p:cNvCxnSpPr>
            <a:cxnSpLocks/>
            <a:stCxn id="13" idx="0"/>
            <a:endCxn id="12" idx="5"/>
          </p:cNvCxnSpPr>
          <p:nvPr/>
        </p:nvCxnSpPr>
        <p:spPr>
          <a:xfrm flipH="1" flipV="1">
            <a:off x="8544571" y="3387148"/>
            <a:ext cx="1011600" cy="322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>
            <a:extLst>
              <a:ext uri="{FF2B5EF4-FFF2-40B4-BE49-F238E27FC236}">
                <a16:creationId xmlns:a16="http://schemas.microsoft.com/office/drawing/2014/main" id="{86F590FD-A590-6282-DFCA-3F7AEC8395DF}"/>
              </a:ext>
            </a:extLst>
          </p:cNvPr>
          <p:cNvCxnSpPr>
            <a:cxnSpLocks/>
            <a:stCxn id="15" idx="0"/>
            <a:endCxn id="13" idx="3"/>
          </p:cNvCxnSpPr>
          <p:nvPr/>
        </p:nvCxnSpPr>
        <p:spPr>
          <a:xfrm flipV="1">
            <a:off x="8814537" y="4324113"/>
            <a:ext cx="487076" cy="33480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>
            <a:extLst>
              <a:ext uri="{FF2B5EF4-FFF2-40B4-BE49-F238E27FC236}">
                <a16:creationId xmlns:a16="http://schemas.microsoft.com/office/drawing/2014/main" id="{8DBBDEF6-F901-B33F-160F-3EB6BE2B8E71}"/>
              </a:ext>
            </a:extLst>
          </p:cNvPr>
          <p:cNvCxnSpPr>
            <a:cxnSpLocks/>
            <a:stCxn id="16" idx="0"/>
            <a:endCxn id="13" idx="5"/>
          </p:cNvCxnSpPr>
          <p:nvPr/>
        </p:nvCxnSpPr>
        <p:spPr>
          <a:xfrm flipH="1" flipV="1">
            <a:off x="9810729" y="4324113"/>
            <a:ext cx="502484" cy="33342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矩形: 圓角 29">
            <a:extLst>
              <a:ext uri="{FF2B5EF4-FFF2-40B4-BE49-F238E27FC236}">
                <a16:creationId xmlns:a16="http://schemas.microsoft.com/office/drawing/2014/main" id="{F6317E4B-EB0F-84CB-88D6-8F1F52C8BA6B}"/>
              </a:ext>
            </a:extLst>
          </p:cNvPr>
          <p:cNvSpPr/>
          <p:nvPr/>
        </p:nvSpPr>
        <p:spPr>
          <a:xfrm>
            <a:off x="2299783" y="3619561"/>
            <a:ext cx="3760063" cy="871261"/>
          </a:xfrm>
          <a:prstGeom prst="roundRect">
            <a:avLst/>
          </a:prstGeom>
          <a:solidFill>
            <a:srgbClr val="A9D18E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矩形: 圓角 30">
            <a:extLst>
              <a:ext uri="{FF2B5EF4-FFF2-40B4-BE49-F238E27FC236}">
                <a16:creationId xmlns:a16="http://schemas.microsoft.com/office/drawing/2014/main" id="{884EBC3F-BB90-DFC9-8BF4-664A483771DC}"/>
              </a:ext>
            </a:extLst>
          </p:cNvPr>
          <p:cNvSpPr/>
          <p:nvPr/>
        </p:nvSpPr>
        <p:spPr>
          <a:xfrm>
            <a:off x="1442802" y="4582422"/>
            <a:ext cx="2743200" cy="1956490"/>
          </a:xfrm>
          <a:prstGeom prst="roundRect">
            <a:avLst/>
          </a:prstGeom>
          <a:solidFill>
            <a:srgbClr val="A9D18E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直角三角形 31">
            <a:extLst>
              <a:ext uri="{FF2B5EF4-FFF2-40B4-BE49-F238E27FC236}">
                <a16:creationId xmlns:a16="http://schemas.microsoft.com/office/drawing/2014/main" id="{9BE34E89-19BC-3288-7478-30BECC4FA704}"/>
              </a:ext>
            </a:extLst>
          </p:cNvPr>
          <p:cNvSpPr/>
          <p:nvPr/>
        </p:nvSpPr>
        <p:spPr>
          <a:xfrm rot="10800000">
            <a:off x="2482753" y="2714939"/>
            <a:ext cx="7574329" cy="1762752"/>
          </a:xfrm>
          <a:prstGeom prst="rtTriangle">
            <a:avLst/>
          </a:prstGeom>
          <a:solidFill>
            <a:srgbClr val="A9D18E">
              <a:alpha val="50196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矩形: 圓角 32">
            <a:extLst>
              <a:ext uri="{FF2B5EF4-FFF2-40B4-BE49-F238E27FC236}">
                <a16:creationId xmlns:a16="http://schemas.microsoft.com/office/drawing/2014/main" id="{89709E09-7536-1B3F-CEF0-8DB899DAEA9C}"/>
              </a:ext>
            </a:extLst>
          </p:cNvPr>
          <p:cNvSpPr/>
          <p:nvPr/>
        </p:nvSpPr>
        <p:spPr>
          <a:xfrm>
            <a:off x="5697203" y="1769413"/>
            <a:ext cx="1211730" cy="871261"/>
          </a:xfrm>
          <a:prstGeom prst="roundRect">
            <a:avLst/>
          </a:prstGeom>
          <a:solidFill>
            <a:srgbClr val="A9D18E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34" name="矩形: 圓角 33">
            <a:extLst>
              <a:ext uri="{FF2B5EF4-FFF2-40B4-BE49-F238E27FC236}">
                <a16:creationId xmlns:a16="http://schemas.microsoft.com/office/drawing/2014/main" id="{CA182953-DA2C-BC5B-797A-08EAC09CBB1F}"/>
              </a:ext>
            </a:extLst>
          </p:cNvPr>
          <p:cNvSpPr/>
          <p:nvPr/>
        </p:nvSpPr>
        <p:spPr>
          <a:xfrm>
            <a:off x="8290013" y="4581764"/>
            <a:ext cx="2459185" cy="871261"/>
          </a:xfrm>
          <a:prstGeom prst="roundRect">
            <a:avLst/>
          </a:prstGeom>
          <a:solidFill>
            <a:srgbClr val="A9D18E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5" name="直線單箭頭接點 34">
            <a:extLst>
              <a:ext uri="{FF2B5EF4-FFF2-40B4-BE49-F238E27FC236}">
                <a16:creationId xmlns:a16="http://schemas.microsoft.com/office/drawing/2014/main" id="{F22E8FB2-5DB7-D7DD-2CB7-E7BA8B7F1A3A}"/>
              </a:ext>
            </a:extLst>
          </p:cNvPr>
          <p:cNvCxnSpPr>
            <a:cxnSpLocks/>
          </p:cNvCxnSpPr>
          <p:nvPr/>
        </p:nvCxnSpPr>
        <p:spPr>
          <a:xfrm>
            <a:off x="9584902" y="4324113"/>
            <a:ext cx="0" cy="693281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單箭頭接點 35">
            <a:extLst>
              <a:ext uri="{FF2B5EF4-FFF2-40B4-BE49-F238E27FC236}">
                <a16:creationId xmlns:a16="http://schemas.microsoft.com/office/drawing/2014/main" id="{497A98DB-05A4-1D2C-DFC5-CE0B735538C2}"/>
              </a:ext>
            </a:extLst>
          </p:cNvPr>
          <p:cNvCxnSpPr>
            <a:cxnSpLocks/>
          </p:cNvCxnSpPr>
          <p:nvPr/>
        </p:nvCxnSpPr>
        <p:spPr>
          <a:xfrm flipH="1">
            <a:off x="6684655" y="1420233"/>
            <a:ext cx="309171" cy="652189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單箭頭接點 36">
            <a:extLst>
              <a:ext uri="{FF2B5EF4-FFF2-40B4-BE49-F238E27FC236}">
                <a16:creationId xmlns:a16="http://schemas.microsoft.com/office/drawing/2014/main" id="{6016E95E-665F-D3F7-5B1A-AFC6DEDAB6FA}"/>
              </a:ext>
            </a:extLst>
          </p:cNvPr>
          <p:cNvCxnSpPr>
            <a:cxnSpLocks/>
          </p:cNvCxnSpPr>
          <p:nvPr/>
        </p:nvCxnSpPr>
        <p:spPr>
          <a:xfrm>
            <a:off x="6176562" y="2489413"/>
            <a:ext cx="126506" cy="643177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單箭頭接點 37">
            <a:extLst>
              <a:ext uri="{FF2B5EF4-FFF2-40B4-BE49-F238E27FC236}">
                <a16:creationId xmlns:a16="http://schemas.microsoft.com/office/drawing/2014/main" id="{8080CBC4-6494-311D-37B7-633C94B9AD29}"/>
              </a:ext>
            </a:extLst>
          </p:cNvPr>
          <p:cNvCxnSpPr>
            <a:cxnSpLocks/>
          </p:cNvCxnSpPr>
          <p:nvPr/>
        </p:nvCxnSpPr>
        <p:spPr>
          <a:xfrm>
            <a:off x="4147417" y="3387148"/>
            <a:ext cx="0" cy="752150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單箭頭接點 38">
            <a:extLst>
              <a:ext uri="{FF2B5EF4-FFF2-40B4-BE49-F238E27FC236}">
                <a16:creationId xmlns:a16="http://schemas.microsoft.com/office/drawing/2014/main" id="{2717F2FD-42DE-BE3D-54D1-1B3834DD9CAA}"/>
              </a:ext>
            </a:extLst>
          </p:cNvPr>
          <p:cNvCxnSpPr>
            <a:cxnSpLocks/>
          </p:cNvCxnSpPr>
          <p:nvPr/>
        </p:nvCxnSpPr>
        <p:spPr>
          <a:xfrm>
            <a:off x="2842753" y="4324113"/>
            <a:ext cx="0" cy="757158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橢圓 39">
            <a:extLst>
              <a:ext uri="{FF2B5EF4-FFF2-40B4-BE49-F238E27FC236}">
                <a16:creationId xmlns:a16="http://schemas.microsoft.com/office/drawing/2014/main" id="{9717F475-8F8D-57A0-CDEB-EA53B6A0C420}"/>
              </a:ext>
            </a:extLst>
          </p:cNvPr>
          <p:cNvSpPr/>
          <p:nvPr/>
        </p:nvSpPr>
        <p:spPr>
          <a:xfrm>
            <a:off x="6239762" y="1861724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3" name="橢圓 72">
            <a:extLst>
              <a:ext uri="{FF2B5EF4-FFF2-40B4-BE49-F238E27FC236}">
                <a16:creationId xmlns:a16="http://schemas.microsoft.com/office/drawing/2014/main" id="{6B27A8BD-AB70-B138-637A-D747C8E6DD7E}"/>
              </a:ext>
            </a:extLst>
          </p:cNvPr>
          <p:cNvSpPr/>
          <p:nvPr/>
        </p:nvSpPr>
        <p:spPr>
          <a:xfrm>
            <a:off x="8418079" y="2808572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4" name="橢圓 73">
            <a:extLst>
              <a:ext uri="{FF2B5EF4-FFF2-40B4-BE49-F238E27FC236}">
                <a16:creationId xmlns:a16="http://schemas.microsoft.com/office/drawing/2014/main" id="{FEC36EC7-F1DE-16D3-F0E9-264A7960EA01}"/>
              </a:ext>
            </a:extLst>
          </p:cNvPr>
          <p:cNvSpPr/>
          <p:nvPr/>
        </p:nvSpPr>
        <p:spPr>
          <a:xfrm>
            <a:off x="2994402" y="3721386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6" name="橢圓 75">
            <a:extLst>
              <a:ext uri="{FF2B5EF4-FFF2-40B4-BE49-F238E27FC236}">
                <a16:creationId xmlns:a16="http://schemas.microsoft.com/office/drawing/2014/main" id="{FDE6B7A1-AE1C-CFCA-5B40-F21A07A5EE2D}"/>
              </a:ext>
            </a:extLst>
          </p:cNvPr>
          <p:cNvSpPr/>
          <p:nvPr/>
        </p:nvSpPr>
        <p:spPr>
          <a:xfrm>
            <a:off x="8907318" y="4657394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3" name="橢圓 92">
            <a:extLst>
              <a:ext uri="{FF2B5EF4-FFF2-40B4-BE49-F238E27FC236}">
                <a16:creationId xmlns:a16="http://schemas.microsoft.com/office/drawing/2014/main" id="{605A7DBF-649B-9D0B-0DB0-5959AB576F75}"/>
              </a:ext>
            </a:extLst>
          </p:cNvPr>
          <p:cNvSpPr/>
          <p:nvPr/>
        </p:nvSpPr>
        <p:spPr>
          <a:xfrm>
            <a:off x="4282893" y="2774270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4" name="橢圓 93">
            <a:extLst>
              <a:ext uri="{FF2B5EF4-FFF2-40B4-BE49-F238E27FC236}">
                <a16:creationId xmlns:a16="http://schemas.microsoft.com/office/drawing/2014/main" id="{0AFEEC22-763A-E587-FF95-302176CB7936}"/>
              </a:ext>
            </a:extLst>
          </p:cNvPr>
          <p:cNvSpPr/>
          <p:nvPr/>
        </p:nvSpPr>
        <p:spPr>
          <a:xfrm>
            <a:off x="5629620" y="3695191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5" name="橢圓 94">
            <a:extLst>
              <a:ext uri="{FF2B5EF4-FFF2-40B4-BE49-F238E27FC236}">
                <a16:creationId xmlns:a16="http://schemas.microsoft.com/office/drawing/2014/main" id="{C966DFEE-3E83-F992-DBAD-0CE97809E5D1}"/>
              </a:ext>
            </a:extLst>
          </p:cNvPr>
          <p:cNvSpPr/>
          <p:nvPr/>
        </p:nvSpPr>
        <p:spPr>
          <a:xfrm>
            <a:off x="2041413" y="4670753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6" name="橢圓 95">
            <a:extLst>
              <a:ext uri="{FF2B5EF4-FFF2-40B4-BE49-F238E27FC236}">
                <a16:creationId xmlns:a16="http://schemas.microsoft.com/office/drawing/2014/main" id="{59A34E09-E130-9BF1-C098-322F59948581}"/>
              </a:ext>
            </a:extLst>
          </p:cNvPr>
          <p:cNvSpPr/>
          <p:nvPr/>
        </p:nvSpPr>
        <p:spPr>
          <a:xfrm>
            <a:off x="3280439" y="5675349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7" name="橢圓 96">
            <a:extLst>
              <a:ext uri="{FF2B5EF4-FFF2-40B4-BE49-F238E27FC236}">
                <a16:creationId xmlns:a16="http://schemas.microsoft.com/office/drawing/2014/main" id="{66DDC02F-110C-F9F5-E670-C1020B335CBC}"/>
              </a:ext>
            </a:extLst>
          </p:cNvPr>
          <p:cNvSpPr/>
          <p:nvPr/>
        </p:nvSpPr>
        <p:spPr>
          <a:xfrm>
            <a:off x="9684237" y="3617980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8" name="橢圓 97">
            <a:extLst>
              <a:ext uri="{FF2B5EF4-FFF2-40B4-BE49-F238E27FC236}">
                <a16:creationId xmlns:a16="http://schemas.microsoft.com/office/drawing/2014/main" id="{5453306A-8786-5053-0DD3-CE77657E3512}"/>
              </a:ext>
            </a:extLst>
          </p:cNvPr>
          <p:cNvSpPr/>
          <p:nvPr/>
        </p:nvSpPr>
        <p:spPr>
          <a:xfrm>
            <a:off x="10381198" y="4669629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2" name="手繪多邊形: 圖案 101">
            <a:extLst>
              <a:ext uri="{FF2B5EF4-FFF2-40B4-BE49-F238E27FC236}">
                <a16:creationId xmlns:a16="http://schemas.microsoft.com/office/drawing/2014/main" id="{64A13D58-7D43-F4E3-91D4-41F0D010EAB4}"/>
              </a:ext>
            </a:extLst>
          </p:cNvPr>
          <p:cNvSpPr/>
          <p:nvPr/>
        </p:nvSpPr>
        <p:spPr>
          <a:xfrm rot="7805148">
            <a:off x="1606162" y="3597333"/>
            <a:ext cx="2753282" cy="3057455"/>
          </a:xfrm>
          <a:custGeom>
            <a:avLst/>
            <a:gdLst>
              <a:gd name="connsiteX0" fmla="*/ 291272 w 2753282"/>
              <a:gd name="connsiteY0" fmla="*/ 2914376 h 3057455"/>
              <a:gd name="connsiteX1" fmla="*/ 16477 w 2753282"/>
              <a:gd name="connsiteY1" fmla="*/ 1530369 h 3057455"/>
              <a:gd name="connsiteX2" fmla="*/ 771399 w 2753282"/>
              <a:gd name="connsiteY2" fmla="*/ 143982 h 3057455"/>
              <a:gd name="connsiteX3" fmla="*/ 774872 w 2753282"/>
              <a:gd name="connsiteY3" fmla="*/ 143961 h 3057455"/>
              <a:gd name="connsiteX4" fmla="*/ 842514 w 2753282"/>
              <a:gd name="connsiteY4" fmla="*/ 115942 h 3057455"/>
              <a:gd name="connsiteX5" fmla="*/ 1527731 w 2753282"/>
              <a:gd name="connsiteY5" fmla="*/ 0 h 3057455"/>
              <a:gd name="connsiteX6" fmla="*/ 2753282 w 2753282"/>
              <a:gd name="connsiteY6" fmla="*/ 678878 h 3057455"/>
              <a:gd name="connsiteX7" fmla="*/ 1527731 w 2753282"/>
              <a:gd name="connsiteY7" fmla="*/ 1357756 h 3057455"/>
              <a:gd name="connsiteX8" fmla="*/ 1382536 w 2753282"/>
              <a:gd name="connsiteY8" fmla="*/ 1349648 h 3057455"/>
              <a:gd name="connsiteX9" fmla="*/ 1383533 w 2753282"/>
              <a:gd name="connsiteY9" fmla="*/ 1374092 h 3057455"/>
              <a:gd name="connsiteX10" fmla="*/ 1367142 w 2753282"/>
              <a:gd name="connsiteY10" fmla="*/ 1668958 h 3057455"/>
              <a:gd name="connsiteX11" fmla="*/ 542400 w 2753282"/>
              <a:gd name="connsiteY11" fmla="*/ 3055777 h 3057455"/>
              <a:gd name="connsiteX12" fmla="*/ 291272 w 2753282"/>
              <a:gd name="connsiteY12" fmla="*/ 2914376 h 3057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753282" h="3057455">
                <a:moveTo>
                  <a:pt x="291272" y="2914376"/>
                </a:moveTo>
                <a:cubicBezTo>
                  <a:pt x="71567" y="2668455"/>
                  <a:pt x="-45410" y="2133511"/>
                  <a:pt x="16477" y="1530369"/>
                </a:cubicBezTo>
                <a:cubicBezTo>
                  <a:pt x="93837" y="776441"/>
                  <a:pt x="423207" y="183608"/>
                  <a:pt x="771399" y="143982"/>
                </a:cubicBezTo>
                <a:lnTo>
                  <a:pt x="774872" y="143961"/>
                </a:lnTo>
                <a:lnTo>
                  <a:pt x="842514" y="115942"/>
                </a:lnTo>
                <a:cubicBezTo>
                  <a:pt x="1038113" y="42742"/>
                  <a:pt x="1273911" y="0"/>
                  <a:pt x="1527731" y="0"/>
                </a:cubicBezTo>
                <a:cubicBezTo>
                  <a:pt x="2204584" y="0"/>
                  <a:pt x="2753282" y="303944"/>
                  <a:pt x="2753282" y="678878"/>
                </a:cubicBezTo>
                <a:cubicBezTo>
                  <a:pt x="2753282" y="1053812"/>
                  <a:pt x="2204584" y="1357756"/>
                  <a:pt x="1527731" y="1357756"/>
                </a:cubicBezTo>
                <a:lnTo>
                  <a:pt x="1382536" y="1349648"/>
                </a:lnTo>
                <a:lnTo>
                  <a:pt x="1383533" y="1374092"/>
                </a:lnTo>
                <a:cubicBezTo>
                  <a:pt x="1382802" y="1469805"/>
                  <a:pt x="1377456" y="1568434"/>
                  <a:pt x="1367142" y="1668958"/>
                </a:cubicBezTo>
                <a:cubicBezTo>
                  <a:pt x="1284625" y="2473148"/>
                  <a:pt x="915376" y="3094048"/>
                  <a:pt x="542400" y="3055777"/>
                </a:cubicBezTo>
                <a:cubicBezTo>
                  <a:pt x="449156" y="3046210"/>
                  <a:pt x="364507" y="2996350"/>
                  <a:pt x="291272" y="2914376"/>
                </a:cubicBezTo>
                <a:close/>
              </a:path>
            </a:pathLst>
          </a:custGeom>
          <a:solidFill>
            <a:srgbClr val="8FAADC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103" name="橢圓 102">
            <a:extLst>
              <a:ext uri="{FF2B5EF4-FFF2-40B4-BE49-F238E27FC236}">
                <a16:creationId xmlns:a16="http://schemas.microsoft.com/office/drawing/2014/main" id="{76A91124-0D52-DA13-284E-18A7DD7D5F2D}"/>
              </a:ext>
            </a:extLst>
          </p:cNvPr>
          <p:cNvSpPr/>
          <p:nvPr/>
        </p:nvSpPr>
        <p:spPr>
          <a:xfrm rot="2756659">
            <a:off x="1905759" y="3877553"/>
            <a:ext cx="2927518" cy="1357755"/>
          </a:xfrm>
          <a:prstGeom prst="ellipse">
            <a:avLst/>
          </a:prstGeom>
          <a:solidFill>
            <a:srgbClr val="8FAADC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8328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102" grpId="0" animBg="1"/>
      <p:bldP spid="10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029DA5-2161-703A-A6CA-5967ABD47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Link</a:t>
            </a:r>
            <a:r>
              <a:rPr lang="en-US" altLang="zh-TW" sz="4000" b="1" dirty="0">
                <a:solidFill>
                  <a:prstClr val="black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(3/5)</a:t>
            </a:r>
            <a:endParaRPr lang="zh-TW" altLang="en-US" b="1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7A565F9-5FA5-4957-68EF-E8D1D8459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18</a:t>
            </a:fld>
            <a:endParaRPr lang="zh-TW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0E9056ED-5E8F-5DFE-505B-061AF80F3212}"/>
              </a:ext>
            </a:extLst>
          </p:cNvPr>
          <p:cNvSpPr txBox="1"/>
          <p:nvPr/>
        </p:nvSpPr>
        <p:spPr>
          <a:xfrm>
            <a:off x="821810" y="1635045"/>
            <a:ext cx="38651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link(d): dis-mark(d)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橢圓 2">
            <a:extLst>
              <a:ext uri="{FF2B5EF4-FFF2-40B4-BE49-F238E27FC236}">
                <a16:creationId xmlns:a16="http://schemas.microsoft.com/office/drawing/2014/main" id="{773C634A-1D37-421E-74F5-0A9B7BF4C7BF}"/>
              </a:ext>
            </a:extLst>
          </p:cNvPr>
          <p:cNvSpPr/>
          <p:nvPr/>
        </p:nvSpPr>
        <p:spPr>
          <a:xfrm>
            <a:off x="6723826" y="1150233"/>
            <a:ext cx="540000" cy="54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A559D03D-85AC-1DAA-DAA5-5B709D94B255}"/>
              </a:ext>
            </a:extLst>
          </p:cNvPr>
          <p:cNvSpPr/>
          <p:nvPr/>
        </p:nvSpPr>
        <p:spPr>
          <a:xfrm>
            <a:off x="5818135" y="1874855"/>
            <a:ext cx="720000" cy="72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橢圓 6">
            <a:extLst>
              <a:ext uri="{FF2B5EF4-FFF2-40B4-BE49-F238E27FC236}">
                <a16:creationId xmlns:a16="http://schemas.microsoft.com/office/drawing/2014/main" id="{DCDEE436-F4ED-B421-5CA3-1D3B6559F0CF}"/>
              </a:ext>
            </a:extLst>
          </p:cNvPr>
          <p:cNvSpPr/>
          <p:nvPr/>
        </p:nvSpPr>
        <p:spPr>
          <a:xfrm>
            <a:off x="3782675" y="2774107"/>
            <a:ext cx="720000" cy="72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橢圓 7">
            <a:extLst>
              <a:ext uri="{FF2B5EF4-FFF2-40B4-BE49-F238E27FC236}">
                <a16:creationId xmlns:a16="http://schemas.microsoft.com/office/drawing/2014/main" id="{974D201E-B18E-2DD3-B649-98AB1AE8CB93}"/>
              </a:ext>
            </a:extLst>
          </p:cNvPr>
          <p:cNvSpPr/>
          <p:nvPr/>
        </p:nvSpPr>
        <p:spPr>
          <a:xfrm>
            <a:off x="2482753" y="3709555"/>
            <a:ext cx="720000" cy="72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橢圓 8">
            <a:extLst>
              <a:ext uri="{FF2B5EF4-FFF2-40B4-BE49-F238E27FC236}">
                <a16:creationId xmlns:a16="http://schemas.microsoft.com/office/drawing/2014/main" id="{2ACE1071-515F-7867-0872-4DA499268369}"/>
              </a:ext>
            </a:extLst>
          </p:cNvPr>
          <p:cNvSpPr/>
          <p:nvPr/>
        </p:nvSpPr>
        <p:spPr>
          <a:xfrm>
            <a:off x="7930013" y="2772590"/>
            <a:ext cx="720000" cy="720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BB1DC146-9396-F9A2-E78D-94082C25A090}"/>
              </a:ext>
            </a:extLst>
          </p:cNvPr>
          <p:cNvSpPr/>
          <p:nvPr/>
        </p:nvSpPr>
        <p:spPr>
          <a:xfrm>
            <a:off x="9196171" y="3709555"/>
            <a:ext cx="720000" cy="72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橢圓 10">
            <a:extLst>
              <a:ext uri="{FF2B5EF4-FFF2-40B4-BE49-F238E27FC236}">
                <a16:creationId xmlns:a16="http://schemas.microsoft.com/office/drawing/2014/main" id="{8CB3AD95-016A-DD5C-1EFA-C71CFFD0C62A}"/>
              </a:ext>
            </a:extLst>
          </p:cNvPr>
          <p:cNvSpPr/>
          <p:nvPr/>
        </p:nvSpPr>
        <p:spPr>
          <a:xfrm>
            <a:off x="5203577" y="3709555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橢圓 11">
            <a:extLst>
              <a:ext uri="{FF2B5EF4-FFF2-40B4-BE49-F238E27FC236}">
                <a16:creationId xmlns:a16="http://schemas.microsoft.com/office/drawing/2014/main" id="{D19D9022-2FF1-8946-D706-6491907FDDEA}"/>
              </a:ext>
            </a:extLst>
          </p:cNvPr>
          <p:cNvSpPr/>
          <p:nvPr/>
        </p:nvSpPr>
        <p:spPr>
          <a:xfrm>
            <a:off x="8454537" y="4658916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865B8968-A3D2-83D9-49E2-376B708FA581}"/>
              </a:ext>
            </a:extLst>
          </p:cNvPr>
          <p:cNvSpPr/>
          <p:nvPr/>
        </p:nvSpPr>
        <p:spPr>
          <a:xfrm>
            <a:off x="9953213" y="4657534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3D9E4BCE-5EC0-26CD-5F9D-C8B66A3923A1}"/>
              </a:ext>
            </a:extLst>
          </p:cNvPr>
          <p:cNvSpPr/>
          <p:nvPr/>
        </p:nvSpPr>
        <p:spPr>
          <a:xfrm>
            <a:off x="1579784" y="4657534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14E3CD89-EB6E-8BFA-3948-A0D5C796F9B1}"/>
              </a:ext>
            </a:extLst>
          </p:cNvPr>
          <p:cNvSpPr/>
          <p:nvPr/>
        </p:nvSpPr>
        <p:spPr>
          <a:xfrm>
            <a:off x="3365435" y="4657534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198A6833-F827-724C-47A5-F607F26AD335}"/>
              </a:ext>
            </a:extLst>
          </p:cNvPr>
          <p:cNvSpPr/>
          <p:nvPr/>
        </p:nvSpPr>
        <p:spPr>
          <a:xfrm>
            <a:off x="2814402" y="5682241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直線接點 16">
            <a:extLst>
              <a:ext uri="{FF2B5EF4-FFF2-40B4-BE49-F238E27FC236}">
                <a16:creationId xmlns:a16="http://schemas.microsoft.com/office/drawing/2014/main" id="{3C7C6A7F-6320-3BF0-63D7-3E0EA7A190A7}"/>
              </a:ext>
            </a:extLst>
          </p:cNvPr>
          <p:cNvCxnSpPr>
            <a:stCxn id="5" idx="3"/>
            <a:endCxn id="7" idx="0"/>
          </p:cNvCxnSpPr>
          <p:nvPr/>
        </p:nvCxnSpPr>
        <p:spPr>
          <a:xfrm flipH="1">
            <a:off x="4142675" y="2489413"/>
            <a:ext cx="1780902" cy="2846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>
            <a:extLst>
              <a:ext uri="{FF2B5EF4-FFF2-40B4-BE49-F238E27FC236}">
                <a16:creationId xmlns:a16="http://schemas.microsoft.com/office/drawing/2014/main" id="{D4E3F6E9-D700-9EB9-251F-B513C3B12D0A}"/>
              </a:ext>
            </a:extLst>
          </p:cNvPr>
          <p:cNvCxnSpPr>
            <a:cxnSpLocks/>
            <a:stCxn id="8" idx="0"/>
            <a:endCxn id="7" idx="3"/>
          </p:cNvCxnSpPr>
          <p:nvPr/>
        </p:nvCxnSpPr>
        <p:spPr>
          <a:xfrm flipV="1">
            <a:off x="2842753" y="3388665"/>
            <a:ext cx="1045364" cy="3208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>
            <a:extLst>
              <a:ext uri="{FF2B5EF4-FFF2-40B4-BE49-F238E27FC236}">
                <a16:creationId xmlns:a16="http://schemas.microsoft.com/office/drawing/2014/main" id="{3970C302-1F54-94DB-F883-D296D3CEC923}"/>
              </a:ext>
            </a:extLst>
          </p:cNvPr>
          <p:cNvCxnSpPr>
            <a:cxnSpLocks/>
            <a:stCxn id="8" idx="3"/>
            <a:endCxn id="14" idx="0"/>
          </p:cNvCxnSpPr>
          <p:nvPr/>
        </p:nvCxnSpPr>
        <p:spPr>
          <a:xfrm flipH="1">
            <a:off x="1939784" y="4324113"/>
            <a:ext cx="648411" cy="33342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>
            <a:extLst>
              <a:ext uri="{FF2B5EF4-FFF2-40B4-BE49-F238E27FC236}">
                <a16:creationId xmlns:a16="http://schemas.microsoft.com/office/drawing/2014/main" id="{CAEBF7ED-8F8A-B8C4-EF3B-724DACDE5E75}"/>
              </a:ext>
            </a:extLst>
          </p:cNvPr>
          <p:cNvCxnSpPr>
            <a:cxnSpLocks/>
            <a:stCxn id="15" idx="0"/>
            <a:endCxn id="8" idx="5"/>
          </p:cNvCxnSpPr>
          <p:nvPr/>
        </p:nvCxnSpPr>
        <p:spPr>
          <a:xfrm flipH="1" flipV="1">
            <a:off x="3097311" y="4324113"/>
            <a:ext cx="628124" cy="33342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>
            <a:extLst>
              <a:ext uri="{FF2B5EF4-FFF2-40B4-BE49-F238E27FC236}">
                <a16:creationId xmlns:a16="http://schemas.microsoft.com/office/drawing/2014/main" id="{D6676475-C282-8FB2-E768-2F290293C87D}"/>
              </a:ext>
            </a:extLst>
          </p:cNvPr>
          <p:cNvCxnSpPr>
            <a:cxnSpLocks/>
            <a:stCxn id="16" idx="0"/>
            <a:endCxn id="15" idx="3"/>
          </p:cNvCxnSpPr>
          <p:nvPr/>
        </p:nvCxnSpPr>
        <p:spPr>
          <a:xfrm flipV="1">
            <a:off x="3174402" y="5272092"/>
            <a:ext cx="296475" cy="4101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>
            <a:extLst>
              <a:ext uri="{FF2B5EF4-FFF2-40B4-BE49-F238E27FC236}">
                <a16:creationId xmlns:a16="http://schemas.microsoft.com/office/drawing/2014/main" id="{B96D9B84-2AED-5376-AF50-7E5A072565CC}"/>
              </a:ext>
            </a:extLst>
          </p:cNvPr>
          <p:cNvCxnSpPr>
            <a:cxnSpLocks/>
            <a:stCxn id="11" idx="0"/>
            <a:endCxn id="7" idx="5"/>
          </p:cNvCxnSpPr>
          <p:nvPr/>
        </p:nvCxnSpPr>
        <p:spPr>
          <a:xfrm flipH="1" flipV="1">
            <a:off x="4397233" y="3388665"/>
            <a:ext cx="1166344" cy="3208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>
            <a:extLst>
              <a:ext uri="{FF2B5EF4-FFF2-40B4-BE49-F238E27FC236}">
                <a16:creationId xmlns:a16="http://schemas.microsoft.com/office/drawing/2014/main" id="{D2D9CEBA-194B-A97A-DAE5-9789CFD8DF60}"/>
              </a:ext>
            </a:extLst>
          </p:cNvPr>
          <p:cNvCxnSpPr>
            <a:cxnSpLocks/>
            <a:stCxn id="9" idx="0"/>
            <a:endCxn id="5" idx="5"/>
          </p:cNvCxnSpPr>
          <p:nvPr/>
        </p:nvCxnSpPr>
        <p:spPr>
          <a:xfrm flipH="1" flipV="1">
            <a:off x="6432693" y="2489413"/>
            <a:ext cx="1857320" cy="28317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ED81C89E-A118-49A0-2BE4-BBFA63E01E1C}"/>
              </a:ext>
            </a:extLst>
          </p:cNvPr>
          <p:cNvCxnSpPr>
            <a:cxnSpLocks/>
            <a:stCxn id="10" idx="0"/>
            <a:endCxn id="9" idx="5"/>
          </p:cNvCxnSpPr>
          <p:nvPr/>
        </p:nvCxnSpPr>
        <p:spPr>
          <a:xfrm flipH="1" flipV="1">
            <a:off x="8544571" y="3387148"/>
            <a:ext cx="1011600" cy="322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85E08CF6-F60E-DE7F-8F0E-633A817F6670}"/>
              </a:ext>
            </a:extLst>
          </p:cNvPr>
          <p:cNvCxnSpPr>
            <a:cxnSpLocks/>
            <a:stCxn id="12" idx="0"/>
            <a:endCxn id="10" idx="3"/>
          </p:cNvCxnSpPr>
          <p:nvPr/>
        </p:nvCxnSpPr>
        <p:spPr>
          <a:xfrm flipV="1">
            <a:off x="8814537" y="4324113"/>
            <a:ext cx="487076" cy="33480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>
            <a:extLst>
              <a:ext uri="{FF2B5EF4-FFF2-40B4-BE49-F238E27FC236}">
                <a16:creationId xmlns:a16="http://schemas.microsoft.com/office/drawing/2014/main" id="{5AB8B9EB-8680-63BA-C6C8-F7029022530C}"/>
              </a:ext>
            </a:extLst>
          </p:cNvPr>
          <p:cNvCxnSpPr>
            <a:cxnSpLocks/>
            <a:stCxn id="13" idx="0"/>
            <a:endCxn id="10" idx="5"/>
          </p:cNvCxnSpPr>
          <p:nvPr/>
        </p:nvCxnSpPr>
        <p:spPr>
          <a:xfrm flipH="1" flipV="1">
            <a:off x="9810729" y="4324113"/>
            <a:ext cx="502484" cy="33342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: 圓角 26">
            <a:extLst>
              <a:ext uri="{FF2B5EF4-FFF2-40B4-BE49-F238E27FC236}">
                <a16:creationId xmlns:a16="http://schemas.microsoft.com/office/drawing/2014/main" id="{BAC4510F-8382-E9C3-A143-1A0301B753AE}"/>
              </a:ext>
            </a:extLst>
          </p:cNvPr>
          <p:cNvSpPr/>
          <p:nvPr/>
        </p:nvSpPr>
        <p:spPr>
          <a:xfrm>
            <a:off x="2299783" y="3619561"/>
            <a:ext cx="3760063" cy="871261"/>
          </a:xfrm>
          <a:prstGeom prst="roundRect">
            <a:avLst/>
          </a:prstGeom>
          <a:solidFill>
            <a:srgbClr val="A9D18E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矩形: 圓角 27">
            <a:extLst>
              <a:ext uri="{FF2B5EF4-FFF2-40B4-BE49-F238E27FC236}">
                <a16:creationId xmlns:a16="http://schemas.microsoft.com/office/drawing/2014/main" id="{F9AE4A63-36F0-2755-27D2-068BF65BF0F8}"/>
              </a:ext>
            </a:extLst>
          </p:cNvPr>
          <p:cNvSpPr/>
          <p:nvPr/>
        </p:nvSpPr>
        <p:spPr>
          <a:xfrm>
            <a:off x="1442802" y="4582422"/>
            <a:ext cx="2743200" cy="1956490"/>
          </a:xfrm>
          <a:prstGeom prst="roundRect">
            <a:avLst/>
          </a:prstGeom>
          <a:solidFill>
            <a:srgbClr val="A9D18E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直角三角形 28">
            <a:extLst>
              <a:ext uri="{FF2B5EF4-FFF2-40B4-BE49-F238E27FC236}">
                <a16:creationId xmlns:a16="http://schemas.microsoft.com/office/drawing/2014/main" id="{A67700EB-2EE3-57D5-5D4A-6FFF3E136C12}"/>
              </a:ext>
            </a:extLst>
          </p:cNvPr>
          <p:cNvSpPr/>
          <p:nvPr/>
        </p:nvSpPr>
        <p:spPr>
          <a:xfrm rot="10800000">
            <a:off x="2482753" y="2714939"/>
            <a:ext cx="7574329" cy="1762752"/>
          </a:xfrm>
          <a:prstGeom prst="rtTriangle">
            <a:avLst/>
          </a:prstGeom>
          <a:solidFill>
            <a:srgbClr val="A9D18E">
              <a:alpha val="50196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矩形: 圓角 29">
            <a:extLst>
              <a:ext uri="{FF2B5EF4-FFF2-40B4-BE49-F238E27FC236}">
                <a16:creationId xmlns:a16="http://schemas.microsoft.com/office/drawing/2014/main" id="{7F864722-5C42-4C4D-2C24-6183DBA7060D}"/>
              </a:ext>
            </a:extLst>
          </p:cNvPr>
          <p:cNvSpPr/>
          <p:nvPr/>
        </p:nvSpPr>
        <p:spPr>
          <a:xfrm>
            <a:off x="5697203" y="1769413"/>
            <a:ext cx="1211730" cy="871261"/>
          </a:xfrm>
          <a:prstGeom prst="roundRect">
            <a:avLst/>
          </a:prstGeom>
          <a:solidFill>
            <a:srgbClr val="A9D18E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31" name="矩形: 圓角 30">
            <a:extLst>
              <a:ext uri="{FF2B5EF4-FFF2-40B4-BE49-F238E27FC236}">
                <a16:creationId xmlns:a16="http://schemas.microsoft.com/office/drawing/2014/main" id="{C45878E9-9A0B-2A45-F17A-955D06491121}"/>
              </a:ext>
            </a:extLst>
          </p:cNvPr>
          <p:cNvSpPr/>
          <p:nvPr/>
        </p:nvSpPr>
        <p:spPr>
          <a:xfrm>
            <a:off x="8290013" y="4581764"/>
            <a:ext cx="2459185" cy="871261"/>
          </a:xfrm>
          <a:prstGeom prst="roundRect">
            <a:avLst/>
          </a:prstGeom>
          <a:solidFill>
            <a:srgbClr val="A9D18E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2" name="直線單箭頭接點 31">
            <a:extLst>
              <a:ext uri="{FF2B5EF4-FFF2-40B4-BE49-F238E27FC236}">
                <a16:creationId xmlns:a16="http://schemas.microsoft.com/office/drawing/2014/main" id="{9C6958E3-C304-9F0B-EDC1-E00FAE5C227B}"/>
              </a:ext>
            </a:extLst>
          </p:cNvPr>
          <p:cNvCxnSpPr>
            <a:cxnSpLocks/>
          </p:cNvCxnSpPr>
          <p:nvPr/>
        </p:nvCxnSpPr>
        <p:spPr>
          <a:xfrm>
            <a:off x="9584902" y="4324113"/>
            <a:ext cx="0" cy="693281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單箭頭接點 32">
            <a:extLst>
              <a:ext uri="{FF2B5EF4-FFF2-40B4-BE49-F238E27FC236}">
                <a16:creationId xmlns:a16="http://schemas.microsoft.com/office/drawing/2014/main" id="{32626655-671A-0C64-0768-BB9B5A7F753D}"/>
              </a:ext>
            </a:extLst>
          </p:cNvPr>
          <p:cNvCxnSpPr>
            <a:cxnSpLocks/>
          </p:cNvCxnSpPr>
          <p:nvPr/>
        </p:nvCxnSpPr>
        <p:spPr>
          <a:xfrm flipH="1">
            <a:off x="6684655" y="1420233"/>
            <a:ext cx="309171" cy="652189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單箭頭接點 33">
            <a:extLst>
              <a:ext uri="{FF2B5EF4-FFF2-40B4-BE49-F238E27FC236}">
                <a16:creationId xmlns:a16="http://schemas.microsoft.com/office/drawing/2014/main" id="{539F42A7-295D-6F83-1E05-EAAA2527E198}"/>
              </a:ext>
            </a:extLst>
          </p:cNvPr>
          <p:cNvCxnSpPr>
            <a:cxnSpLocks/>
          </p:cNvCxnSpPr>
          <p:nvPr/>
        </p:nvCxnSpPr>
        <p:spPr>
          <a:xfrm>
            <a:off x="6176562" y="2489413"/>
            <a:ext cx="126506" cy="643177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單箭頭接點 34">
            <a:extLst>
              <a:ext uri="{FF2B5EF4-FFF2-40B4-BE49-F238E27FC236}">
                <a16:creationId xmlns:a16="http://schemas.microsoft.com/office/drawing/2014/main" id="{AB6203B5-277E-A095-B40C-19C06C39CFB3}"/>
              </a:ext>
            </a:extLst>
          </p:cNvPr>
          <p:cNvCxnSpPr>
            <a:cxnSpLocks/>
          </p:cNvCxnSpPr>
          <p:nvPr/>
        </p:nvCxnSpPr>
        <p:spPr>
          <a:xfrm>
            <a:off x="4147417" y="3387148"/>
            <a:ext cx="0" cy="752150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單箭頭接點 35">
            <a:extLst>
              <a:ext uri="{FF2B5EF4-FFF2-40B4-BE49-F238E27FC236}">
                <a16:creationId xmlns:a16="http://schemas.microsoft.com/office/drawing/2014/main" id="{6305D62C-6B8B-F214-0CF2-5E6F63C5187F}"/>
              </a:ext>
            </a:extLst>
          </p:cNvPr>
          <p:cNvCxnSpPr>
            <a:cxnSpLocks/>
          </p:cNvCxnSpPr>
          <p:nvPr/>
        </p:nvCxnSpPr>
        <p:spPr>
          <a:xfrm>
            <a:off x="2842753" y="4324113"/>
            <a:ext cx="0" cy="757158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橢圓 36">
            <a:extLst>
              <a:ext uri="{FF2B5EF4-FFF2-40B4-BE49-F238E27FC236}">
                <a16:creationId xmlns:a16="http://schemas.microsoft.com/office/drawing/2014/main" id="{A02B4F7E-8A64-3464-24B9-2E67EA9241DA}"/>
              </a:ext>
            </a:extLst>
          </p:cNvPr>
          <p:cNvSpPr/>
          <p:nvPr/>
        </p:nvSpPr>
        <p:spPr>
          <a:xfrm>
            <a:off x="6239762" y="1861724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橢圓 37">
            <a:extLst>
              <a:ext uri="{FF2B5EF4-FFF2-40B4-BE49-F238E27FC236}">
                <a16:creationId xmlns:a16="http://schemas.microsoft.com/office/drawing/2014/main" id="{CAB467FD-65FA-842A-3805-C557AE82ED80}"/>
              </a:ext>
            </a:extLst>
          </p:cNvPr>
          <p:cNvSpPr/>
          <p:nvPr/>
        </p:nvSpPr>
        <p:spPr>
          <a:xfrm>
            <a:off x="8418079" y="2808572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橢圓 38">
            <a:extLst>
              <a:ext uri="{FF2B5EF4-FFF2-40B4-BE49-F238E27FC236}">
                <a16:creationId xmlns:a16="http://schemas.microsoft.com/office/drawing/2014/main" id="{FEC9F817-6A35-70B2-AAAD-6929639A89D5}"/>
              </a:ext>
            </a:extLst>
          </p:cNvPr>
          <p:cNvSpPr/>
          <p:nvPr/>
        </p:nvSpPr>
        <p:spPr>
          <a:xfrm>
            <a:off x="2994402" y="3721386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3" name="橢圓 72">
            <a:extLst>
              <a:ext uri="{FF2B5EF4-FFF2-40B4-BE49-F238E27FC236}">
                <a16:creationId xmlns:a16="http://schemas.microsoft.com/office/drawing/2014/main" id="{DBB96CD1-0564-B5AE-7FBA-5AE762B91AE9}"/>
              </a:ext>
            </a:extLst>
          </p:cNvPr>
          <p:cNvSpPr/>
          <p:nvPr/>
        </p:nvSpPr>
        <p:spPr>
          <a:xfrm>
            <a:off x="8907318" y="4657394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9" name="橢圓 78">
            <a:extLst>
              <a:ext uri="{FF2B5EF4-FFF2-40B4-BE49-F238E27FC236}">
                <a16:creationId xmlns:a16="http://schemas.microsoft.com/office/drawing/2014/main" id="{EE0C72CB-6EDF-9100-E230-E37C50B5CEEB}"/>
              </a:ext>
            </a:extLst>
          </p:cNvPr>
          <p:cNvSpPr/>
          <p:nvPr/>
        </p:nvSpPr>
        <p:spPr>
          <a:xfrm>
            <a:off x="4282893" y="2774270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5" name="橢圓 84">
            <a:extLst>
              <a:ext uri="{FF2B5EF4-FFF2-40B4-BE49-F238E27FC236}">
                <a16:creationId xmlns:a16="http://schemas.microsoft.com/office/drawing/2014/main" id="{7BA33FBC-AF69-F9FF-9E9E-932B9B56CFCB}"/>
              </a:ext>
            </a:extLst>
          </p:cNvPr>
          <p:cNvSpPr/>
          <p:nvPr/>
        </p:nvSpPr>
        <p:spPr>
          <a:xfrm>
            <a:off x="5629620" y="3695191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2" name="橢圓 91">
            <a:extLst>
              <a:ext uri="{FF2B5EF4-FFF2-40B4-BE49-F238E27FC236}">
                <a16:creationId xmlns:a16="http://schemas.microsoft.com/office/drawing/2014/main" id="{8DBADE28-E0E1-FD85-9009-7619E2D6EB33}"/>
              </a:ext>
            </a:extLst>
          </p:cNvPr>
          <p:cNvSpPr/>
          <p:nvPr/>
        </p:nvSpPr>
        <p:spPr>
          <a:xfrm>
            <a:off x="2041413" y="4670753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4" name="橢圓 93">
            <a:extLst>
              <a:ext uri="{FF2B5EF4-FFF2-40B4-BE49-F238E27FC236}">
                <a16:creationId xmlns:a16="http://schemas.microsoft.com/office/drawing/2014/main" id="{DDBC0E1C-A304-E5D6-5F40-4D02F6CBD9D0}"/>
              </a:ext>
            </a:extLst>
          </p:cNvPr>
          <p:cNvSpPr/>
          <p:nvPr/>
        </p:nvSpPr>
        <p:spPr>
          <a:xfrm>
            <a:off x="9684237" y="3617980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5" name="橢圓 94">
            <a:extLst>
              <a:ext uri="{FF2B5EF4-FFF2-40B4-BE49-F238E27FC236}">
                <a16:creationId xmlns:a16="http://schemas.microsoft.com/office/drawing/2014/main" id="{79E963CC-FBDD-4630-E1ED-01C925EF6554}"/>
              </a:ext>
            </a:extLst>
          </p:cNvPr>
          <p:cNvSpPr/>
          <p:nvPr/>
        </p:nvSpPr>
        <p:spPr>
          <a:xfrm>
            <a:off x="10381198" y="4669629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手繪多邊形: 圖案 43">
            <a:extLst>
              <a:ext uri="{FF2B5EF4-FFF2-40B4-BE49-F238E27FC236}">
                <a16:creationId xmlns:a16="http://schemas.microsoft.com/office/drawing/2014/main" id="{DD90C67A-134E-0686-DAAF-2395CE0BB23D}"/>
              </a:ext>
            </a:extLst>
          </p:cNvPr>
          <p:cNvSpPr/>
          <p:nvPr/>
        </p:nvSpPr>
        <p:spPr>
          <a:xfrm rot="9415367">
            <a:off x="1944029" y="2736314"/>
            <a:ext cx="3444707" cy="3726612"/>
          </a:xfrm>
          <a:custGeom>
            <a:avLst/>
            <a:gdLst>
              <a:gd name="connsiteX0" fmla="*/ 601328 w 3444707"/>
              <a:gd name="connsiteY0" fmla="*/ 3604049 h 3726612"/>
              <a:gd name="connsiteX1" fmla="*/ 0 w 3444707"/>
              <a:gd name="connsiteY1" fmla="*/ 3008967 h 3726612"/>
              <a:gd name="connsiteX2" fmla="*/ 1089022 w 3444707"/>
              <a:gd name="connsiteY2" fmla="*/ 2305902 h 3726612"/>
              <a:gd name="connsiteX3" fmla="*/ 1357056 w 3444707"/>
              <a:gd name="connsiteY3" fmla="*/ 2291685 h 3726612"/>
              <a:gd name="connsiteX4" fmla="*/ 1344654 w 3444707"/>
              <a:gd name="connsiteY4" fmla="*/ 2262451 h 3726612"/>
              <a:gd name="connsiteX5" fmla="*/ 1392377 w 3444707"/>
              <a:gd name="connsiteY5" fmla="*/ 684573 h 3726612"/>
              <a:gd name="connsiteX6" fmla="*/ 1395467 w 3444707"/>
              <a:gd name="connsiteY6" fmla="*/ 682987 h 3726612"/>
              <a:gd name="connsiteX7" fmla="*/ 1443174 w 3444707"/>
              <a:gd name="connsiteY7" fmla="*/ 627448 h 3726612"/>
              <a:gd name="connsiteX8" fmla="*/ 2002247 w 3444707"/>
              <a:gd name="connsiteY8" fmla="*/ 214649 h 3726612"/>
              <a:gd name="connsiteX9" fmla="*/ 3402282 w 3444707"/>
              <a:gd name="connsiteY9" fmla="*/ 267129 h 3726612"/>
              <a:gd name="connsiteX10" fmla="*/ 2615211 w 3444707"/>
              <a:gd name="connsiteY10" fmla="*/ 1426168 h 3726612"/>
              <a:gd name="connsiteX11" fmla="*/ 2481994 w 3444707"/>
              <a:gd name="connsiteY11" fmla="*/ 1484482 h 3726612"/>
              <a:gd name="connsiteX12" fmla="*/ 2493919 w 3444707"/>
              <a:gd name="connsiteY12" fmla="*/ 1505843 h 3726612"/>
              <a:gd name="connsiteX13" fmla="*/ 2612412 w 3444707"/>
              <a:gd name="connsiteY13" fmla="*/ 1776350 h 3726612"/>
              <a:gd name="connsiteX14" fmla="*/ 2564688 w 3444707"/>
              <a:gd name="connsiteY14" fmla="*/ 3354228 h 3726612"/>
              <a:gd name="connsiteX15" fmla="*/ 2551915 w 3444707"/>
              <a:gd name="connsiteY15" fmla="*/ 3360790 h 3726612"/>
              <a:gd name="connsiteX16" fmla="*/ 2494856 w 3444707"/>
              <a:gd name="connsiteY16" fmla="*/ 3410209 h 3726612"/>
              <a:gd name="connsiteX17" fmla="*/ 1363894 w 3444707"/>
              <a:gd name="connsiteY17" fmla="*/ 3726612 h 3726612"/>
              <a:gd name="connsiteX18" fmla="*/ 601328 w 3444707"/>
              <a:gd name="connsiteY18" fmla="*/ 3604049 h 3726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444707" h="3726612">
                <a:moveTo>
                  <a:pt x="601328" y="3604049"/>
                </a:moveTo>
                <a:cubicBezTo>
                  <a:pt x="238530" y="3475083"/>
                  <a:pt x="0" y="3256682"/>
                  <a:pt x="0" y="3008967"/>
                </a:cubicBezTo>
                <a:cubicBezTo>
                  <a:pt x="0" y="2662166"/>
                  <a:pt x="467518" y="2372820"/>
                  <a:pt x="1089022" y="2305902"/>
                </a:cubicBezTo>
                <a:lnTo>
                  <a:pt x="1357056" y="2291685"/>
                </a:lnTo>
                <a:lnTo>
                  <a:pt x="1344654" y="2262451"/>
                </a:lnTo>
                <a:cubicBezTo>
                  <a:pt x="1073318" y="1554800"/>
                  <a:pt x="1099577" y="877123"/>
                  <a:pt x="1392377" y="684573"/>
                </a:cubicBezTo>
                <a:lnTo>
                  <a:pt x="1395467" y="682987"/>
                </a:lnTo>
                <a:lnTo>
                  <a:pt x="1443174" y="627448"/>
                </a:lnTo>
                <a:cubicBezTo>
                  <a:pt x="1584660" y="473828"/>
                  <a:pt x="1775765" y="329238"/>
                  <a:pt x="2002247" y="214649"/>
                </a:cubicBezTo>
                <a:cubicBezTo>
                  <a:pt x="2606200" y="-90918"/>
                  <a:pt x="3233017" y="-67422"/>
                  <a:pt x="3402282" y="267129"/>
                </a:cubicBezTo>
                <a:cubicBezTo>
                  <a:pt x="3571547" y="601681"/>
                  <a:pt x="3219164" y="1120600"/>
                  <a:pt x="2615211" y="1426168"/>
                </a:cubicBezTo>
                <a:lnTo>
                  <a:pt x="2481994" y="1484482"/>
                </a:lnTo>
                <a:lnTo>
                  <a:pt x="2493919" y="1505843"/>
                </a:lnTo>
                <a:cubicBezTo>
                  <a:pt x="2536477" y="1591577"/>
                  <a:pt x="2576233" y="1681997"/>
                  <a:pt x="2612412" y="1776350"/>
                </a:cubicBezTo>
                <a:cubicBezTo>
                  <a:pt x="2883748" y="2484001"/>
                  <a:pt x="2857489" y="3161678"/>
                  <a:pt x="2564688" y="3354228"/>
                </a:cubicBezTo>
                <a:lnTo>
                  <a:pt x="2551915" y="3360790"/>
                </a:lnTo>
                <a:lnTo>
                  <a:pt x="2494856" y="3410209"/>
                </a:lnTo>
                <a:cubicBezTo>
                  <a:pt x="2249755" y="3601104"/>
                  <a:pt x="1834680" y="3726612"/>
                  <a:pt x="1363894" y="3726612"/>
                </a:cubicBezTo>
                <a:cubicBezTo>
                  <a:pt x="1081422" y="3726612"/>
                  <a:pt x="819007" y="3681429"/>
                  <a:pt x="601328" y="3604049"/>
                </a:cubicBezTo>
                <a:close/>
              </a:path>
            </a:pathLst>
          </a:custGeom>
          <a:solidFill>
            <a:srgbClr val="8FAADC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45" name="手繪多邊形: 圖案 44">
            <a:extLst>
              <a:ext uri="{FF2B5EF4-FFF2-40B4-BE49-F238E27FC236}">
                <a16:creationId xmlns:a16="http://schemas.microsoft.com/office/drawing/2014/main" id="{EA8BF7E6-DC5F-D38D-F821-94A45F43CB55}"/>
              </a:ext>
            </a:extLst>
          </p:cNvPr>
          <p:cNvSpPr/>
          <p:nvPr/>
        </p:nvSpPr>
        <p:spPr>
          <a:xfrm rot="7805148">
            <a:off x="1606162" y="3597333"/>
            <a:ext cx="2753282" cy="3057455"/>
          </a:xfrm>
          <a:custGeom>
            <a:avLst/>
            <a:gdLst>
              <a:gd name="connsiteX0" fmla="*/ 291272 w 2753282"/>
              <a:gd name="connsiteY0" fmla="*/ 2914376 h 3057455"/>
              <a:gd name="connsiteX1" fmla="*/ 16477 w 2753282"/>
              <a:gd name="connsiteY1" fmla="*/ 1530369 h 3057455"/>
              <a:gd name="connsiteX2" fmla="*/ 771399 w 2753282"/>
              <a:gd name="connsiteY2" fmla="*/ 143982 h 3057455"/>
              <a:gd name="connsiteX3" fmla="*/ 774872 w 2753282"/>
              <a:gd name="connsiteY3" fmla="*/ 143961 h 3057455"/>
              <a:gd name="connsiteX4" fmla="*/ 842514 w 2753282"/>
              <a:gd name="connsiteY4" fmla="*/ 115942 h 3057455"/>
              <a:gd name="connsiteX5" fmla="*/ 1527731 w 2753282"/>
              <a:gd name="connsiteY5" fmla="*/ 0 h 3057455"/>
              <a:gd name="connsiteX6" fmla="*/ 2753282 w 2753282"/>
              <a:gd name="connsiteY6" fmla="*/ 678878 h 3057455"/>
              <a:gd name="connsiteX7" fmla="*/ 1527731 w 2753282"/>
              <a:gd name="connsiteY7" fmla="*/ 1357756 h 3057455"/>
              <a:gd name="connsiteX8" fmla="*/ 1382536 w 2753282"/>
              <a:gd name="connsiteY8" fmla="*/ 1349648 h 3057455"/>
              <a:gd name="connsiteX9" fmla="*/ 1383533 w 2753282"/>
              <a:gd name="connsiteY9" fmla="*/ 1374092 h 3057455"/>
              <a:gd name="connsiteX10" fmla="*/ 1367142 w 2753282"/>
              <a:gd name="connsiteY10" fmla="*/ 1668958 h 3057455"/>
              <a:gd name="connsiteX11" fmla="*/ 542400 w 2753282"/>
              <a:gd name="connsiteY11" fmla="*/ 3055777 h 3057455"/>
              <a:gd name="connsiteX12" fmla="*/ 291272 w 2753282"/>
              <a:gd name="connsiteY12" fmla="*/ 2914376 h 3057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753282" h="3057455">
                <a:moveTo>
                  <a:pt x="291272" y="2914376"/>
                </a:moveTo>
                <a:cubicBezTo>
                  <a:pt x="71567" y="2668455"/>
                  <a:pt x="-45410" y="2133511"/>
                  <a:pt x="16477" y="1530369"/>
                </a:cubicBezTo>
                <a:cubicBezTo>
                  <a:pt x="93837" y="776441"/>
                  <a:pt x="423207" y="183608"/>
                  <a:pt x="771399" y="143982"/>
                </a:cubicBezTo>
                <a:lnTo>
                  <a:pt x="774872" y="143961"/>
                </a:lnTo>
                <a:lnTo>
                  <a:pt x="842514" y="115942"/>
                </a:lnTo>
                <a:cubicBezTo>
                  <a:pt x="1038113" y="42742"/>
                  <a:pt x="1273911" y="0"/>
                  <a:pt x="1527731" y="0"/>
                </a:cubicBezTo>
                <a:cubicBezTo>
                  <a:pt x="2204584" y="0"/>
                  <a:pt x="2753282" y="303944"/>
                  <a:pt x="2753282" y="678878"/>
                </a:cubicBezTo>
                <a:cubicBezTo>
                  <a:pt x="2753282" y="1053812"/>
                  <a:pt x="2204584" y="1357756"/>
                  <a:pt x="1527731" y="1357756"/>
                </a:cubicBezTo>
                <a:lnTo>
                  <a:pt x="1382536" y="1349648"/>
                </a:lnTo>
                <a:lnTo>
                  <a:pt x="1383533" y="1374092"/>
                </a:lnTo>
                <a:cubicBezTo>
                  <a:pt x="1382802" y="1469805"/>
                  <a:pt x="1377456" y="1568434"/>
                  <a:pt x="1367142" y="1668958"/>
                </a:cubicBezTo>
                <a:cubicBezTo>
                  <a:pt x="1284625" y="2473148"/>
                  <a:pt x="915376" y="3094048"/>
                  <a:pt x="542400" y="3055777"/>
                </a:cubicBezTo>
                <a:cubicBezTo>
                  <a:pt x="449156" y="3046210"/>
                  <a:pt x="364507" y="2996350"/>
                  <a:pt x="291272" y="2914376"/>
                </a:cubicBezTo>
                <a:close/>
              </a:path>
            </a:pathLst>
          </a:custGeom>
          <a:solidFill>
            <a:srgbClr val="8FAADC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4988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4" grpId="0" animBg="1"/>
      <p:bldP spid="4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029DA5-2161-703A-A6CA-5967ABD47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Link (4/5)</a:t>
            </a:r>
            <a:endParaRPr lang="zh-TW" altLang="en-US" b="1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7A565F9-5FA5-4957-68EF-E8D1D8459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19</a:t>
            </a:fld>
            <a:endParaRPr lang="zh-TW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0E9056ED-5E8F-5DFE-505B-061AF80F3212}"/>
              </a:ext>
            </a:extLst>
          </p:cNvPr>
          <p:cNvSpPr txBox="1"/>
          <p:nvPr/>
        </p:nvSpPr>
        <p:spPr>
          <a:xfrm>
            <a:off x="821810" y="1635045"/>
            <a:ext cx="37112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link(f): dis-mark(f)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橢圓 2">
            <a:extLst>
              <a:ext uri="{FF2B5EF4-FFF2-40B4-BE49-F238E27FC236}">
                <a16:creationId xmlns:a16="http://schemas.microsoft.com/office/drawing/2014/main" id="{773C634A-1D37-421E-74F5-0A9B7BF4C7BF}"/>
              </a:ext>
            </a:extLst>
          </p:cNvPr>
          <p:cNvSpPr/>
          <p:nvPr/>
        </p:nvSpPr>
        <p:spPr>
          <a:xfrm>
            <a:off x="6723826" y="1150233"/>
            <a:ext cx="540000" cy="54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A559D03D-85AC-1DAA-DAA5-5B709D94B255}"/>
              </a:ext>
            </a:extLst>
          </p:cNvPr>
          <p:cNvSpPr/>
          <p:nvPr/>
        </p:nvSpPr>
        <p:spPr>
          <a:xfrm>
            <a:off x="5818135" y="1874855"/>
            <a:ext cx="720000" cy="72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橢圓 6">
            <a:extLst>
              <a:ext uri="{FF2B5EF4-FFF2-40B4-BE49-F238E27FC236}">
                <a16:creationId xmlns:a16="http://schemas.microsoft.com/office/drawing/2014/main" id="{DCDEE436-F4ED-B421-5CA3-1D3B6559F0CF}"/>
              </a:ext>
            </a:extLst>
          </p:cNvPr>
          <p:cNvSpPr/>
          <p:nvPr/>
        </p:nvSpPr>
        <p:spPr>
          <a:xfrm>
            <a:off x="3782675" y="2774107"/>
            <a:ext cx="720000" cy="72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橢圓 7">
            <a:extLst>
              <a:ext uri="{FF2B5EF4-FFF2-40B4-BE49-F238E27FC236}">
                <a16:creationId xmlns:a16="http://schemas.microsoft.com/office/drawing/2014/main" id="{974D201E-B18E-2DD3-B649-98AB1AE8CB93}"/>
              </a:ext>
            </a:extLst>
          </p:cNvPr>
          <p:cNvSpPr/>
          <p:nvPr/>
        </p:nvSpPr>
        <p:spPr>
          <a:xfrm>
            <a:off x="2482753" y="3709555"/>
            <a:ext cx="720000" cy="72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橢圓 8">
            <a:extLst>
              <a:ext uri="{FF2B5EF4-FFF2-40B4-BE49-F238E27FC236}">
                <a16:creationId xmlns:a16="http://schemas.microsoft.com/office/drawing/2014/main" id="{2ACE1071-515F-7867-0872-4DA499268369}"/>
              </a:ext>
            </a:extLst>
          </p:cNvPr>
          <p:cNvSpPr/>
          <p:nvPr/>
        </p:nvSpPr>
        <p:spPr>
          <a:xfrm>
            <a:off x="7930013" y="2772590"/>
            <a:ext cx="720000" cy="720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BB1DC146-9396-F9A2-E78D-94082C25A090}"/>
              </a:ext>
            </a:extLst>
          </p:cNvPr>
          <p:cNvSpPr/>
          <p:nvPr/>
        </p:nvSpPr>
        <p:spPr>
          <a:xfrm>
            <a:off x="9196171" y="3709555"/>
            <a:ext cx="720000" cy="72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橢圓 10">
            <a:extLst>
              <a:ext uri="{FF2B5EF4-FFF2-40B4-BE49-F238E27FC236}">
                <a16:creationId xmlns:a16="http://schemas.microsoft.com/office/drawing/2014/main" id="{8CB3AD95-016A-DD5C-1EFA-C71CFFD0C62A}"/>
              </a:ext>
            </a:extLst>
          </p:cNvPr>
          <p:cNvSpPr/>
          <p:nvPr/>
        </p:nvSpPr>
        <p:spPr>
          <a:xfrm>
            <a:off x="5203577" y="3709555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橢圓 11">
            <a:extLst>
              <a:ext uri="{FF2B5EF4-FFF2-40B4-BE49-F238E27FC236}">
                <a16:creationId xmlns:a16="http://schemas.microsoft.com/office/drawing/2014/main" id="{D19D9022-2FF1-8946-D706-6491907FDDEA}"/>
              </a:ext>
            </a:extLst>
          </p:cNvPr>
          <p:cNvSpPr/>
          <p:nvPr/>
        </p:nvSpPr>
        <p:spPr>
          <a:xfrm>
            <a:off x="8454537" y="4658916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865B8968-A3D2-83D9-49E2-376B708FA581}"/>
              </a:ext>
            </a:extLst>
          </p:cNvPr>
          <p:cNvSpPr/>
          <p:nvPr/>
        </p:nvSpPr>
        <p:spPr>
          <a:xfrm>
            <a:off x="9953213" y="4657534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3D9E4BCE-5EC0-26CD-5F9D-C8B66A3923A1}"/>
              </a:ext>
            </a:extLst>
          </p:cNvPr>
          <p:cNvSpPr/>
          <p:nvPr/>
        </p:nvSpPr>
        <p:spPr>
          <a:xfrm>
            <a:off x="1579784" y="4657534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14E3CD89-EB6E-8BFA-3948-A0D5C796F9B1}"/>
              </a:ext>
            </a:extLst>
          </p:cNvPr>
          <p:cNvSpPr/>
          <p:nvPr/>
        </p:nvSpPr>
        <p:spPr>
          <a:xfrm>
            <a:off x="3365435" y="4657534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198A6833-F827-724C-47A5-F607F26AD335}"/>
              </a:ext>
            </a:extLst>
          </p:cNvPr>
          <p:cNvSpPr/>
          <p:nvPr/>
        </p:nvSpPr>
        <p:spPr>
          <a:xfrm>
            <a:off x="2814402" y="5682241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直線接點 16">
            <a:extLst>
              <a:ext uri="{FF2B5EF4-FFF2-40B4-BE49-F238E27FC236}">
                <a16:creationId xmlns:a16="http://schemas.microsoft.com/office/drawing/2014/main" id="{3C7C6A7F-6320-3BF0-63D7-3E0EA7A190A7}"/>
              </a:ext>
            </a:extLst>
          </p:cNvPr>
          <p:cNvCxnSpPr>
            <a:stCxn id="5" idx="3"/>
            <a:endCxn id="7" idx="0"/>
          </p:cNvCxnSpPr>
          <p:nvPr/>
        </p:nvCxnSpPr>
        <p:spPr>
          <a:xfrm flipH="1">
            <a:off x="4142675" y="2489413"/>
            <a:ext cx="1780902" cy="2846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>
            <a:extLst>
              <a:ext uri="{FF2B5EF4-FFF2-40B4-BE49-F238E27FC236}">
                <a16:creationId xmlns:a16="http://schemas.microsoft.com/office/drawing/2014/main" id="{D4E3F6E9-D700-9EB9-251F-B513C3B12D0A}"/>
              </a:ext>
            </a:extLst>
          </p:cNvPr>
          <p:cNvCxnSpPr>
            <a:cxnSpLocks/>
            <a:stCxn id="8" idx="0"/>
            <a:endCxn id="7" idx="3"/>
          </p:cNvCxnSpPr>
          <p:nvPr/>
        </p:nvCxnSpPr>
        <p:spPr>
          <a:xfrm flipV="1">
            <a:off x="2842753" y="3388665"/>
            <a:ext cx="1045364" cy="3208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>
            <a:extLst>
              <a:ext uri="{FF2B5EF4-FFF2-40B4-BE49-F238E27FC236}">
                <a16:creationId xmlns:a16="http://schemas.microsoft.com/office/drawing/2014/main" id="{3970C302-1F54-94DB-F883-D296D3CEC923}"/>
              </a:ext>
            </a:extLst>
          </p:cNvPr>
          <p:cNvCxnSpPr>
            <a:cxnSpLocks/>
            <a:stCxn id="8" idx="3"/>
            <a:endCxn id="14" idx="0"/>
          </p:cNvCxnSpPr>
          <p:nvPr/>
        </p:nvCxnSpPr>
        <p:spPr>
          <a:xfrm flipH="1">
            <a:off x="1939784" y="4324113"/>
            <a:ext cx="648411" cy="33342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>
            <a:extLst>
              <a:ext uri="{FF2B5EF4-FFF2-40B4-BE49-F238E27FC236}">
                <a16:creationId xmlns:a16="http://schemas.microsoft.com/office/drawing/2014/main" id="{CAEBF7ED-8F8A-B8C4-EF3B-724DACDE5E75}"/>
              </a:ext>
            </a:extLst>
          </p:cNvPr>
          <p:cNvCxnSpPr>
            <a:cxnSpLocks/>
            <a:stCxn id="15" idx="0"/>
            <a:endCxn id="8" idx="5"/>
          </p:cNvCxnSpPr>
          <p:nvPr/>
        </p:nvCxnSpPr>
        <p:spPr>
          <a:xfrm flipH="1" flipV="1">
            <a:off x="3097311" y="4324113"/>
            <a:ext cx="628124" cy="33342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>
            <a:extLst>
              <a:ext uri="{FF2B5EF4-FFF2-40B4-BE49-F238E27FC236}">
                <a16:creationId xmlns:a16="http://schemas.microsoft.com/office/drawing/2014/main" id="{D6676475-C282-8FB2-E768-2F290293C87D}"/>
              </a:ext>
            </a:extLst>
          </p:cNvPr>
          <p:cNvCxnSpPr>
            <a:cxnSpLocks/>
            <a:stCxn id="16" idx="0"/>
            <a:endCxn id="15" idx="3"/>
          </p:cNvCxnSpPr>
          <p:nvPr/>
        </p:nvCxnSpPr>
        <p:spPr>
          <a:xfrm flipV="1">
            <a:off x="3174402" y="5272092"/>
            <a:ext cx="296475" cy="4101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>
            <a:extLst>
              <a:ext uri="{FF2B5EF4-FFF2-40B4-BE49-F238E27FC236}">
                <a16:creationId xmlns:a16="http://schemas.microsoft.com/office/drawing/2014/main" id="{B96D9B84-2AED-5376-AF50-7E5A072565CC}"/>
              </a:ext>
            </a:extLst>
          </p:cNvPr>
          <p:cNvCxnSpPr>
            <a:cxnSpLocks/>
            <a:stCxn id="11" idx="0"/>
            <a:endCxn id="7" idx="5"/>
          </p:cNvCxnSpPr>
          <p:nvPr/>
        </p:nvCxnSpPr>
        <p:spPr>
          <a:xfrm flipH="1" flipV="1">
            <a:off x="4397233" y="3388665"/>
            <a:ext cx="1166344" cy="3208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>
            <a:extLst>
              <a:ext uri="{FF2B5EF4-FFF2-40B4-BE49-F238E27FC236}">
                <a16:creationId xmlns:a16="http://schemas.microsoft.com/office/drawing/2014/main" id="{D2D9CEBA-194B-A97A-DAE5-9789CFD8DF60}"/>
              </a:ext>
            </a:extLst>
          </p:cNvPr>
          <p:cNvCxnSpPr>
            <a:cxnSpLocks/>
            <a:stCxn id="9" idx="0"/>
            <a:endCxn id="5" idx="5"/>
          </p:cNvCxnSpPr>
          <p:nvPr/>
        </p:nvCxnSpPr>
        <p:spPr>
          <a:xfrm flipH="1" flipV="1">
            <a:off x="6432693" y="2489413"/>
            <a:ext cx="1857320" cy="28317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ED81C89E-A118-49A0-2BE4-BBFA63E01E1C}"/>
              </a:ext>
            </a:extLst>
          </p:cNvPr>
          <p:cNvCxnSpPr>
            <a:cxnSpLocks/>
            <a:stCxn id="10" idx="0"/>
            <a:endCxn id="9" idx="5"/>
          </p:cNvCxnSpPr>
          <p:nvPr/>
        </p:nvCxnSpPr>
        <p:spPr>
          <a:xfrm flipH="1" flipV="1">
            <a:off x="8544571" y="3387148"/>
            <a:ext cx="1011600" cy="322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85E08CF6-F60E-DE7F-8F0E-633A817F6670}"/>
              </a:ext>
            </a:extLst>
          </p:cNvPr>
          <p:cNvCxnSpPr>
            <a:cxnSpLocks/>
            <a:stCxn id="12" idx="0"/>
            <a:endCxn id="10" idx="3"/>
          </p:cNvCxnSpPr>
          <p:nvPr/>
        </p:nvCxnSpPr>
        <p:spPr>
          <a:xfrm flipV="1">
            <a:off x="8814537" y="4324113"/>
            <a:ext cx="487076" cy="33480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>
            <a:extLst>
              <a:ext uri="{FF2B5EF4-FFF2-40B4-BE49-F238E27FC236}">
                <a16:creationId xmlns:a16="http://schemas.microsoft.com/office/drawing/2014/main" id="{5AB8B9EB-8680-63BA-C6C8-F7029022530C}"/>
              </a:ext>
            </a:extLst>
          </p:cNvPr>
          <p:cNvCxnSpPr>
            <a:cxnSpLocks/>
            <a:stCxn id="13" idx="0"/>
            <a:endCxn id="10" idx="5"/>
          </p:cNvCxnSpPr>
          <p:nvPr/>
        </p:nvCxnSpPr>
        <p:spPr>
          <a:xfrm flipH="1" flipV="1">
            <a:off x="9810729" y="4324113"/>
            <a:ext cx="502484" cy="33342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: 圓角 26">
            <a:extLst>
              <a:ext uri="{FF2B5EF4-FFF2-40B4-BE49-F238E27FC236}">
                <a16:creationId xmlns:a16="http://schemas.microsoft.com/office/drawing/2014/main" id="{BAC4510F-8382-E9C3-A143-1A0301B753AE}"/>
              </a:ext>
            </a:extLst>
          </p:cNvPr>
          <p:cNvSpPr/>
          <p:nvPr/>
        </p:nvSpPr>
        <p:spPr>
          <a:xfrm>
            <a:off x="2299783" y="3619561"/>
            <a:ext cx="3760063" cy="871261"/>
          </a:xfrm>
          <a:prstGeom prst="roundRect">
            <a:avLst/>
          </a:prstGeom>
          <a:solidFill>
            <a:srgbClr val="A9D18E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矩形: 圓角 27">
            <a:extLst>
              <a:ext uri="{FF2B5EF4-FFF2-40B4-BE49-F238E27FC236}">
                <a16:creationId xmlns:a16="http://schemas.microsoft.com/office/drawing/2014/main" id="{F9AE4A63-36F0-2755-27D2-068BF65BF0F8}"/>
              </a:ext>
            </a:extLst>
          </p:cNvPr>
          <p:cNvSpPr/>
          <p:nvPr/>
        </p:nvSpPr>
        <p:spPr>
          <a:xfrm>
            <a:off x="1442802" y="4582422"/>
            <a:ext cx="2743200" cy="1956490"/>
          </a:xfrm>
          <a:prstGeom prst="roundRect">
            <a:avLst/>
          </a:prstGeom>
          <a:solidFill>
            <a:srgbClr val="A9D18E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直角三角形 28">
            <a:extLst>
              <a:ext uri="{FF2B5EF4-FFF2-40B4-BE49-F238E27FC236}">
                <a16:creationId xmlns:a16="http://schemas.microsoft.com/office/drawing/2014/main" id="{A67700EB-2EE3-57D5-5D4A-6FFF3E136C12}"/>
              </a:ext>
            </a:extLst>
          </p:cNvPr>
          <p:cNvSpPr/>
          <p:nvPr/>
        </p:nvSpPr>
        <p:spPr>
          <a:xfrm rot="10800000">
            <a:off x="2482753" y="2714939"/>
            <a:ext cx="7574329" cy="1762752"/>
          </a:xfrm>
          <a:prstGeom prst="rtTriangle">
            <a:avLst/>
          </a:prstGeom>
          <a:solidFill>
            <a:srgbClr val="A9D18E">
              <a:alpha val="50196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矩形: 圓角 29">
            <a:extLst>
              <a:ext uri="{FF2B5EF4-FFF2-40B4-BE49-F238E27FC236}">
                <a16:creationId xmlns:a16="http://schemas.microsoft.com/office/drawing/2014/main" id="{7F864722-5C42-4C4D-2C24-6183DBA7060D}"/>
              </a:ext>
            </a:extLst>
          </p:cNvPr>
          <p:cNvSpPr/>
          <p:nvPr/>
        </p:nvSpPr>
        <p:spPr>
          <a:xfrm>
            <a:off x="5697203" y="1769413"/>
            <a:ext cx="1211730" cy="871261"/>
          </a:xfrm>
          <a:prstGeom prst="roundRect">
            <a:avLst/>
          </a:prstGeom>
          <a:solidFill>
            <a:srgbClr val="A9D18E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31" name="矩形: 圓角 30">
            <a:extLst>
              <a:ext uri="{FF2B5EF4-FFF2-40B4-BE49-F238E27FC236}">
                <a16:creationId xmlns:a16="http://schemas.microsoft.com/office/drawing/2014/main" id="{C45878E9-9A0B-2A45-F17A-955D06491121}"/>
              </a:ext>
            </a:extLst>
          </p:cNvPr>
          <p:cNvSpPr/>
          <p:nvPr/>
        </p:nvSpPr>
        <p:spPr>
          <a:xfrm>
            <a:off x="8290013" y="4581764"/>
            <a:ext cx="2459185" cy="871261"/>
          </a:xfrm>
          <a:prstGeom prst="roundRect">
            <a:avLst/>
          </a:prstGeom>
          <a:solidFill>
            <a:srgbClr val="A9D18E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2" name="直線單箭頭接點 31">
            <a:extLst>
              <a:ext uri="{FF2B5EF4-FFF2-40B4-BE49-F238E27FC236}">
                <a16:creationId xmlns:a16="http://schemas.microsoft.com/office/drawing/2014/main" id="{9C6958E3-C304-9F0B-EDC1-E00FAE5C227B}"/>
              </a:ext>
            </a:extLst>
          </p:cNvPr>
          <p:cNvCxnSpPr>
            <a:cxnSpLocks/>
          </p:cNvCxnSpPr>
          <p:nvPr/>
        </p:nvCxnSpPr>
        <p:spPr>
          <a:xfrm>
            <a:off x="9584902" y="4324113"/>
            <a:ext cx="0" cy="693281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單箭頭接點 32">
            <a:extLst>
              <a:ext uri="{FF2B5EF4-FFF2-40B4-BE49-F238E27FC236}">
                <a16:creationId xmlns:a16="http://schemas.microsoft.com/office/drawing/2014/main" id="{32626655-671A-0C64-0768-BB9B5A7F753D}"/>
              </a:ext>
            </a:extLst>
          </p:cNvPr>
          <p:cNvCxnSpPr>
            <a:cxnSpLocks/>
          </p:cNvCxnSpPr>
          <p:nvPr/>
        </p:nvCxnSpPr>
        <p:spPr>
          <a:xfrm flipH="1">
            <a:off x="6684655" y="1420233"/>
            <a:ext cx="309171" cy="652189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單箭頭接點 33">
            <a:extLst>
              <a:ext uri="{FF2B5EF4-FFF2-40B4-BE49-F238E27FC236}">
                <a16:creationId xmlns:a16="http://schemas.microsoft.com/office/drawing/2014/main" id="{539F42A7-295D-6F83-1E05-EAAA2527E198}"/>
              </a:ext>
            </a:extLst>
          </p:cNvPr>
          <p:cNvCxnSpPr>
            <a:cxnSpLocks/>
          </p:cNvCxnSpPr>
          <p:nvPr/>
        </p:nvCxnSpPr>
        <p:spPr>
          <a:xfrm>
            <a:off x="6176562" y="2489413"/>
            <a:ext cx="126506" cy="643177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單箭頭接點 34">
            <a:extLst>
              <a:ext uri="{FF2B5EF4-FFF2-40B4-BE49-F238E27FC236}">
                <a16:creationId xmlns:a16="http://schemas.microsoft.com/office/drawing/2014/main" id="{AB6203B5-277E-A095-B40C-19C06C39CFB3}"/>
              </a:ext>
            </a:extLst>
          </p:cNvPr>
          <p:cNvCxnSpPr>
            <a:cxnSpLocks/>
          </p:cNvCxnSpPr>
          <p:nvPr/>
        </p:nvCxnSpPr>
        <p:spPr>
          <a:xfrm>
            <a:off x="4147417" y="3387148"/>
            <a:ext cx="0" cy="752150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單箭頭接點 35">
            <a:extLst>
              <a:ext uri="{FF2B5EF4-FFF2-40B4-BE49-F238E27FC236}">
                <a16:creationId xmlns:a16="http://schemas.microsoft.com/office/drawing/2014/main" id="{6305D62C-6B8B-F214-0CF2-5E6F63C5187F}"/>
              </a:ext>
            </a:extLst>
          </p:cNvPr>
          <p:cNvCxnSpPr>
            <a:cxnSpLocks/>
          </p:cNvCxnSpPr>
          <p:nvPr/>
        </p:nvCxnSpPr>
        <p:spPr>
          <a:xfrm>
            <a:off x="2842753" y="4324113"/>
            <a:ext cx="0" cy="757158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橢圓 36">
            <a:extLst>
              <a:ext uri="{FF2B5EF4-FFF2-40B4-BE49-F238E27FC236}">
                <a16:creationId xmlns:a16="http://schemas.microsoft.com/office/drawing/2014/main" id="{A02B4F7E-8A64-3464-24B9-2E67EA9241DA}"/>
              </a:ext>
            </a:extLst>
          </p:cNvPr>
          <p:cNvSpPr/>
          <p:nvPr/>
        </p:nvSpPr>
        <p:spPr>
          <a:xfrm>
            <a:off x="6239762" y="1861724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橢圓 37">
            <a:extLst>
              <a:ext uri="{FF2B5EF4-FFF2-40B4-BE49-F238E27FC236}">
                <a16:creationId xmlns:a16="http://schemas.microsoft.com/office/drawing/2014/main" id="{CAB467FD-65FA-842A-3805-C557AE82ED80}"/>
              </a:ext>
            </a:extLst>
          </p:cNvPr>
          <p:cNvSpPr/>
          <p:nvPr/>
        </p:nvSpPr>
        <p:spPr>
          <a:xfrm>
            <a:off x="8418079" y="2808572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3" name="橢圓 72">
            <a:extLst>
              <a:ext uri="{FF2B5EF4-FFF2-40B4-BE49-F238E27FC236}">
                <a16:creationId xmlns:a16="http://schemas.microsoft.com/office/drawing/2014/main" id="{DBB96CD1-0564-B5AE-7FBA-5AE762B91AE9}"/>
              </a:ext>
            </a:extLst>
          </p:cNvPr>
          <p:cNvSpPr/>
          <p:nvPr/>
        </p:nvSpPr>
        <p:spPr>
          <a:xfrm>
            <a:off x="8907318" y="4657394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9" name="橢圓 78">
            <a:extLst>
              <a:ext uri="{FF2B5EF4-FFF2-40B4-BE49-F238E27FC236}">
                <a16:creationId xmlns:a16="http://schemas.microsoft.com/office/drawing/2014/main" id="{EE0C72CB-6EDF-9100-E230-E37C50B5CEEB}"/>
              </a:ext>
            </a:extLst>
          </p:cNvPr>
          <p:cNvSpPr/>
          <p:nvPr/>
        </p:nvSpPr>
        <p:spPr>
          <a:xfrm>
            <a:off x="4282893" y="2774270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5" name="橢圓 84">
            <a:extLst>
              <a:ext uri="{FF2B5EF4-FFF2-40B4-BE49-F238E27FC236}">
                <a16:creationId xmlns:a16="http://schemas.microsoft.com/office/drawing/2014/main" id="{7BA33FBC-AF69-F9FF-9E9E-932B9B56CFCB}"/>
              </a:ext>
            </a:extLst>
          </p:cNvPr>
          <p:cNvSpPr/>
          <p:nvPr/>
        </p:nvSpPr>
        <p:spPr>
          <a:xfrm>
            <a:off x="5629620" y="3695191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2" name="橢圓 91">
            <a:extLst>
              <a:ext uri="{FF2B5EF4-FFF2-40B4-BE49-F238E27FC236}">
                <a16:creationId xmlns:a16="http://schemas.microsoft.com/office/drawing/2014/main" id="{8DBADE28-E0E1-FD85-9009-7619E2D6EB33}"/>
              </a:ext>
            </a:extLst>
          </p:cNvPr>
          <p:cNvSpPr/>
          <p:nvPr/>
        </p:nvSpPr>
        <p:spPr>
          <a:xfrm>
            <a:off x="2041413" y="4670753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4" name="橢圓 93">
            <a:extLst>
              <a:ext uri="{FF2B5EF4-FFF2-40B4-BE49-F238E27FC236}">
                <a16:creationId xmlns:a16="http://schemas.microsoft.com/office/drawing/2014/main" id="{DDBC0E1C-A304-E5D6-5F40-4D02F6CBD9D0}"/>
              </a:ext>
            </a:extLst>
          </p:cNvPr>
          <p:cNvSpPr/>
          <p:nvPr/>
        </p:nvSpPr>
        <p:spPr>
          <a:xfrm>
            <a:off x="9684237" y="3617980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5" name="橢圓 94">
            <a:extLst>
              <a:ext uri="{FF2B5EF4-FFF2-40B4-BE49-F238E27FC236}">
                <a16:creationId xmlns:a16="http://schemas.microsoft.com/office/drawing/2014/main" id="{79E963CC-FBDD-4630-E1ED-01C925EF6554}"/>
              </a:ext>
            </a:extLst>
          </p:cNvPr>
          <p:cNvSpPr/>
          <p:nvPr/>
        </p:nvSpPr>
        <p:spPr>
          <a:xfrm>
            <a:off x="10381198" y="4669629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手繪多邊形: 圖案 39">
            <a:extLst>
              <a:ext uri="{FF2B5EF4-FFF2-40B4-BE49-F238E27FC236}">
                <a16:creationId xmlns:a16="http://schemas.microsoft.com/office/drawing/2014/main" id="{DD90C67A-134E-0686-DAAF-2395CE0BB23D}"/>
              </a:ext>
            </a:extLst>
          </p:cNvPr>
          <p:cNvSpPr/>
          <p:nvPr/>
        </p:nvSpPr>
        <p:spPr>
          <a:xfrm rot="9415367">
            <a:off x="1944029" y="2736314"/>
            <a:ext cx="3444707" cy="3726612"/>
          </a:xfrm>
          <a:custGeom>
            <a:avLst/>
            <a:gdLst>
              <a:gd name="connsiteX0" fmla="*/ 601328 w 3444707"/>
              <a:gd name="connsiteY0" fmla="*/ 3604049 h 3726612"/>
              <a:gd name="connsiteX1" fmla="*/ 0 w 3444707"/>
              <a:gd name="connsiteY1" fmla="*/ 3008967 h 3726612"/>
              <a:gd name="connsiteX2" fmla="*/ 1089022 w 3444707"/>
              <a:gd name="connsiteY2" fmla="*/ 2305902 h 3726612"/>
              <a:gd name="connsiteX3" fmla="*/ 1357056 w 3444707"/>
              <a:gd name="connsiteY3" fmla="*/ 2291685 h 3726612"/>
              <a:gd name="connsiteX4" fmla="*/ 1344654 w 3444707"/>
              <a:gd name="connsiteY4" fmla="*/ 2262451 h 3726612"/>
              <a:gd name="connsiteX5" fmla="*/ 1392377 w 3444707"/>
              <a:gd name="connsiteY5" fmla="*/ 684573 h 3726612"/>
              <a:gd name="connsiteX6" fmla="*/ 1395467 w 3444707"/>
              <a:gd name="connsiteY6" fmla="*/ 682987 h 3726612"/>
              <a:gd name="connsiteX7" fmla="*/ 1443174 w 3444707"/>
              <a:gd name="connsiteY7" fmla="*/ 627448 h 3726612"/>
              <a:gd name="connsiteX8" fmla="*/ 2002247 w 3444707"/>
              <a:gd name="connsiteY8" fmla="*/ 214649 h 3726612"/>
              <a:gd name="connsiteX9" fmla="*/ 3402282 w 3444707"/>
              <a:gd name="connsiteY9" fmla="*/ 267129 h 3726612"/>
              <a:gd name="connsiteX10" fmla="*/ 2615211 w 3444707"/>
              <a:gd name="connsiteY10" fmla="*/ 1426168 h 3726612"/>
              <a:gd name="connsiteX11" fmla="*/ 2481994 w 3444707"/>
              <a:gd name="connsiteY11" fmla="*/ 1484482 h 3726612"/>
              <a:gd name="connsiteX12" fmla="*/ 2493919 w 3444707"/>
              <a:gd name="connsiteY12" fmla="*/ 1505843 h 3726612"/>
              <a:gd name="connsiteX13" fmla="*/ 2612412 w 3444707"/>
              <a:gd name="connsiteY13" fmla="*/ 1776350 h 3726612"/>
              <a:gd name="connsiteX14" fmla="*/ 2564688 w 3444707"/>
              <a:gd name="connsiteY14" fmla="*/ 3354228 h 3726612"/>
              <a:gd name="connsiteX15" fmla="*/ 2551915 w 3444707"/>
              <a:gd name="connsiteY15" fmla="*/ 3360790 h 3726612"/>
              <a:gd name="connsiteX16" fmla="*/ 2494856 w 3444707"/>
              <a:gd name="connsiteY16" fmla="*/ 3410209 h 3726612"/>
              <a:gd name="connsiteX17" fmla="*/ 1363894 w 3444707"/>
              <a:gd name="connsiteY17" fmla="*/ 3726612 h 3726612"/>
              <a:gd name="connsiteX18" fmla="*/ 601328 w 3444707"/>
              <a:gd name="connsiteY18" fmla="*/ 3604049 h 3726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444707" h="3726612">
                <a:moveTo>
                  <a:pt x="601328" y="3604049"/>
                </a:moveTo>
                <a:cubicBezTo>
                  <a:pt x="238530" y="3475083"/>
                  <a:pt x="0" y="3256682"/>
                  <a:pt x="0" y="3008967"/>
                </a:cubicBezTo>
                <a:cubicBezTo>
                  <a:pt x="0" y="2662166"/>
                  <a:pt x="467518" y="2372820"/>
                  <a:pt x="1089022" y="2305902"/>
                </a:cubicBezTo>
                <a:lnTo>
                  <a:pt x="1357056" y="2291685"/>
                </a:lnTo>
                <a:lnTo>
                  <a:pt x="1344654" y="2262451"/>
                </a:lnTo>
                <a:cubicBezTo>
                  <a:pt x="1073318" y="1554800"/>
                  <a:pt x="1099577" y="877123"/>
                  <a:pt x="1392377" y="684573"/>
                </a:cubicBezTo>
                <a:lnTo>
                  <a:pt x="1395467" y="682987"/>
                </a:lnTo>
                <a:lnTo>
                  <a:pt x="1443174" y="627448"/>
                </a:lnTo>
                <a:cubicBezTo>
                  <a:pt x="1584660" y="473828"/>
                  <a:pt x="1775765" y="329238"/>
                  <a:pt x="2002247" y="214649"/>
                </a:cubicBezTo>
                <a:cubicBezTo>
                  <a:pt x="2606200" y="-90918"/>
                  <a:pt x="3233017" y="-67422"/>
                  <a:pt x="3402282" y="267129"/>
                </a:cubicBezTo>
                <a:cubicBezTo>
                  <a:pt x="3571547" y="601681"/>
                  <a:pt x="3219164" y="1120600"/>
                  <a:pt x="2615211" y="1426168"/>
                </a:cubicBezTo>
                <a:lnTo>
                  <a:pt x="2481994" y="1484482"/>
                </a:lnTo>
                <a:lnTo>
                  <a:pt x="2493919" y="1505843"/>
                </a:lnTo>
                <a:cubicBezTo>
                  <a:pt x="2536477" y="1591577"/>
                  <a:pt x="2576233" y="1681997"/>
                  <a:pt x="2612412" y="1776350"/>
                </a:cubicBezTo>
                <a:cubicBezTo>
                  <a:pt x="2883748" y="2484001"/>
                  <a:pt x="2857489" y="3161678"/>
                  <a:pt x="2564688" y="3354228"/>
                </a:cubicBezTo>
                <a:lnTo>
                  <a:pt x="2551915" y="3360790"/>
                </a:lnTo>
                <a:lnTo>
                  <a:pt x="2494856" y="3410209"/>
                </a:lnTo>
                <a:cubicBezTo>
                  <a:pt x="2249755" y="3601104"/>
                  <a:pt x="1834680" y="3726612"/>
                  <a:pt x="1363894" y="3726612"/>
                </a:cubicBezTo>
                <a:cubicBezTo>
                  <a:pt x="1081422" y="3726612"/>
                  <a:pt x="819007" y="3681429"/>
                  <a:pt x="601328" y="3604049"/>
                </a:cubicBezTo>
                <a:close/>
              </a:path>
            </a:pathLst>
          </a:custGeom>
          <a:solidFill>
            <a:srgbClr val="8FAADC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42" name="橢圓 41">
            <a:extLst>
              <a:ext uri="{FF2B5EF4-FFF2-40B4-BE49-F238E27FC236}">
                <a16:creationId xmlns:a16="http://schemas.microsoft.com/office/drawing/2014/main" id="{231EE61A-BD62-C281-5E90-F95156058869}"/>
              </a:ext>
            </a:extLst>
          </p:cNvPr>
          <p:cNvSpPr/>
          <p:nvPr/>
        </p:nvSpPr>
        <p:spPr>
          <a:xfrm rot="1678234">
            <a:off x="7571182" y="2839023"/>
            <a:ext cx="2717735" cy="1471230"/>
          </a:xfrm>
          <a:prstGeom prst="ellipse">
            <a:avLst/>
          </a:prstGeom>
          <a:solidFill>
            <a:srgbClr val="8FAADC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1200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4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4C3FE5-9629-F44B-A553-021C82D5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Abstract(1/3)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07ADD39-1B71-A342-8554-691195C55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4026"/>
            <a:ext cx="10863804" cy="444785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paper presents a linear-time algorithm for the special case of the disjoint set union problem in which the structure of the unions (defined by a "union tree") is known in advance. The algorithm executes an intermixed sequence of m union and find operations on n elements in O(</a:t>
            </a:r>
            <a:r>
              <a:rPr kumimoji="1"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m+n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time and O(n) space. This is a slight but theoretically significant improvement over the fastest known algorithm for the general problem, which runs in O(mα(</a:t>
            </a:r>
            <a:r>
              <a:rPr kumimoji="1"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m+n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n)+n) time and O(n) space, where a is a functional inverse of Ackermann's function.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B393EE6-9AC4-F348-A300-5C4F6D5A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2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81272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029DA5-2161-703A-A6CA-5967ABD47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Link (5/5)</a:t>
            </a:r>
            <a:endParaRPr lang="zh-TW" altLang="en-US" b="1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7A565F9-5FA5-4957-68EF-E8D1D8459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20</a:t>
            </a:fld>
            <a:endParaRPr lang="zh-TW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0E9056ED-5E8F-5DFE-505B-061AF80F3212}"/>
              </a:ext>
            </a:extLst>
          </p:cNvPr>
          <p:cNvSpPr txBox="1"/>
          <p:nvPr/>
        </p:nvSpPr>
        <p:spPr>
          <a:xfrm>
            <a:off x="821810" y="1635045"/>
            <a:ext cx="38651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link(b): dis-mark(b)</a:t>
            </a:r>
            <a:endParaRPr lang="zh-TW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橢圓 2">
            <a:extLst>
              <a:ext uri="{FF2B5EF4-FFF2-40B4-BE49-F238E27FC236}">
                <a16:creationId xmlns:a16="http://schemas.microsoft.com/office/drawing/2014/main" id="{773C634A-1D37-421E-74F5-0A9B7BF4C7BF}"/>
              </a:ext>
            </a:extLst>
          </p:cNvPr>
          <p:cNvSpPr/>
          <p:nvPr/>
        </p:nvSpPr>
        <p:spPr>
          <a:xfrm>
            <a:off x="6723826" y="1150233"/>
            <a:ext cx="540000" cy="54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A559D03D-85AC-1DAA-DAA5-5B709D94B255}"/>
              </a:ext>
            </a:extLst>
          </p:cNvPr>
          <p:cNvSpPr/>
          <p:nvPr/>
        </p:nvSpPr>
        <p:spPr>
          <a:xfrm>
            <a:off x="5818135" y="1874855"/>
            <a:ext cx="720000" cy="72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橢圓 6">
            <a:extLst>
              <a:ext uri="{FF2B5EF4-FFF2-40B4-BE49-F238E27FC236}">
                <a16:creationId xmlns:a16="http://schemas.microsoft.com/office/drawing/2014/main" id="{DCDEE436-F4ED-B421-5CA3-1D3B6559F0CF}"/>
              </a:ext>
            </a:extLst>
          </p:cNvPr>
          <p:cNvSpPr/>
          <p:nvPr/>
        </p:nvSpPr>
        <p:spPr>
          <a:xfrm>
            <a:off x="3782675" y="2774107"/>
            <a:ext cx="720000" cy="72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橢圓 7">
            <a:extLst>
              <a:ext uri="{FF2B5EF4-FFF2-40B4-BE49-F238E27FC236}">
                <a16:creationId xmlns:a16="http://schemas.microsoft.com/office/drawing/2014/main" id="{974D201E-B18E-2DD3-B649-98AB1AE8CB93}"/>
              </a:ext>
            </a:extLst>
          </p:cNvPr>
          <p:cNvSpPr/>
          <p:nvPr/>
        </p:nvSpPr>
        <p:spPr>
          <a:xfrm>
            <a:off x="2482753" y="3709555"/>
            <a:ext cx="720000" cy="72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橢圓 8">
            <a:extLst>
              <a:ext uri="{FF2B5EF4-FFF2-40B4-BE49-F238E27FC236}">
                <a16:creationId xmlns:a16="http://schemas.microsoft.com/office/drawing/2014/main" id="{2ACE1071-515F-7867-0872-4DA499268369}"/>
              </a:ext>
            </a:extLst>
          </p:cNvPr>
          <p:cNvSpPr/>
          <p:nvPr/>
        </p:nvSpPr>
        <p:spPr>
          <a:xfrm>
            <a:off x="7930013" y="2772590"/>
            <a:ext cx="720000" cy="720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BB1DC146-9396-F9A2-E78D-94082C25A090}"/>
              </a:ext>
            </a:extLst>
          </p:cNvPr>
          <p:cNvSpPr/>
          <p:nvPr/>
        </p:nvSpPr>
        <p:spPr>
          <a:xfrm>
            <a:off x="9196171" y="3709555"/>
            <a:ext cx="720000" cy="72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橢圓 10">
            <a:extLst>
              <a:ext uri="{FF2B5EF4-FFF2-40B4-BE49-F238E27FC236}">
                <a16:creationId xmlns:a16="http://schemas.microsoft.com/office/drawing/2014/main" id="{8CB3AD95-016A-DD5C-1EFA-C71CFFD0C62A}"/>
              </a:ext>
            </a:extLst>
          </p:cNvPr>
          <p:cNvSpPr/>
          <p:nvPr/>
        </p:nvSpPr>
        <p:spPr>
          <a:xfrm>
            <a:off x="5203577" y="3709555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橢圓 11">
            <a:extLst>
              <a:ext uri="{FF2B5EF4-FFF2-40B4-BE49-F238E27FC236}">
                <a16:creationId xmlns:a16="http://schemas.microsoft.com/office/drawing/2014/main" id="{D19D9022-2FF1-8946-D706-6491907FDDEA}"/>
              </a:ext>
            </a:extLst>
          </p:cNvPr>
          <p:cNvSpPr/>
          <p:nvPr/>
        </p:nvSpPr>
        <p:spPr>
          <a:xfrm>
            <a:off x="8454537" y="4658916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865B8968-A3D2-83D9-49E2-376B708FA581}"/>
              </a:ext>
            </a:extLst>
          </p:cNvPr>
          <p:cNvSpPr/>
          <p:nvPr/>
        </p:nvSpPr>
        <p:spPr>
          <a:xfrm>
            <a:off x="9953213" y="4657534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3D9E4BCE-5EC0-26CD-5F9D-C8B66A3923A1}"/>
              </a:ext>
            </a:extLst>
          </p:cNvPr>
          <p:cNvSpPr/>
          <p:nvPr/>
        </p:nvSpPr>
        <p:spPr>
          <a:xfrm>
            <a:off x="1579784" y="4657534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14E3CD89-EB6E-8BFA-3948-A0D5C796F9B1}"/>
              </a:ext>
            </a:extLst>
          </p:cNvPr>
          <p:cNvSpPr/>
          <p:nvPr/>
        </p:nvSpPr>
        <p:spPr>
          <a:xfrm>
            <a:off x="3365435" y="4657534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198A6833-F827-724C-47A5-F607F26AD335}"/>
              </a:ext>
            </a:extLst>
          </p:cNvPr>
          <p:cNvSpPr/>
          <p:nvPr/>
        </p:nvSpPr>
        <p:spPr>
          <a:xfrm>
            <a:off x="2814402" y="5682241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直線接點 16">
            <a:extLst>
              <a:ext uri="{FF2B5EF4-FFF2-40B4-BE49-F238E27FC236}">
                <a16:creationId xmlns:a16="http://schemas.microsoft.com/office/drawing/2014/main" id="{3C7C6A7F-6320-3BF0-63D7-3E0EA7A190A7}"/>
              </a:ext>
            </a:extLst>
          </p:cNvPr>
          <p:cNvCxnSpPr>
            <a:stCxn id="5" idx="3"/>
            <a:endCxn id="7" idx="0"/>
          </p:cNvCxnSpPr>
          <p:nvPr/>
        </p:nvCxnSpPr>
        <p:spPr>
          <a:xfrm flipH="1">
            <a:off x="4142675" y="2489413"/>
            <a:ext cx="1780902" cy="2846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>
            <a:extLst>
              <a:ext uri="{FF2B5EF4-FFF2-40B4-BE49-F238E27FC236}">
                <a16:creationId xmlns:a16="http://schemas.microsoft.com/office/drawing/2014/main" id="{D4E3F6E9-D700-9EB9-251F-B513C3B12D0A}"/>
              </a:ext>
            </a:extLst>
          </p:cNvPr>
          <p:cNvCxnSpPr>
            <a:cxnSpLocks/>
            <a:stCxn id="8" idx="0"/>
            <a:endCxn id="7" idx="3"/>
          </p:cNvCxnSpPr>
          <p:nvPr/>
        </p:nvCxnSpPr>
        <p:spPr>
          <a:xfrm flipV="1">
            <a:off x="2842753" y="3388665"/>
            <a:ext cx="1045364" cy="3208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>
            <a:extLst>
              <a:ext uri="{FF2B5EF4-FFF2-40B4-BE49-F238E27FC236}">
                <a16:creationId xmlns:a16="http://schemas.microsoft.com/office/drawing/2014/main" id="{3970C302-1F54-94DB-F883-D296D3CEC923}"/>
              </a:ext>
            </a:extLst>
          </p:cNvPr>
          <p:cNvCxnSpPr>
            <a:cxnSpLocks/>
            <a:stCxn id="8" idx="3"/>
            <a:endCxn id="14" idx="0"/>
          </p:cNvCxnSpPr>
          <p:nvPr/>
        </p:nvCxnSpPr>
        <p:spPr>
          <a:xfrm flipH="1">
            <a:off x="1939784" y="4324113"/>
            <a:ext cx="648411" cy="33342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>
            <a:extLst>
              <a:ext uri="{FF2B5EF4-FFF2-40B4-BE49-F238E27FC236}">
                <a16:creationId xmlns:a16="http://schemas.microsoft.com/office/drawing/2014/main" id="{CAEBF7ED-8F8A-B8C4-EF3B-724DACDE5E75}"/>
              </a:ext>
            </a:extLst>
          </p:cNvPr>
          <p:cNvCxnSpPr>
            <a:cxnSpLocks/>
            <a:stCxn id="15" idx="0"/>
            <a:endCxn id="8" idx="5"/>
          </p:cNvCxnSpPr>
          <p:nvPr/>
        </p:nvCxnSpPr>
        <p:spPr>
          <a:xfrm flipH="1" flipV="1">
            <a:off x="3097311" y="4324113"/>
            <a:ext cx="628124" cy="33342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>
            <a:extLst>
              <a:ext uri="{FF2B5EF4-FFF2-40B4-BE49-F238E27FC236}">
                <a16:creationId xmlns:a16="http://schemas.microsoft.com/office/drawing/2014/main" id="{D6676475-C282-8FB2-E768-2F290293C87D}"/>
              </a:ext>
            </a:extLst>
          </p:cNvPr>
          <p:cNvCxnSpPr>
            <a:cxnSpLocks/>
            <a:stCxn id="16" idx="0"/>
            <a:endCxn id="15" idx="3"/>
          </p:cNvCxnSpPr>
          <p:nvPr/>
        </p:nvCxnSpPr>
        <p:spPr>
          <a:xfrm flipV="1">
            <a:off x="3174402" y="5272092"/>
            <a:ext cx="296475" cy="4101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>
            <a:extLst>
              <a:ext uri="{FF2B5EF4-FFF2-40B4-BE49-F238E27FC236}">
                <a16:creationId xmlns:a16="http://schemas.microsoft.com/office/drawing/2014/main" id="{B96D9B84-2AED-5376-AF50-7E5A072565CC}"/>
              </a:ext>
            </a:extLst>
          </p:cNvPr>
          <p:cNvCxnSpPr>
            <a:cxnSpLocks/>
            <a:stCxn id="11" idx="0"/>
            <a:endCxn id="7" idx="5"/>
          </p:cNvCxnSpPr>
          <p:nvPr/>
        </p:nvCxnSpPr>
        <p:spPr>
          <a:xfrm flipH="1" flipV="1">
            <a:off x="4397233" y="3388665"/>
            <a:ext cx="1166344" cy="3208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>
            <a:extLst>
              <a:ext uri="{FF2B5EF4-FFF2-40B4-BE49-F238E27FC236}">
                <a16:creationId xmlns:a16="http://schemas.microsoft.com/office/drawing/2014/main" id="{D2D9CEBA-194B-A97A-DAE5-9789CFD8DF60}"/>
              </a:ext>
            </a:extLst>
          </p:cNvPr>
          <p:cNvCxnSpPr>
            <a:cxnSpLocks/>
            <a:stCxn id="9" idx="0"/>
            <a:endCxn id="5" idx="5"/>
          </p:cNvCxnSpPr>
          <p:nvPr/>
        </p:nvCxnSpPr>
        <p:spPr>
          <a:xfrm flipH="1" flipV="1">
            <a:off x="6432693" y="2489413"/>
            <a:ext cx="1857320" cy="28317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ED81C89E-A118-49A0-2BE4-BBFA63E01E1C}"/>
              </a:ext>
            </a:extLst>
          </p:cNvPr>
          <p:cNvCxnSpPr>
            <a:cxnSpLocks/>
            <a:stCxn id="10" idx="0"/>
            <a:endCxn id="9" idx="5"/>
          </p:cNvCxnSpPr>
          <p:nvPr/>
        </p:nvCxnSpPr>
        <p:spPr>
          <a:xfrm flipH="1" flipV="1">
            <a:off x="8544571" y="3387148"/>
            <a:ext cx="1011600" cy="322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85E08CF6-F60E-DE7F-8F0E-633A817F6670}"/>
              </a:ext>
            </a:extLst>
          </p:cNvPr>
          <p:cNvCxnSpPr>
            <a:cxnSpLocks/>
            <a:stCxn id="12" idx="0"/>
            <a:endCxn id="10" idx="3"/>
          </p:cNvCxnSpPr>
          <p:nvPr/>
        </p:nvCxnSpPr>
        <p:spPr>
          <a:xfrm flipV="1">
            <a:off x="8814537" y="4324113"/>
            <a:ext cx="487076" cy="33480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>
            <a:extLst>
              <a:ext uri="{FF2B5EF4-FFF2-40B4-BE49-F238E27FC236}">
                <a16:creationId xmlns:a16="http://schemas.microsoft.com/office/drawing/2014/main" id="{5AB8B9EB-8680-63BA-C6C8-F7029022530C}"/>
              </a:ext>
            </a:extLst>
          </p:cNvPr>
          <p:cNvCxnSpPr>
            <a:cxnSpLocks/>
            <a:stCxn id="13" idx="0"/>
            <a:endCxn id="10" idx="5"/>
          </p:cNvCxnSpPr>
          <p:nvPr/>
        </p:nvCxnSpPr>
        <p:spPr>
          <a:xfrm flipH="1" flipV="1">
            <a:off x="9810729" y="4324113"/>
            <a:ext cx="502484" cy="33342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: 圓角 26">
            <a:extLst>
              <a:ext uri="{FF2B5EF4-FFF2-40B4-BE49-F238E27FC236}">
                <a16:creationId xmlns:a16="http://schemas.microsoft.com/office/drawing/2014/main" id="{BAC4510F-8382-E9C3-A143-1A0301B753AE}"/>
              </a:ext>
            </a:extLst>
          </p:cNvPr>
          <p:cNvSpPr/>
          <p:nvPr/>
        </p:nvSpPr>
        <p:spPr>
          <a:xfrm>
            <a:off x="2299783" y="3619561"/>
            <a:ext cx="3760063" cy="871261"/>
          </a:xfrm>
          <a:prstGeom prst="roundRect">
            <a:avLst/>
          </a:prstGeom>
          <a:solidFill>
            <a:srgbClr val="A9D18E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矩形: 圓角 27">
            <a:extLst>
              <a:ext uri="{FF2B5EF4-FFF2-40B4-BE49-F238E27FC236}">
                <a16:creationId xmlns:a16="http://schemas.microsoft.com/office/drawing/2014/main" id="{F9AE4A63-36F0-2755-27D2-068BF65BF0F8}"/>
              </a:ext>
            </a:extLst>
          </p:cNvPr>
          <p:cNvSpPr/>
          <p:nvPr/>
        </p:nvSpPr>
        <p:spPr>
          <a:xfrm>
            <a:off x="1442802" y="4582422"/>
            <a:ext cx="2743200" cy="1956490"/>
          </a:xfrm>
          <a:prstGeom prst="roundRect">
            <a:avLst/>
          </a:prstGeom>
          <a:solidFill>
            <a:srgbClr val="A9D18E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直角三角形 28">
            <a:extLst>
              <a:ext uri="{FF2B5EF4-FFF2-40B4-BE49-F238E27FC236}">
                <a16:creationId xmlns:a16="http://schemas.microsoft.com/office/drawing/2014/main" id="{A67700EB-2EE3-57D5-5D4A-6FFF3E136C12}"/>
              </a:ext>
            </a:extLst>
          </p:cNvPr>
          <p:cNvSpPr/>
          <p:nvPr/>
        </p:nvSpPr>
        <p:spPr>
          <a:xfrm rot="10800000">
            <a:off x="2482753" y="2714939"/>
            <a:ext cx="7574329" cy="1762752"/>
          </a:xfrm>
          <a:prstGeom prst="rtTriangle">
            <a:avLst/>
          </a:prstGeom>
          <a:solidFill>
            <a:srgbClr val="A9D18E">
              <a:alpha val="50196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矩形: 圓角 29">
            <a:extLst>
              <a:ext uri="{FF2B5EF4-FFF2-40B4-BE49-F238E27FC236}">
                <a16:creationId xmlns:a16="http://schemas.microsoft.com/office/drawing/2014/main" id="{7F864722-5C42-4C4D-2C24-6183DBA7060D}"/>
              </a:ext>
            </a:extLst>
          </p:cNvPr>
          <p:cNvSpPr/>
          <p:nvPr/>
        </p:nvSpPr>
        <p:spPr>
          <a:xfrm>
            <a:off x="5697203" y="1769413"/>
            <a:ext cx="1211730" cy="871261"/>
          </a:xfrm>
          <a:prstGeom prst="roundRect">
            <a:avLst/>
          </a:prstGeom>
          <a:solidFill>
            <a:srgbClr val="A9D18E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31" name="矩形: 圓角 30">
            <a:extLst>
              <a:ext uri="{FF2B5EF4-FFF2-40B4-BE49-F238E27FC236}">
                <a16:creationId xmlns:a16="http://schemas.microsoft.com/office/drawing/2014/main" id="{C45878E9-9A0B-2A45-F17A-955D06491121}"/>
              </a:ext>
            </a:extLst>
          </p:cNvPr>
          <p:cNvSpPr/>
          <p:nvPr/>
        </p:nvSpPr>
        <p:spPr>
          <a:xfrm>
            <a:off x="8290013" y="4581764"/>
            <a:ext cx="2459185" cy="871261"/>
          </a:xfrm>
          <a:prstGeom prst="roundRect">
            <a:avLst/>
          </a:prstGeom>
          <a:solidFill>
            <a:srgbClr val="A9D18E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2" name="直線單箭頭接點 31">
            <a:extLst>
              <a:ext uri="{FF2B5EF4-FFF2-40B4-BE49-F238E27FC236}">
                <a16:creationId xmlns:a16="http://schemas.microsoft.com/office/drawing/2014/main" id="{9C6958E3-C304-9F0B-EDC1-E00FAE5C227B}"/>
              </a:ext>
            </a:extLst>
          </p:cNvPr>
          <p:cNvCxnSpPr>
            <a:cxnSpLocks/>
          </p:cNvCxnSpPr>
          <p:nvPr/>
        </p:nvCxnSpPr>
        <p:spPr>
          <a:xfrm>
            <a:off x="9584902" y="4324113"/>
            <a:ext cx="0" cy="693281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單箭頭接點 32">
            <a:extLst>
              <a:ext uri="{FF2B5EF4-FFF2-40B4-BE49-F238E27FC236}">
                <a16:creationId xmlns:a16="http://schemas.microsoft.com/office/drawing/2014/main" id="{32626655-671A-0C64-0768-BB9B5A7F753D}"/>
              </a:ext>
            </a:extLst>
          </p:cNvPr>
          <p:cNvCxnSpPr>
            <a:cxnSpLocks/>
          </p:cNvCxnSpPr>
          <p:nvPr/>
        </p:nvCxnSpPr>
        <p:spPr>
          <a:xfrm flipH="1">
            <a:off x="6684655" y="1420233"/>
            <a:ext cx="309171" cy="652189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單箭頭接點 33">
            <a:extLst>
              <a:ext uri="{FF2B5EF4-FFF2-40B4-BE49-F238E27FC236}">
                <a16:creationId xmlns:a16="http://schemas.microsoft.com/office/drawing/2014/main" id="{539F42A7-295D-6F83-1E05-EAAA2527E198}"/>
              </a:ext>
            </a:extLst>
          </p:cNvPr>
          <p:cNvCxnSpPr>
            <a:cxnSpLocks/>
          </p:cNvCxnSpPr>
          <p:nvPr/>
        </p:nvCxnSpPr>
        <p:spPr>
          <a:xfrm>
            <a:off x="6176562" y="2489413"/>
            <a:ext cx="126506" cy="643177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單箭頭接點 34">
            <a:extLst>
              <a:ext uri="{FF2B5EF4-FFF2-40B4-BE49-F238E27FC236}">
                <a16:creationId xmlns:a16="http://schemas.microsoft.com/office/drawing/2014/main" id="{AB6203B5-277E-A095-B40C-19C06C39CFB3}"/>
              </a:ext>
            </a:extLst>
          </p:cNvPr>
          <p:cNvCxnSpPr>
            <a:cxnSpLocks/>
          </p:cNvCxnSpPr>
          <p:nvPr/>
        </p:nvCxnSpPr>
        <p:spPr>
          <a:xfrm>
            <a:off x="4147417" y="3387148"/>
            <a:ext cx="0" cy="752150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單箭頭接點 35">
            <a:extLst>
              <a:ext uri="{FF2B5EF4-FFF2-40B4-BE49-F238E27FC236}">
                <a16:creationId xmlns:a16="http://schemas.microsoft.com/office/drawing/2014/main" id="{6305D62C-6B8B-F214-0CF2-5E6F63C5187F}"/>
              </a:ext>
            </a:extLst>
          </p:cNvPr>
          <p:cNvCxnSpPr>
            <a:cxnSpLocks/>
          </p:cNvCxnSpPr>
          <p:nvPr/>
        </p:nvCxnSpPr>
        <p:spPr>
          <a:xfrm>
            <a:off x="2842753" y="4324113"/>
            <a:ext cx="0" cy="757158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橢圓 36">
            <a:extLst>
              <a:ext uri="{FF2B5EF4-FFF2-40B4-BE49-F238E27FC236}">
                <a16:creationId xmlns:a16="http://schemas.microsoft.com/office/drawing/2014/main" id="{A02B4F7E-8A64-3464-24B9-2E67EA9241DA}"/>
              </a:ext>
            </a:extLst>
          </p:cNvPr>
          <p:cNvSpPr/>
          <p:nvPr/>
        </p:nvSpPr>
        <p:spPr>
          <a:xfrm>
            <a:off x="6239762" y="1861724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橢圓 37">
            <a:extLst>
              <a:ext uri="{FF2B5EF4-FFF2-40B4-BE49-F238E27FC236}">
                <a16:creationId xmlns:a16="http://schemas.microsoft.com/office/drawing/2014/main" id="{CAB467FD-65FA-842A-3805-C557AE82ED80}"/>
              </a:ext>
            </a:extLst>
          </p:cNvPr>
          <p:cNvSpPr/>
          <p:nvPr/>
        </p:nvSpPr>
        <p:spPr>
          <a:xfrm>
            <a:off x="8418079" y="2808572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3" name="橢圓 72">
            <a:extLst>
              <a:ext uri="{FF2B5EF4-FFF2-40B4-BE49-F238E27FC236}">
                <a16:creationId xmlns:a16="http://schemas.microsoft.com/office/drawing/2014/main" id="{DBB96CD1-0564-B5AE-7FBA-5AE762B91AE9}"/>
              </a:ext>
            </a:extLst>
          </p:cNvPr>
          <p:cNvSpPr/>
          <p:nvPr/>
        </p:nvSpPr>
        <p:spPr>
          <a:xfrm>
            <a:off x="8907318" y="4657394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9" name="橢圓 78">
            <a:extLst>
              <a:ext uri="{FF2B5EF4-FFF2-40B4-BE49-F238E27FC236}">
                <a16:creationId xmlns:a16="http://schemas.microsoft.com/office/drawing/2014/main" id="{EE0C72CB-6EDF-9100-E230-E37C50B5CEEB}"/>
              </a:ext>
            </a:extLst>
          </p:cNvPr>
          <p:cNvSpPr/>
          <p:nvPr/>
        </p:nvSpPr>
        <p:spPr>
          <a:xfrm>
            <a:off x="4282893" y="2774270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5" name="橢圓 84">
            <a:extLst>
              <a:ext uri="{FF2B5EF4-FFF2-40B4-BE49-F238E27FC236}">
                <a16:creationId xmlns:a16="http://schemas.microsoft.com/office/drawing/2014/main" id="{7BA33FBC-AF69-F9FF-9E9E-932B9B56CFCB}"/>
              </a:ext>
            </a:extLst>
          </p:cNvPr>
          <p:cNvSpPr/>
          <p:nvPr/>
        </p:nvSpPr>
        <p:spPr>
          <a:xfrm>
            <a:off x="5629620" y="3695191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2" name="橢圓 91">
            <a:extLst>
              <a:ext uri="{FF2B5EF4-FFF2-40B4-BE49-F238E27FC236}">
                <a16:creationId xmlns:a16="http://schemas.microsoft.com/office/drawing/2014/main" id="{8DBADE28-E0E1-FD85-9009-7619E2D6EB33}"/>
              </a:ext>
            </a:extLst>
          </p:cNvPr>
          <p:cNvSpPr/>
          <p:nvPr/>
        </p:nvSpPr>
        <p:spPr>
          <a:xfrm>
            <a:off x="2041413" y="4670753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5" name="橢圓 94">
            <a:extLst>
              <a:ext uri="{FF2B5EF4-FFF2-40B4-BE49-F238E27FC236}">
                <a16:creationId xmlns:a16="http://schemas.microsoft.com/office/drawing/2014/main" id="{79E963CC-FBDD-4630-E1ED-01C925EF6554}"/>
              </a:ext>
            </a:extLst>
          </p:cNvPr>
          <p:cNvSpPr/>
          <p:nvPr/>
        </p:nvSpPr>
        <p:spPr>
          <a:xfrm>
            <a:off x="10381198" y="4669629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手繪多邊形: 圖案 39">
            <a:extLst>
              <a:ext uri="{FF2B5EF4-FFF2-40B4-BE49-F238E27FC236}">
                <a16:creationId xmlns:a16="http://schemas.microsoft.com/office/drawing/2014/main" id="{DD90C67A-134E-0686-DAAF-2395CE0BB23D}"/>
              </a:ext>
            </a:extLst>
          </p:cNvPr>
          <p:cNvSpPr/>
          <p:nvPr/>
        </p:nvSpPr>
        <p:spPr>
          <a:xfrm rot="9415367">
            <a:off x="1944029" y="2736314"/>
            <a:ext cx="3444707" cy="3726612"/>
          </a:xfrm>
          <a:custGeom>
            <a:avLst/>
            <a:gdLst>
              <a:gd name="connsiteX0" fmla="*/ 601328 w 3444707"/>
              <a:gd name="connsiteY0" fmla="*/ 3604049 h 3726612"/>
              <a:gd name="connsiteX1" fmla="*/ 0 w 3444707"/>
              <a:gd name="connsiteY1" fmla="*/ 3008967 h 3726612"/>
              <a:gd name="connsiteX2" fmla="*/ 1089022 w 3444707"/>
              <a:gd name="connsiteY2" fmla="*/ 2305902 h 3726612"/>
              <a:gd name="connsiteX3" fmla="*/ 1357056 w 3444707"/>
              <a:gd name="connsiteY3" fmla="*/ 2291685 h 3726612"/>
              <a:gd name="connsiteX4" fmla="*/ 1344654 w 3444707"/>
              <a:gd name="connsiteY4" fmla="*/ 2262451 h 3726612"/>
              <a:gd name="connsiteX5" fmla="*/ 1392377 w 3444707"/>
              <a:gd name="connsiteY5" fmla="*/ 684573 h 3726612"/>
              <a:gd name="connsiteX6" fmla="*/ 1395467 w 3444707"/>
              <a:gd name="connsiteY6" fmla="*/ 682987 h 3726612"/>
              <a:gd name="connsiteX7" fmla="*/ 1443174 w 3444707"/>
              <a:gd name="connsiteY7" fmla="*/ 627448 h 3726612"/>
              <a:gd name="connsiteX8" fmla="*/ 2002247 w 3444707"/>
              <a:gd name="connsiteY8" fmla="*/ 214649 h 3726612"/>
              <a:gd name="connsiteX9" fmla="*/ 3402282 w 3444707"/>
              <a:gd name="connsiteY9" fmla="*/ 267129 h 3726612"/>
              <a:gd name="connsiteX10" fmla="*/ 2615211 w 3444707"/>
              <a:gd name="connsiteY10" fmla="*/ 1426168 h 3726612"/>
              <a:gd name="connsiteX11" fmla="*/ 2481994 w 3444707"/>
              <a:gd name="connsiteY11" fmla="*/ 1484482 h 3726612"/>
              <a:gd name="connsiteX12" fmla="*/ 2493919 w 3444707"/>
              <a:gd name="connsiteY12" fmla="*/ 1505843 h 3726612"/>
              <a:gd name="connsiteX13" fmla="*/ 2612412 w 3444707"/>
              <a:gd name="connsiteY13" fmla="*/ 1776350 h 3726612"/>
              <a:gd name="connsiteX14" fmla="*/ 2564688 w 3444707"/>
              <a:gd name="connsiteY14" fmla="*/ 3354228 h 3726612"/>
              <a:gd name="connsiteX15" fmla="*/ 2551915 w 3444707"/>
              <a:gd name="connsiteY15" fmla="*/ 3360790 h 3726612"/>
              <a:gd name="connsiteX16" fmla="*/ 2494856 w 3444707"/>
              <a:gd name="connsiteY16" fmla="*/ 3410209 h 3726612"/>
              <a:gd name="connsiteX17" fmla="*/ 1363894 w 3444707"/>
              <a:gd name="connsiteY17" fmla="*/ 3726612 h 3726612"/>
              <a:gd name="connsiteX18" fmla="*/ 601328 w 3444707"/>
              <a:gd name="connsiteY18" fmla="*/ 3604049 h 3726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444707" h="3726612">
                <a:moveTo>
                  <a:pt x="601328" y="3604049"/>
                </a:moveTo>
                <a:cubicBezTo>
                  <a:pt x="238530" y="3475083"/>
                  <a:pt x="0" y="3256682"/>
                  <a:pt x="0" y="3008967"/>
                </a:cubicBezTo>
                <a:cubicBezTo>
                  <a:pt x="0" y="2662166"/>
                  <a:pt x="467518" y="2372820"/>
                  <a:pt x="1089022" y="2305902"/>
                </a:cubicBezTo>
                <a:lnTo>
                  <a:pt x="1357056" y="2291685"/>
                </a:lnTo>
                <a:lnTo>
                  <a:pt x="1344654" y="2262451"/>
                </a:lnTo>
                <a:cubicBezTo>
                  <a:pt x="1073318" y="1554800"/>
                  <a:pt x="1099577" y="877123"/>
                  <a:pt x="1392377" y="684573"/>
                </a:cubicBezTo>
                <a:lnTo>
                  <a:pt x="1395467" y="682987"/>
                </a:lnTo>
                <a:lnTo>
                  <a:pt x="1443174" y="627448"/>
                </a:lnTo>
                <a:cubicBezTo>
                  <a:pt x="1584660" y="473828"/>
                  <a:pt x="1775765" y="329238"/>
                  <a:pt x="2002247" y="214649"/>
                </a:cubicBezTo>
                <a:cubicBezTo>
                  <a:pt x="2606200" y="-90918"/>
                  <a:pt x="3233017" y="-67422"/>
                  <a:pt x="3402282" y="267129"/>
                </a:cubicBezTo>
                <a:cubicBezTo>
                  <a:pt x="3571547" y="601681"/>
                  <a:pt x="3219164" y="1120600"/>
                  <a:pt x="2615211" y="1426168"/>
                </a:cubicBezTo>
                <a:lnTo>
                  <a:pt x="2481994" y="1484482"/>
                </a:lnTo>
                <a:lnTo>
                  <a:pt x="2493919" y="1505843"/>
                </a:lnTo>
                <a:cubicBezTo>
                  <a:pt x="2536477" y="1591577"/>
                  <a:pt x="2576233" y="1681997"/>
                  <a:pt x="2612412" y="1776350"/>
                </a:cubicBezTo>
                <a:cubicBezTo>
                  <a:pt x="2883748" y="2484001"/>
                  <a:pt x="2857489" y="3161678"/>
                  <a:pt x="2564688" y="3354228"/>
                </a:cubicBezTo>
                <a:lnTo>
                  <a:pt x="2551915" y="3360790"/>
                </a:lnTo>
                <a:lnTo>
                  <a:pt x="2494856" y="3410209"/>
                </a:lnTo>
                <a:cubicBezTo>
                  <a:pt x="2249755" y="3601104"/>
                  <a:pt x="1834680" y="3726612"/>
                  <a:pt x="1363894" y="3726612"/>
                </a:cubicBezTo>
                <a:cubicBezTo>
                  <a:pt x="1081422" y="3726612"/>
                  <a:pt x="819007" y="3681429"/>
                  <a:pt x="601328" y="3604049"/>
                </a:cubicBezTo>
                <a:close/>
              </a:path>
            </a:pathLst>
          </a:custGeom>
          <a:solidFill>
            <a:srgbClr val="8FAADC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43" name="手繪多邊形: 圖案 42">
            <a:extLst>
              <a:ext uri="{FF2B5EF4-FFF2-40B4-BE49-F238E27FC236}">
                <a16:creationId xmlns:a16="http://schemas.microsoft.com/office/drawing/2014/main" id="{A9CB1C59-2BA3-D6E3-A4B7-6294AFD7F023}"/>
              </a:ext>
            </a:extLst>
          </p:cNvPr>
          <p:cNvSpPr/>
          <p:nvPr/>
        </p:nvSpPr>
        <p:spPr>
          <a:xfrm rot="20352437">
            <a:off x="1912170" y="2207272"/>
            <a:ext cx="5414876" cy="3932764"/>
          </a:xfrm>
          <a:custGeom>
            <a:avLst/>
            <a:gdLst>
              <a:gd name="connsiteX0" fmla="*/ 4809771 w 5414876"/>
              <a:gd name="connsiteY0" fmla="*/ 167979 h 3932764"/>
              <a:gd name="connsiteX1" fmla="*/ 5414876 w 5414876"/>
              <a:gd name="connsiteY1" fmla="*/ 735615 h 3932764"/>
              <a:gd name="connsiteX2" fmla="*/ 3752077 w 5414876"/>
              <a:gd name="connsiteY2" fmla="*/ 1471230 h 3932764"/>
              <a:gd name="connsiteX3" fmla="*/ 3104841 w 5414876"/>
              <a:gd name="connsiteY3" fmla="*/ 1413422 h 3932764"/>
              <a:gd name="connsiteX4" fmla="*/ 2905986 w 5414876"/>
              <a:gd name="connsiteY4" fmla="*/ 1365672 h 3932764"/>
              <a:gd name="connsiteX5" fmla="*/ 2891077 w 5414876"/>
              <a:gd name="connsiteY5" fmla="*/ 1373818 h 3932764"/>
              <a:gd name="connsiteX6" fmla="*/ 2280268 w 5414876"/>
              <a:gd name="connsiteY6" fmla="*/ 1558732 h 3932764"/>
              <a:gd name="connsiteX7" fmla="*/ 2013014 w 5414876"/>
              <a:gd name="connsiteY7" fmla="*/ 1583622 h 3932764"/>
              <a:gd name="connsiteX8" fmla="*/ 2026571 w 5414876"/>
              <a:gd name="connsiteY8" fmla="*/ 1612338 h 3932764"/>
              <a:gd name="connsiteX9" fmla="*/ 2041782 w 5414876"/>
              <a:gd name="connsiteY9" fmla="*/ 3190865 h 3932764"/>
              <a:gd name="connsiteX10" fmla="*/ 2038758 w 5414876"/>
              <a:gd name="connsiteY10" fmla="*/ 3192572 h 3932764"/>
              <a:gd name="connsiteX11" fmla="*/ 1993303 w 5414876"/>
              <a:gd name="connsiteY11" fmla="*/ 3249969 h 3932764"/>
              <a:gd name="connsiteX12" fmla="*/ 1451129 w 5414876"/>
              <a:gd name="connsiteY12" fmla="*/ 3684725 h 3932764"/>
              <a:gd name="connsiteX13" fmla="*/ 50115 w 5414876"/>
              <a:gd name="connsiteY13" fmla="*/ 3688094 h 3932764"/>
              <a:gd name="connsiteX14" fmla="*/ 790359 w 5414876"/>
              <a:gd name="connsiteY14" fmla="*/ 2498603 h 3932764"/>
              <a:gd name="connsiteX15" fmla="*/ 921146 w 5414876"/>
              <a:gd name="connsiteY15" fmla="*/ 2435025 h 3932764"/>
              <a:gd name="connsiteX16" fmla="*/ 908379 w 5414876"/>
              <a:gd name="connsiteY16" fmla="*/ 2414157 h 3932764"/>
              <a:gd name="connsiteX17" fmla="*/ 779197 w 5414876"/>
              <a:gd name="connsiteY17" fmla="*/ 2148588 h 3932764"/>
              <a:gd name="connsiteX18" fmla="*/ 763987 w 5414876"/>
              <a:gd name="connsiteY18" fmla="*/ 570061 h 3932764"/>
              <a:gd name="connsiteX19" fmla="*/ 776488 w 5414876"/>
              <a:gd name="connsiteY19" fmla="*/ 562995 h 3932764"/>
              <a:gd name="connsiteX20" fmla="*/ 831532 w 5414876"/>
              <a:gd name="connsiteY20" fmla="*/ 511341 h 3932764"/>
              <a:gd name="connsiteX21" fmla="*/ 1948983 w 5414876"/>
              <a:gd name="connsiteY21" fmla="*/ 150108 h 3932764"/>
              <a:gd name="connsiteX22" fmla="*/ 2542638 w 5414876"/>
              <a:gd name="connsiteY22" fmla="*/ 197249 h 3932764"/>
              <a:gd name="connsiteX23" fmla="*/ 2590624 w 5414876"/>
              <a:gd name="connsiteY23" fmla="*/ 209697 h 3932764"/>
              <a:gd name="connsiteX24" fmla="*/ 2694382 w 5414876"/>
              <a:gd name="connsiteY24" fmla="*/ 167979 h 3932764"/>
              <a:gd name="connsiteX25" fmla="*/ 3752077 w 5414876"/>
              <a:gd name="connsiteY25" fmla="*/ 0 h 3932764"/>
              <a:gd name="connsiteX26" fmla="*/ 4809771 w 5414876"/>
              <a:gd name="connsiteY26" fmla="*/ 167979 h 3932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414876" h="3932764">
                <a:moveTo>
                  <a:pt x="4809771" y="167979"/>
                </a:moveTo>
                <a:cubicBezTo>
                  <a:pt x="5179324" y="302901"/>
                  <a:pt x="5414876" y="507089"/>
                  <a:pt x="5414876" y="735615"/>
                </a:cubicBezTo>
                <a:cubicBezTo>
                  <a:pt x="5414876" y="1141884"/>
                  <a:pt x="4670416" y="1471230"/>
                  <a:pt x="3752077" y="1471230"/>
                </a:cubicBezTo>
                <a:cubicBezTo>
                  <a:pt x="3522492" y="1471230"/>
                  <a:pt x="3303775" y="1450646"/>
                  <a:pt x="3104841" y="1413422"/>
                </a:cubicBezTo>
                <a:lnTo>
                  <a:pt x="2905986" y="1365672"/>
                </a:lnTo>
                <a:lnTo>
                  <a:pt x="2891077" y="1373818"/>
                </a:lnTo>
                <a:cubicBezTo>
                  <a:pt x="2721141" y="1459612"/>
                  <a:pt x="2512146" y="1524368"/>
                  <a:pt x="2280268" y="1558732"/>
                </a:cubicBezTo>
                <a:lnTo>
                  <a:pt x="2013014" y="1583622"/>
                </a:lnTo>
                <a:lnTo>
                  <a:pt x="2026571" y="1612338"/>
                </a:lnTo>
                <a:cubicBezTo>
                  <a:pt x="2325899" y="2308611"/>
                  <a:pt x="2326675" y="2986796"/>
                  <a:pt x="2041782" y="3190865"/>
                </a:cubicBezTo>
                <a:lnTo>
                  <a:pt x="2038758" y="3192572"/>
                </a:lnTo>
                <a:lnTo>
                  <a:pt x="1993303" y="3249969"/>
                </a:lnTo>
                <a:cubicBezTo>
                  <a:pt x="1858053" y="3409107"/>
                  <a:pt x="1672864" y="3561199"/>
                  <a:pt x="1451129" y="3684725"/>
                </a:cubicBezTo>
                <a:cubicBezTo>
                  <a:pt x="859836" y="4014124"/>
                  <a:pt x="232581" y="4015633"/>
                  <a:pt x="50115" y="3688094"/>
                </a:cubicBezTo>
                <a:cubicBezTo>
                  <a:pt x="-132351" y="3360556"/>
                  <a:pt x="199067" y="2828002"/>
                  <a:pt x="790359" y="2498603"/>
                </a:cubicBezTo>
                <a:lnTo>
                  <a:pt x="921146" y="2435025"/>
                </a:lnTo>
                <a:lnTo>
                  <a:pt x="908379" y="2414157"/>
                </a:lnTo>
                <a:cubicBezTo>
                  <a:pt x="862437" y="2330187"/>
                  <a:pt x="819108" y="2241424"/>
                  <a:pt x="779197" y="2148588"/>
                </a:cubicBezTo>
                <a:cubicBezTo>
                  <a:pt x="479869" y="1452315"/>
                  <a:pt x="479094" y="774130"/>
                  <a:pt x="763987" y="570061"/>
                </a:cubicBezTo>
                <a:lnTo>
                  <a:pt x="776488" y="562995"/>
                </a:lnTo>
                <a:lnTo>
                  <a:pt x="831532" y="511341"/>
                </a:lnTo>
                <a:cubicBezTo>
                  <a:pt x="1068829" y="310828"/>
                  <a:pt x="1478571" y="168874"/>
                  <a:pt x="1948983" y="150108"/>
                </a:cubicBezTo>
                <a:cubicBezTo>
                  <a:pt x="2160668" y="141663"/>
                  <a:pt x="2362094" y="159063"/>
                  <a:pt x="2542638" y="197249"/>
                </a:cubicBezTo>
                <a:lnTo>
                  <a:pt x="2590624" y="209697"/>
                </a:lnTo>
                <a:lnTo>
                  <a:pt x="2694382" y="167979"/>
                </a:lnTo>
                <a:cubicBezTo>
                  <a:pt x="2981812" y="63039"/>
                  <a:pt x="3350304" y="0"/>
                  <a:pt x="3752077" y="0"/>
                </a:cubicBezTo>
                <a:cubicBezTo>
                  <a:pt x="4153850" y="0"/>
                  <a:pt x="4522342" y="63039"/>
                  <a:pt x="4809771" y="167979"/>
                </a:cubicBezTo>
                <a:close/>
              </a:path>
            </a:pathLst>
          </a:custGeom>
          <a:solidFill>
            <a:srgbClr val="8FAADC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42" name="橢圓 41">
            <a:extLst>
              <a:ext uri="{FF2B5EF4-FFF2-40B4-BE49-F238E27FC236}">
                <a16:creationId xmlns:a16="http://schemas.microsoft.com/office/drawing/2014/main" id="{231EE61A-BD62-C281-5E90-F95156058869}"/>
              </a:ext>
            </a:extLst>
          </p:cNvPr>
          <p:cNvSpPr/>
          <p:nvPr/>
        </p:nvSpPr>
        <p:spPr>
          <a:xfrm rot="1678234">
            <a:off x="7571182" y="2839023"/>
            <a:ext cx="2717735" cy="1471230"/>
          </a:xfrm>
          <a:prstGeom prst="ellipse">
            <a:avLst/>
          </a:prstGeom>
          <a:solidFill>
            <a:srgbClr val="8FAADC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7161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40" grpId="0" animBg="1"/>
      <p:bldP spid="4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029DA5-2161-703A-A6CA-5967ABD47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Meaning of Marked Node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CBFE95A-88C3-86C0-BFE0-ABC0156BA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marked node means that it is 		the representation of a set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7A565F9-5FA5-4957-68EF-E8D1D8459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21</a:t>
            </a:fld>
            <a:endParaRPr lang="zh-TW" altLang="en-US"/>
          </a:p>
        </p:txBody>
      </p:sp>
      <p:sp>
        <p:nvSpPr>
          <p:cNvPr id="6" name="橢圓 5">
            <a:extLst>
              <a:ext uri="{FF2B5EF4-FFF2-40B4-BE49-F238E27FC236}">
                <a16:creationId xmlns:a16="http://schemas.microsoft.com/office/drawing/2014/main" id="{75C5A376-CDD9-FA49-7E75-589A5352DE50}"/>
              </a:ext>
            </a:extLst>
          </p:cNvPr>
          <p:cNvSpPr/>
          <p:nvPr/>
        </p:nvSpPr>
        <p:spPr>
          <a:xfrm>
            <a:off x="6723826" y="1150233"/>
            <a:ext cx="540000" cy="54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橢圓 6">
            <a:extLst>
              <a:ext uri="{FF2B5EF4-FFF2-40B4-BE49-F238E27FC236}">
                <a16:creationId xmlns:a16="http://schemas.microsoft.com/office/drawing/2014/main" id="{6BE36B50-BED6-240F-2572-E2AE3CD26F4A}"/>
              </a:ext>
            </a:extLst>
          </p:cNvPr>
          <p:cNvSpPr/>
          <p:nvPr/>
        </p:nvSpPr>
        <p:spPr>
          <a:xfrm>
            <a:off x="5818135" y="1874855"/>
            <a:ext cx="720000" cy="72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橢圓 7">
            <a:extLst>
              <a:ext uri="{FF2B5EF4-FFF2-40B4-BE49-F238E27FC236}">
                <a16:creationId xmlns:a16="http://schemas.microsoft.com/office/drawing/2014/main" id="{3D7A1CF2-0AD9-D08D-D521-175E2A0121DE}"/>
              </a:ext>
            </a:extLst>
          </p:cNvPr>
          <p:cNvSpPr/>
          <p:nvPr/>
        </p:nvSpPr>
        <p:spPr>
          <a:xfrm>
            <a:off x="3782675" y="2774107"/>
            <a:ext cx="720000" cy="72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橢圓 8">
            <a:extLst>
              <a:ext uri="{FF2B5EF4-FFF2-40B4-BE49-F238E27FC236}">
                <a16:creationId xmlns:a16="http://schemas.microsoft.com/office/drawing/2014/main" id="{C11B2EEF-8DBB-71D9-533F-383F7F2C63F5}"/>
              </a:ext>
            </a:extLst>
          </p:cNvPr>
          <p:cNvSpPr/>
          <p:nvPr/>
        </p:nvSpPr>
        <p:spPr>
          <a:xfrm>
            <a:off x="2482753" y="3709555"/>
            <a:ext cx="720000" cy="72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E97AF1F7-072C-1AF0-23F6-4BB6E4BFAC9D}"/>
              </a:ext>
            </a:extLst>
          </p:cNvPr>
          <p:cNvSpPr/>
          <p:nvPr/>
        </p:nvSpPr>
        <p:spPr>
          <a:xfrm>
            <a:off x="7930013" y="2772590"/>
            <a:ext cx="720000" cy="720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橢圓 10">
            <a:extLst>
              <a:ext uri="{FF2B5EF4-FFF2-40B4-BE49-F238E27FC236}">
                <a16:creationId xmlns:a16="http://schemas.microsoft.com/office/drawing/2014/main" id="{BBA73C04-9892-11D6-24F9-1614D6E9E9C2}"/>
              </a:ext>
            </a:extLst>
          </p:cNvPr>
          <p:cNvSpPr/>
          <p:nvPr/>
        </p:nvSpPr>
        <p:spPr>
          <a:xfrm>
            <a:off x="9196171" y="3709555"/>
            <a:ext cx="720000" cy="72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橢圓 11">
            <a:extLst>
              <a:ext uri="{FF2B5EF4-FFF2-40B4-BE49-F238E27FC236}">
                <a16:creationId xmlns:a16="http://schemas.microsoft.com/office/drawing/2014/main" id="{481C9ABC-99F8-9D68-8265-FA3AA48F080A}"/>
              </a:ext>
            </a:extLst>
          </p:cNvPr>
          <p:cNvSpPr/>
          <p:nvPr/>
        </p:nvSpPr>
        <p:spPr>
          <a:xfrm>
            <a:off x="5203577" y="3709555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AD073D4D-E4E8-9EDE-21FC-2B4EE80CFBD8}"/>
              </a:ext>
            </a:extLst>
          </p:cNvPr>
          <p:cNvSpPr/>
          <p:nvPr/>
        </p:nvSpPr>
        <p:spPr>
          <a:xfrm>
            <a:off x="8454537" y="4658916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274AB057-BEE2-24DD-B031-F44CB0F7A03A}"/>
              </a:ext>
            </a:extLst>
          </p:cNvPr>
          <p:cNvSpPr/>
          <p:nvPr/>
        </p:nvSpPr>
        <p:spPr>
          <a:xfrm>
            <a:off x="9953213" y="4657534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FF7B661C-9341-BD80-58C2-E3D028FD74B6}"/>
              </a:ext>
            </a:extLst>
          </p:cNvPr>
          <p:cNvSpPr/>
          <p:nvPr/>
        </p:nvSpPr>
        <p:spPr>
          <a:xfrm>
            <a:off x="1579784" y="4657534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F3A80EE7-FC5D-D2C0-C17A-02A0C2870421}"/>
              </a:ext>
            </a:extLst>
          </p:cNvPr>
          <p:cNvSpPr/>
          <p:nvPr/>
        </p:nvSpPr>
        <p:spPr>
          <a:xfrm>
            <a:off x="3365435" y="4657534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橢圓 16">
            <a:extLst>
              <a:ext uri="{FF2B5EF4-FFF2-40B4-BE49-F238E27FC236}">
                <a16:creationId xmlns:a16="http://schemas.microsoft.com/office/drawing/2014/main" id="{43727168-724F-C3D0-71FC-8F96E68BD7FD}"/>
              </a:ext>
            </a:extLst>
          </p:cNvPr>
          <p:cNvSpPr/>
          <p:nvPr/>
        </p:nvSpPr>
        <p:spPr>
          <a:xfrm>
            <a:off x="2814402" y="5682241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橢圓 37">
            <a:extLst>
              <a:ext uri="{FF2B5EF4-FFF2-40B4-BE49-F238E27FC236}">
                <a16:creationId xmlns:a16="http://schemas.microsoft.com/office/drawing/2014/main" id="{66F35948-B680-151F-683C-8C60B82E56A0}"/>
              </a:ext>
            </a:extLst>
          </p:cNvPr>
          <p:cNvSpPr/>
          <p:nvPr/>
        </p:nvSpPr>
        <p:spPr>
          <a:xfrm>
            <a:off x="6239762" y="1861724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橢圓 38">
            <a:extLst>
              <a:ext uri="{FF2B5EF4-FFF2-40B4-BE49-F238E27FC236}">
                <a16:creationId xmlns:a16="http://schemas.microsoft.com/office/drawing/2014/main" id="{84C94EBF-C164-AC39-63D5-5C885D2F2FB2}"/>
              </a:ext>
            </a:extLst>
          </p:cNvPr>
          <p:cNvSpPr/>
          <p:nvPr/>
        </p:nvSpPr>
        <p:spPr>
          <a:xfrm>
            <a:off x="8418079" y="2808572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橢圓 40">
            <a:extLst>
              <a:ext uri="{FF2B5EF4-FFF2-40B4-BE49-F238E27FC236}">
                <a16:creationId xmlns:a16="http://schemas.microsoft.com/office/drawing/2014/main" id="{BC387E11-ACBC-60CB-0B28-9658434AA1B8}"/>
              </a:ext>
            </a:extLst>
          </p:cNvPr>
          <p:cNvSpPr/>
          <p:nvPr/>
        </p:nvSpPr>
        <p:spPr>
          <a:xfrm>
            <a:off x="8907318" y="4657394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8" name="橢圓 47">
            <a:extLst>
              <a:ext uri="{FF2B5EF4-FFF2-40B4-BE49-F238E27FC236}">
                <a16:creationId xmlns:a16="http://schemas.microsoft.com/office/drawing/2014/main" id="{61502513-EB31-4992-78AE-F3022BCA8EDD}"/>
              </a:ext>
            </a:extLst>
          </p:cNvPr>
          <p:cNvSpPr/>
          <p:nvPr/>
        </p:nvSpPr>
        <p:spPr>
          <a:xfrm>
            <a:off x="5629620" y="3695191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橢圓 48">
            <a:extLst>
              <a:ext uri="{FF2B5EF4-FFF2-40B4-BE49-F238E27FC236}">
                <a16:creationId xmlns:a16="http://schemas.microsoft.com/office/drawing/2014/main" id="{C9DA8DC0-4BD6-05B6-8620-8A1EDFE2CDF6}"/>
              </a:ext>
            </a:extLst>
          </p:cNvPr>
          <p:cNvSpPr/>
          <p:nvPr/>
        </p:nvSpPr>
        <p:spPr>
          <a:xfrm>
            <a:off x="2041413" y="4670753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橢圓 50">
            <a:extLst>
              <a:ext uri="{FF2B5EF4-FFF2-40B4-BE49-F238E27FC236}">
                <a16:creationId xmlns:a16="http://schemas.microsoft.com/office/drawing/2014/main" id="{51977D21-DEEB-618F-FBAC-02B6E56C8D6A}"/>
              </a:ext>
            </a:extLst>
          </p:cNvPr>
          <p:cNvSpPr/>
          <p:nvPr/>
        </p:nvSpPr>
        <p:spPr>
          <a:xfrm>
            <a:off x="10381198" y="4669629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4" name="橢圓 53">
            <a:extLst>
              <a:ext uri="{FF2B5EF4-FFF2-40B4-BE49-F238E27FC236}">
                <a16:creationId xmlns:a16="http://schemas.microsoft.com/office/drawing/2014/main" id="{01B49E61-D160-7ADB-C5FE-34EA023FFEA7}"/>
              </a:ext>
            </a:extLst>
          </p:cNvPr>
          <p:cNvSpPr/>
          <p:nvPr/>
        </p:nvSpPr>
        <p:spPr>
          <a:xfrm rot="1678234">
            <a:off x="7571182" y="2839023"/>
            <a:ext cx="2717735" cy="1471230"/>
          </a:xfrm>
          <a:prstGeom prst="ellipse">
            <a:avLst/>
          </a:prstGeom>
          <a:solidFill>
            <a:srgbClr val="8FAADC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5" name="手繪多邊形: 圖案 54">
            <a:extLst>
              <a:ext uri="{FF2B5EF4-FFF2-40B4-BE49-F238E27FC236}">
                <a16:creationId xmlns:a16="http://schemas.microsoft.com/office/drawing/2014/main" id="{7C8D38DA-404D-F6FD-5FEF-18A4F40A7FC9}"/>
              </a:ext>
            </a:extLst>
          </p:cNvPr>
          <p:cNvSpPr/>
          <p:nvPr/>
        </p:nvSpPr>
        <p:spPr>
          <a:xfrm rot="20352437">
            <a:off x="1912170" y="2207272"/>
            <a:ext cx="5414876" cy="3932764"/>
          </a:xfrm>
          <a:custGeom>
            <a:avLst/>
            <a:gdLst>
              <a:gd name="connsiteX0" fmla="*/ 4809771 w 5414876"/>
              <a:gd name="connsiteY0" fmla="*/ 167979 h 3932764"/>
              <a:gd name="connsiteX1" fmla="*/ 5414876 w 5414876"/>
              <a:gd name="connsiteY1" fmla="*/ 735615 h 3932764"/>
              <a:gd name="connsiteX2" fmla="*/ 3752077 w 5414876"/>
              <a:gd name="connsiteY2" fmla="*/ 1471230 h 3932764"/>
              <a:gd name="connsiteX3" fmla="*/ 3104841 w 5414876"/>
              <a:gd name="connsiteY3" fmla="*/ 1413422 h 3932764"/>
              <a:gd name="connsiteX4" fmla="*/ 2905986 w 5414876"/>
              <a:gd name="connsiteY4" fmla="*/ 1365672 h 3932764"/>
              <a:gd name="connsiteX5" fmla="*/ 2891077 w 5414876"/>
              <a:gd name="connsiteY5" fmla="*/ 1373818 h 3932764"/>
              <a:gd name="connsiteX6" fmla="*/ 2280268 w 5414876"/>
              <a:gd name="connsiteY6" fmla="*/ 1558732 h 3932764"/>
              <a:gd name="connsiteX7" fmla="*/ 2013014 w 5414876"/>
              <a:gd name="connsiteY7" fmla="*/ 1583622 h 3932764"/>
              <a:gd name="connsiteX8" fmla="*/ 2026571 w 5414876"/>
              <a:gd name="connsiteY8" fmla="*/ 1612338 h 3932764"/>
              <a:gd name="connsiteX9" fmla="*/ 2041782 w 5414876"/>
              <a:gd name="connsiteY9" fmla="*/ 3190865 h 3932764"/>
              <a:gd name="connsiteX10" fmla="*/ 2038758 w 5414876"/>
              <a:gd name="connsiteY10" fmla="*/ 3192572 h 3932764"/>
              <a:gd name="connsiteX11" fmla="*/ 1993303 w 5414876"/>
              <a:gd name="connsiteY11" fmla="*/ 3249969 h 3932764"/>
              <a:gd name="connsiteX12" fmla="*/ 1451129 w 5414876"/>
              <a:gd name="connsiteY12" fmla="*/ 3684725 h 3932764"/>
              <a:gd name="connsiteX13" fmla="*/ 50115 w 5414876"/>
              <a:gd name="connsiteY13" fmla="*/ 3688094 h 3932764"/>
              <a:gd name="connsiteX14" fmla="*/ 790359 w 5414876"/>
              <a:gd name="connsiteY14" fmla="*/ 2498603 h 3932764"/>
              <a:gd name="connsiteX15" fmla="*/ 921146 w 5414876"/>
              <a:gd name="connsiteY15" fmla="*/ 2435025 h 3932764"/>
              <a:gd name="connsiteX16" fmla="*/ 908379 w 5414876"/>
              <a:gd name="connsiteY16" fmla="*/ 2414157 h 3932764"/>
              <a:gd name="connsiteX17" fmla="*/ 779197 w 5414876"/>
              <a:gd name="connsiteY17" fmla="*/ 2148588 h 3932764"/>
              <a:gd name="connsiteX18" fmla="*/ 763987 w 5414876"/>
              <a:gd name="connsiteY18" fmla="*/ 570061 h 3932764"/>
              <a:gd name="connsiteX19" fmla="*/ 776488 w 5414876"/>
              <a:gd name="connsiteY19" fmla="*/ 562995 h 3932764"/>
              <a:gd name="connsiteX20" fmla="*/ 831532 w 5414876"/>
              <a:gd name="connsiteY20" fmla="*/ 511341 h 3932764"/>
              <a:gd name="connsiteX21" fmla="*/ 1948983 w 5414876"/>
              <a:gd name="connsiteY21" fmla="*/ 150108 h 3932764"/>
              <a:gd name="connsiteX22" fmla="*/ 2542638 w 5414876"/>
              <a:gd name="connsiteY22" fmla="*/ 197249 h 3932764"/>
              <a:gd name="connsiteX23" fmla="*/ 2590624 w 5414876"/>
              <a:gd name="connsiteY23" fmla="*/ 209697 h 3932764"/>
              <a:gd name="connsiteX24" fmla="*/ 2694382 w 5414876"/>
              <a:gd name="connsiteY24" fmla="*/ 167979 h 3932764"/>
              <a:gd name="connsiteX25" fmla="*/ 3752077 w 5414876"/>
              <a:gd name="connsiteY25" fmla="*/ 0 h 3932764"/>
              <a:gd name="connsiteX26" fmla="*/ 4809771 w 5414876"/>
              <a:gd name="connsiteY26" fmla="*/ 167979 h 3932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414876" h="3932764">
                <a:moveTo>
                  <a:pt x="4809771" y="167979"/>
                </a:moveTo>
                <a:cubicBezTo>
                  <a:pt x="5179324" y="302901"/>
                  <a:pt x="5414876" y="507089"/>
                  <a:pt x="5414876" y="735615"/>
                </a:cubicBezTo>
                <a:cubicBezTo>
                  <a:pt x="5414876" y="1141884"/>
                  <a:pt x="4670416" y="1471230"/>
                  <a:pt x="3752077" y="1471230"/>
                </a:cubicBezTo>
                <a:cubicBezTo>
                  <a:pt x="3522492" y="1471230"/>
                  <a:pt x="3303775" y="1450646"/>
                  <a:pt x="3104841" y="1413422"/>
                </a:cubicBezTo>
                <a:lnTo>
                  <a:pt x="2905986" y="1365672"/>
                </a:lnTo>
                <a:lnTo>
                  <a:pt x="2891077" y="1373818"/>
                </a:lnTo>
                <a:cubicBezTo>
                  <a:pt x="2721141" y="1459612"/>
                  <a:pt x="2512146" y="1524368"/>
                  <a:pt x="2280268" y="1558732"/>
                </a:cubicBezTo>
                <a:lnTo>
                  <a:pt x="2013014" y="1583622"/>
                </a:lnTo>
                <a:lnTo>
                  <a:pt x="2026571" y="1612338"/>
                </a:lnTo>
                <a:cubicBezTo>
                  <a:pt x="2325899" y="2308611"/>
                  <a:pt x="2326675" y="2986796"/>
                  <a:pt x="2041782" y="3190865"/>
                </a:cubicBezTo>
                <a:lnTo>
                  <a:pt x="2038758" y="3192572"/>
                </a:lnTo>
                <a:lnTo>
                  <a:pt x="1993303" y="3249969"/>
                </a:lnTo>
                <a:cubicBezTo>
                  <a:pt x="1858053" y="3409107"/>
                  <a:pt x="1672864" y="3561199"/>
                  <a:pt x="1451129" y="3684725"/>
                </a:cubicBezTo>
                <a:cubicBezTo>
                  <a:pt x="859836" y="4014124"/>
                  <a:pt x="232581" y="4015633"/>
                  <a:pt x="50115" y="3688094"/>
                </a:cubicBezTo>
                <a:cubicBezTo>
                  <a:pt x="-132351" y="3360556"/>
                  <a:pt x="199067" y="2828002"/>
                  <a:pt x="790359" y="2498603"/>
                </a:cubicBezTo>
                <a:lnTo>
                  <a:pt x="921146" y="2435025"/>
                </a:lnTo>
                <a:lnTo>
                  <a:pt x="908379" y="2414157"/>
                </a:lnTo>
                <a:cubicBezTo>
                  <a:pt x="862437" y="2330187"/>
                  <a:pt x="819108" y="2241424"/>
                  <a:pt x="779197" y="2148588"/>
                </a:cubicBezTo>
                <a:cubicBezTo>
                  <a:pt x="479869" y="1452315"/>
                  <a:pt x="479094" y="774130"/>
                  <a:pt x="763987" y="570061"/>
                </a:cubicBezTo>
                <a:lnTo>
                  <a:pt x="776488" y="562995"/>
                </a:lnTo>
                <a:lnTo>
                  <a:pt x="831532" y="511341"/>
                </a:lnTo>
                <a:cubicBezTo>
                  <a:pt x="1068829" y="310828"/>
                  <a:pt x="1478571" y="168874"/>
                  <a:pt x="1948983" y="150108"/>
                </a:cubicBezTo>
                <a:cubicBezTo>
                  <a:pt x="2160668" y="141663"/>
                  <a:pt x="2362094" y="159063"/>
                  <a:pt x="2542638" y="197249"/>
                </a:cubicBezTo>
                <a:lnTo>
                  <a:pt x="2590624" y="209697"/>
                </a:lnTo>
                <a:lnTo>
                  <a:pt x="2694382" y="167979"/>
                </a:lnTo>
                <a:cubicBezTo>
                  <a:pt x="2981812" y="63039"/>
                  <a:pt x="3350304" y="0"/>
                  <a:pt x="3752077" y="0"/>
                </a:cubicBezTo>
                <a:cubicBezTo>
                  <a:pt x="4153850" y="0"/>
                  <a:pt x="4522342" y="63039"/>
                  <a:pt x="4809771" y="167979"/>
                </a:cubicBezTo>
                <a:close/>
              </a:path>
            </a:pathLst>
          </a:custGeom>
          <a:solidFill>
            <a:srgbClr val="8FAADC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65527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029DA5-2161-703A-A6CA-5967ABD47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Microfind</a:t>
            </a: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&amp; </a:t>
            </a:r>
            <a:r>
              <a:rPr kumimoji="0" lang="en-US" altLang="zh-TW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Macrofind</a:t>
            </a:r>
            <a:endParaRPr lang="zh-TW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6CBFE95A-88C3-86C0-BFE0-ABC0156BAEC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altLang="zh-TW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TW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crofind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(x): return the nearest marked ancestor (representative) of x that is in the same </a:t>
                </a:r>
                <a:r>
                  <a:rPr lang="en-US" altLang="zh-TW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microset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as v. If there is no such node (the nearest marked ancestor of x is in another </a:t>
                </a:r>
                <a:r>
                  <a:rPr lang="en-US" altLang="zh-TW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microset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), return the root of the </a:t>
                </a:r>
                <a:r>
                  <a:rPr lang="en-US" altLang="zh-TW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microset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containing x</a:t>
                </a:r>
              </a:p>
              <a:p>
                <a:r>
                  <a:rPr lang="en-US" altLang="zh-TW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altLang="zh-TW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altLang="zh-TW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crofind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(x): return the nearest marked root of </a:t>
                </a:r>
                <a:r>
                  <a:rPr lang="en-US" altLang="zh-TW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microset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(guess) by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𝛼</m:t>
                    </m:r>
                  </m:oMath>
                </a14:m>
                <a:r>
                  <a:rPr lang="en-US" altLang="zh-TW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-algorithm</a:t>
                </a: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altLang="zh-TW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altLang="zh-TW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crounite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TW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x,y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): add a special link between x and y, which are not</a:t>
                </a:r>
              </a:p>
              <a:p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 the same </a:t>
                </a:r>
                <a:r>
                  <a:rPr lang="en-US" altLang="zh-TW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microset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(guess) by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𝛼</m:t>
                    </m:r>
                  </m:oMath>
                </a14:m>
                <a:r>
                  <a:rPr lang="en-US" altLang="zh-TW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-algorithm</a:t>
                </a: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6CBFE95A-88C3-86C0-BFE0-ABC0156BAEC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381" r="-52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7A565F9-5FA5-4957-68EF-E8D1D8459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40033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029DA5-2161-703A-A6CA-5967ABD47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Find</a:t>
            </a:r>
            <a:endParaRPr lang="zh-TW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6CBFE95A-88C3-86C0-BFE0-ABC0156BAEC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Judgment criteria: micro(x)</a:t>
                </a:r>
                <a14:m>
                  <m:oMath xmlns:m="http://schemas.openxmlformats.org/officeDocument/2006/math">
                    <m:r>
                      <a:rPr lang="en-US" altLang="zh-TW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micro(</a:t>
                </a:r>
                <a:r>
                  <a:rPr lang="en-US" altLang="zh-TW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microfind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(x))</a:t>
                </a:r>
              </a:p>
              <a:p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Find the</a:t>
                </a:r>
                <a:r>
                  <a:rPr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first</a:t>
                </a:r>
                <a:r>
                  <a:rPr lang="zh-TW" alt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marked ancestor root by </a:t>
                </a:r>
                <a:r>
                  <a:rPr lang="en-US" altLang="zh-TW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microfind</a:t>
                </a:r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Find the </a:t>
                </a:r>
                <a:r>
                  <a:rPr lang="en-US" altLang="zh-TW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next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ancestor </a:t>
                </a:r>
                <a:r>
                  <a:rPr lang="en-US" altLang="zh-TW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root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by </a:t>
                </a:r>
                <a:r>
                  <a:rPr lang="en-US" altLang="zh-TW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macrofind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TW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successively</a:t>
                </a:r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6CBFE95A-88C3-86C0-BFE0-ABC0156BAEC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7A565F9-5FA5-4957-68EF-E8D1D8459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28353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029DA5-2161-703A-A6CA-5967ABD47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Find(k)</a:t>
            </a:r>
            <a:endParaRPr lang="zh-TW" altLang="en-US" b="1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7A565F9-5FA5-4957-68EF-E8D1D8459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24</a:t>
            </a:fld>
            <a:endParaRPr lang="zh-TW" altLang="en-US"/>
          </a:p>
        </p:txBody>
      </p:sp>
      <p:sp>
        <p:nvSpPr>
          <p:cNvPr id="6" name="橢圓 5">
            <a:extLst>
              <a:ext uri="{FF2B5EF4-FFF2-40B4-BE49-F238E27FC236}">
                <a16:creationId xmlns:a16="http://schemas.microsoft.com/office/drawing/2014/main" id="{0DB5B304-309F-F92A-07A0-CE9EBB11FC3D}"/>
              </a:ext>
            </a:extLst>
          </p:cNvPr>
          <p:cNvSpPr/>
          <p:nvPr/>
        </p:nvSpPr>
        <p:spPr>
          <a:xfrm>
            <a:off x="6723826" y="1150233"/>
            <a:ext cx="540000" cy="54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橢圓 38">
            <a:extLst>
              <a:ext uri="{FF2B5EF4-FFF2-40B4-BE49-F238E27FC236}">
                <a16:creationId xmlns:a16="http://schemas.microsoft.com/office/drawing/2014/main" id="{E09F6A20-C0C6-0376-B752-2F9E249DB6A1}"/>
              </a:ext>
            </a:extLst>
          </p:cNvPr>
          <p:cNvSpPr/>
          <p:nvPr/>
        </p:nvSpPr>
        <p:spPr>
          <a:xfrm>
            <a:off x="5818135" y="1874855"/>
            <a:ext cx="720000" cy="72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橢圓 40">
            <a:extLst>
              <a:ext uri="{FF2B5EF4-FFF2-40B4-BE49-F238E27FC236}">
                <a16:creationId xmlns:a16="http://schemas.microsoft.com/office/drawing/2014/main" id="{92244469-50E4-A90A-10DA-F6FAB1FB4A2A}"/>
              </a:ext>
            </a:extLst>
          </p:cNvPr>
          <p:cNvSpPr/>
          <p:nvPr/>
        </p:nvSpPr>
        <p:spPr>
          <a:xfrm>
            <a:off x="3782675" y="2774107"/>
            <a:ext cx="720000" cy="72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橢圓 41">
            <a:extLst>
              <a:ext uri="{FF2B5EF4-FFF2-40B4-BE49-F238E27FC236}">
                <a16:creationId xmlns:a16="http://schemas.microsoft.com/office/drawing/2014/main" id="{18BCFD12-33A3-FB5E-0DCD-A1939D412162}"/>
              </a:ext>
            </a:extLst>
          </p:cNvPr>
          <p:cNvSpPr/>
          <p:nvPr/>
        </p:nvSpPr>
        <p:spPr>
          <a:xfrm>
            <a:off x="2482753" y="3709555"/>
            <a:ext cx="720000" cy="72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橢圓 42">
            <a:extLst>
              <a:ext uri="{FF2B5EF4-FFF2-40B4-BE49-F238E27FC236}">
                <a16:creationId xmlns:a16="http://schemas.microsoft.com/office/drawing/2014/main" id="{3FE7DB94-A4BC-B286-9B12-04A3F151887D}"/>
              </a:ext>
            </a:extLst>
          </p:cNvPr>
          <p:cNvSpPr/>
          <p:nvPr/>
        </p:nvSpPr>
        <p:spPr>
          <a:xfrm>
            <a:off x="7930013" y="2772590"/>
            <a:ext cx="720000" cy="720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橢圓 43">
            <a:extLst>
              <a:ext uri="{FF2B5EF4-FFF2-40B4-BE49-F238E27FC236}">
                <a16:creationId xmlns:a16="http://schemas.microsoft.com/office/drawing/2014/main" id="{24201F41-142A-B2F2-CFD3-D8E3CDAAA094}"/>
              </a:ext>
            </a:extLst>
          </p:cNvPr>
          <p:cNvSpPr/>
          <p:nvPr/>
        </p:nvSpPr>
        <p:spPr>
          <a:xfrm>
            <a:off x="9196171" y="3709555"/>
            <a:ext cx="720000" cy="72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橢圓 44">
            <a:extLst>
              <a:ext uri="{FF2B5EF4-FFF2-40B4-BE49-F238E27FC236}">
                <a16:creationId xmlns:a16="http://schemas.microsoft.com/office/drawing/2014/main" id="{EA89627B-CF79-4AAC-F2B0-928010A26D2F}"/>
              </a:ext>
            </a:extLst>
          </p:cNvPr>
          <p:cNvSpPr/>
          <p:nvPr/>
        </p:nvSpPr>
        <p:spPr>
          <a:xfrm>
            <a:off x="5203577" y="3709555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橢圓 45">
            <a:extLst>
              <a:ext uri="{FF2B5EF4-FFF2-40B4-BE49-F238E27FC236}">
                <a16:creationId xmlns:a16="http://schemas.microsoft.com/office/drawing/2014/main" id="{10A636B9-7411-3F96-C5DC-51C361D430D9}"/>
              </a:ext>
            </a:extLst>
          </p:cNvPr>
          <p:cNvSpPr/>
          <p:nvPr/>
        </p:nvSpPr>
        <p:spPr>
          <a:xfrm>
            <a:off x="8454537" y="4658916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橢圓 46">
            <a:extLst>
              <a:ext uri="{FF2B5EF4-FFF2-40B4-BE49-F238E27FC236}">
                <a16:creationId xmlns:a16="http://schemas.microsoft.com/office/drawing/2014/main" id="{2F257D92-252B-9E5A-D5A6-87D99D4DA67D}"/>
              </a:ext>
            </a:extLst>
          </p:cNvPr>
          <p:cNvSpPr/>
          <p:nvPr/>
        </p:nvSpPr>
        <p:spPr>
          <a:xfrm>
            <a:off x="9953213" y="4657534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橢圓 47">
            <a:extLst>
              <a:ext uri="{FF2B5EF4-FFF2-40B4-BE49-F238E27FC236}">
                <a16:creationId xmlns:a16="http://schemas.microsoft.com/office/drawing/2014/main" id="{23AA858E-DDDC-A371-7BD0-9AC30C5644E6}"/>
              </a:ext>
            </a:extLst>
          </p:cNvPr>
          <p:cNvSpPr/>
          <p:nvPr/>
        </p:nvSpPr>
        <p:spPr>
          <a:xfrm>
            <a:off x="1579784" y="4657534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橢圓 48">
            <a:extLst>
              <a:ext uri="{FF2B5EF4-FFF2-40B4-BE49-F238E27FC236}">
                <a16:creationId xmlns:a16="http://schemas.microsoft.com/office/drawing/2014/main" id="{930B2FB1-0503-AD70-7A55-D3C0920F960A}"/>
              </a:ext>
            </a:extLst>
          </p:cNvPr>
          <p:cNvSpPr/>
          <p:nvPr/>
        </p:nvSpPr>
        <p:spPr>
          <a:xfrm>
            <a:off x="3365435" y="4657534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橢圓 49">
            <a:extLst>
              <a:ext uri="{FF2B5EF4-FFF2-40B4-BE49-F238E27FC236}">
                <a16:creationId xmlns:a16="http://schemas.microsoft.com/office/drawing/2014/main" id="{9681A48C-0892-5859-2629-DD09CF31E519}"/>
              </a:ext>
            </a:extLst>
          </p:cNvPr>
          <p:cNvSpPr/>
          <p:nvPr/>
        </p:nvSpPr>
        <p:spPr>
          <a:xfrm>
            <a:off x="2814402" y="5682241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1" name="直線接點 50">
            <a:extLst>
              <a:ext uri="{FF2B5EF4-FFF2-40B4-BE49-F238E27FC236}">
                <a16:creationId xmlns:a16="http://schemas.microsoft.com/office/drawing/2014/main" id="{E9A7FEE5-C2B2-D367-65AF-6BB4367FF8CC}"/>
              </a:ext>
            </a:extLst>
          </p:cNvPr>
          <p:cNvCxnSpPr>
            <a:stCxn id="39" idx="3"/>
            <a:endCxn id="41" idx="0"/>
          </p:cNvCxnSpPr>
          <p:nvPr/>
        </p:nvCxnSpPr>
        <p:spPr>
          <a:xfrm flipH="1">
            <a:off x="4142675" y="2489413"/>
            <a:ext cx="1780902" cy="2846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接點 51">
            <a:extLst>
              <a:ext uri="{FF2B5EF4-FFF2-40B4-BE49-F238E27FC236}">
                <a16:creationId xmlns:a16="http://schemas.microsoft.com/office/drawing/2014/main" id="{48996826-8253-F5F5-4584-0AE89B348F31}"/>
              </a:ext>
            </a:extLst>
          </p:cNvPr>
          <p:cNvCxnSpPr>
            <a:cxnSpLocks/>
            <a:stCxn id="42" idx="0"/>
            <a:endCxn id="41" idx="3"/>
          </p:cNvCxnSpPr>
          <p:nvPr/>
        </p:nvCxnSpPr>
        <p:spPr>
          <a:xfrm flipV="1">
            <a:off x="2842753" y="3388665"/>
            <a:ext cx="1045364" cy="3208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接點 52">
            <a:extLst>
              <a:ext uri="{FF2B5EF4-FFF2-40B4-BE49-F238E27FC236}">
                <a16:creationId xmlns:a16="http://schemas.microsoft.com/office/drawing/2014/main" id="{CC7C7D59-4380-E733-3460-C4D67A255DE9}"/>
              </a:ext>
            </a:extLst>
          </p:cNvPr>
          <p:cNvCxnSpPr>
            <a:cxnSpLocks/>
            <a:stCxn id="42" idx="3"/>
            <a:endCxn id="48" idx="0"/>
          </p:cNvCxnSpPr>
          <p:nvPr/>
        </p:nvCxnSpPr>
        <p:spPr>
          <a:xfrm flipH="1">
            <a:off x="1939784" y="4324113"/>
            <a:ext cx="648411" cy="33342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接點 53">
            <a:extLst>
              <a:ext uri="{FF2B5EF4-FFF2-40B4-BE49-F238E27FC236}">
                <a16:creationId xmlns:a16="http://schemas.microsoft.com/office/drawing/2014/main" id="{B22FAAD5-C2E3-5BAD-BA3E-9F6D70097C36}"/>
              </a:ext>
            </a:extLst>
          </p:cNvPr>
          <p:cNvCxnSpPr>
            <a:cxnSpLocks/>
            <a:stCxn id="49" idx="0"/>
            <a:endCxn id="42" idx="5"/>
          </p:cNvCxnSpPr>
          <p:nvPr/>
        </p:nvCxnSpPr>
        <p:spPr>
          <a:xfrm flipH="1" flipV="1">
            <a:off x="3097311" y="4324113"/>
            <a:ext cx="628124" cy="33342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接點 54">
            <a:extLst>
              <a:ext uri="{FF2B5EF4-FFF2-40B4-BE49-F238E27FC236}">
                <a16:creationId xmlns:a16="http://schemas.microsoft.com/office/drawing/2014/main" id="{7616585D-37BB-F1ED-9322-90ABDCE6E7E4}"/>
              </a:ext>
            </a:extLst>
          </p:cNvPr>
          <p:cNvCxnSpPr>
            <a:cxnSpLocks/>
            <a:stCxn id="50" idx="0"/>
            <a:endCxn id="49" idx="3"/>
          </p:cNvCxnSpPr>
          <p:nvPr/>
        </p:nvCxnSpPr>
        <p:spPr>
          <a:xfrm flipV="1">
            <a:off x="3174402" y="5272092"/>
            <a:ext cx="296475" cy="4101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接點 55">
            <a:extLst>
              <a:ext uri="{FF2B5EF4-FFF2-40B4-BE49-F238E27FC236}">
                <a16:creationId xmlns:a16="http://schemas.microsoft.com/office/drawing/2014/main" id="{446911A2-0A5A-C6D6-646E-B3CCA92D69AB}"/>
              </a:ext>
            </a:extLst>
          </p:cNvPr>
          <p:cNvCxnSpPr>
            <a:cxnSpLocks/>
            <a:stCxn id="45" idx="0"/>
            <a:endCxn id="41" idx="5"/>
          </p:cNvCxnSpPr>
          <p:nvPr/>
        </p:nvCxnSpPr>
        <p:spPr>
          <a:xfrm flipH="1" flipV="1">
            <a:off x="4397233" y="3388665"/>
            <a:ext cx="1166344" cy="3208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接點 56">
            <a:extLst>
              <a:ext uri="{FF2B5EF4-FFF2-40B4-BE49-F238E27FC236}">
                <a16:creationId xmlns:a16="http://schemas.microsoft.com/office/drawing/2014/main" id="{0214A055-74FB-F243-15EB-3F6DD18A4AD7}"/>
              </a:ext>
            </a:extLst>
          </p:cNvPr>
          <p:cNvCxnSpPr>
            <a:cxnSpLocks/>
            <a:stCxn id="43" idx="0"/>
            <a:endCxn id="39" idx="5"/>
          </p:cNvCxnSpPr>
          <p:nvPr/>
        </p:nvCxnSpPr>
        <p:spPr>
          <a:xfrm flipH="1" flipV="1">
            <a:off x="6432693" y="2489413"/>
            <a:ext cx="1857320" cy="28317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接點 57">
            <a:extLst>
              <a:ext uri="{FF2B5EF4-FFF2-40B4-BE49-F238E27FC236}">
                <a16:creationId xmlns:a16="http://schemas.microsoft.com/office/drawing/2014/main" id="{5C4055CE-0D69-A2A1-BEA3-0D5911FBFEE3}"/>
              </a:ext>
            </a:extLst>
          </p:cNvPr>
          <p:cNvCxnSpPr>
            <a:cxnSpLocks/>
            <a:stCxn id="44" idx="0"/>
            <a:endCxn id="43" idx="5"/>
          </p:cNvCxnSpPr>
          <p:nvPr/>
        </p:nvCxnSpPr>
        <p:spPr>
          <a:xfrm flipH="1" flipV="1">
            <a:off x="8544571" y="3387148"/>
            <a:ext cx="1011600" cy="322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接點 58">
            <a:extLst>
              <a:ext uri="{FF2B5EF4-FFF2-40B4-BE49-F238E27FC236}">
                <a16:creationId xmlns:a16="http://schemas.microsoft.com/office/drawing/2014/main" id="{E4070A58-9DA2-AE1D-1161-CBB587DA4E74}"/>
              </a:ext>
            </a:extLst>
          </p:cNvPr>
          <p:cNvCxnSpPr>
            <a:cxnSpLocks/>
            <a:stCxn id="46" idx="0"/>
            <a:endCxn id="44" idx="3"/>
          </p:cNvCxnSpPr>
          <p:nvPr/>
        </p:nvCxnSpPr>
        <p:spPr>
          <a:xfrm flipV="1">
            <a:off x="8814537" y="4324113"/>
            <a:ext cx="487076" cy="33480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接點 59">
            <a:extLst>
              <a:ext uri="{FF2B5EF4-FFF2-40B4-BE49-F238E27FC236}">
                <a16:creationId xmlns:a16="http://schemas.microsoft.com/office/drawing/2014/main" id="{31A2D61A-A139-1008-B18B-4A6E0C96A736}"/>
              </a:ext>
            </a:extLst>
          </p:cNvPr>
          <p:cNvCxnSpPr>
            <a:cxnSpLocks/>
            <a:stCxn id="47" idx="0"/>
            <a:endCxn id="44" idx="5"/>
          </p:cNvCxnSpPr>
          <p:nvPr/>
        </p:nvCxnSpPr>
        <p:spPr>
          <a:xfrm flipH="1" flipV="1">
            <a:off x="9810729" y="4324113"/>
            <a:ext cx="502484" cy="33342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矩形: 圓角 61">
            <a:extLst>
              <a:ext uri="{FF2B5EF4-FFF2-40B4-BE49-F238E27FC236}">
                <a16:creationId xmlns:a16="http://schemas.microsoft.com/office/drawing/2014/main" id="{12995323-6853-2F90-38A2-F038AE786D6B}"/>
              </a:ext>
            </a:extLst>
          </p:cNvPr>
          <p:cNvSpPr/>
          <p:nvPr/>
        </p:nvSpPr>
        <p:spPr>
          <a:xfrm>
            <a:off x="1442802" y="4582422"/>
            <a:ext cx="2743200" cy="1956490"/>
          </a:xfrm>
          <a:prstGeom prst="roundRect">
            <a:avLst/>
          </a:prstGeom>
          <a:solidFill>
            <a:srgbClr val="A9D18E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5" name="矩形: 圓角 64">
            <a:extLst>
              <a:ext uri="{FF2B5EF4-FFF2-40B4-BE49-F238E27FC236}">
                <a16:creationId xmlns:a16="http://schemas.microsoft.com/office/drawing/2014/main" id="{B2C334F4-8F9B-F376-DD25-58190C4E72A8}"/>
              </a:ext>
            </a:extLst>
          </p:cNvPr>
          <p:cNvSpPr/>
          <p:nvPr/>
        </p:nvSpPr>
        <p:spPr>
          <a:xfrm>
            <a:off x="8290013" y="4581764"/>
            <a:ext cx="2459185" cy="871261"/>
          </a:xfrm>
          <a:prstGeom prst="roundRect">
            <a:avLst/>
          </a:prstGeom>
          <a:solidFill>
            <a:srgbClr val="A9D18E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66" name="直線單箭頭接點 65">
            <a:extLst>
              <a:ext uri="{FF2B5EF4-FFF2-40B4-BE49-F238E27FC236}">
                <a16:creationId xmlns:a16="http://schemas.microsoft.com/office/drawing/2014/main" id="{AD05F155-181F-3F3B-8DE1-2FAC76FBED8F}"/>
              </a:ext>
            </a:extLst>
          </p:cNvPr>
          <p:cNvCxnSpPr>
            <a:cxnSpLocks/>
          </p:cNvCxnSpPr>
          <p:nvPr/>
        </p:nvCxnSpPr>
        <p:spPr>
          <a:xfrm>
            <a:off x="9584902" y="4324113"/>
            <a:ext cx="0" cy="693281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單箭頭接點 66">
            <a:extLst>
              <a:ext uri="{FF2B5EF4-FFF2-40B4-BE49-F238E27FC236}">
                <a16:creationId xmlns:a16="http://schemas.microsoft.com/office/drawing/2014/main" id="{F0CF7998-DF16-C848-DC56-F90E36CBBF5C}"/>
              </a:ext>
            </a:extLst>
          </p:cNvPr>
          <p:cNvCxnSpPr>
            <a:cxnSpLocks/>
          </p:cNvCxnSpPr>
          <p:nvPr/>
        </p:nvCxnSpPr>
        <p:spPr>
          <a:xfrm flipH="1">
            <a:off x="6684655" y="1420233"/>
            <a:ext cx="309171" cy="652189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單箭頭接點 67">
            <a:extLst>
              <a:ext uri="{FF2B5EF4-FFF2-40B4-BE49-F238E27FC236}">
                <a16:creationId xmlns:a16="http://schemas.microsoft.com/office/drawing/2014/main" id="{2F53A5DC-E49F-F7C2-8110-278D3DB7E06B}"/>
              </a:ext>
            </a:extLst>
          </p:cNvPr>
          <p:cNvCxnSpPr>
            <a:cxnSpLocks/>
          </p:cNvCxnSpPr>
          <p:nvPr/>
        </p:nvCxnSpPr>
        <p:spPr>
          <a:xfrm>
            <a:off x="6176562" y="2489413"/>
            <a:ext cx="126506" cy="643177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單箭頭接點 68">
            <a:extLst>
              <a:ext uri="{FF2B5EF4-FFF2-40B4-BE49-F238E27FC236}">
                <a16:creationId xmlns:a16="http://schemas.microsoft.com/office/drawing/2014/main" id="{29AE2D3A-5BF3-F139-DFF9-81F302D23E18}"/>
              </a:ext>
            </a:extLst>
          </p:cNvPr>
          <p:cNvCxnSpPr>
            <a:cxnSpLocks/>
          </p:cNvCxnSpPr>
          <p:nvPr/>
        </p:nvCxnSpPr>
        <p:spPr>
          <a:xfrm>
            <a:off x="4147417" y="3387148"/>
            <a:ext cx="0" cy="752150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單箭頭接點 69">
            <a:extLst>
              <a:ext uri="{FF2B5EF4-FFF2-40B4-BE49-F238E27FC236}">
                <a16:creationId xmlns:a16="http://schemas.microsoft.com/office/drawing/2014/main" id="{A3888E4B-47C0-07ED-4C65-4196783B0645}"/>
              </a:ext>
            </a:extLst>
          </p:cNvPr>
          <p:cNvCxnSpPr>
            <a:cxnSpLocks/>
          </p:cNvCxnSpPr>
          <p:nvPr/>
        </p:nvCxnSpPr>
        <p:spPr>
          <a:xfrm>
            <a:off x="2842753" y="4324113"/>
            <a:ext cx="0" cy="757158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橢圓 70">
            <a:extLst>
              <a:ext uri="{FF2B5EF4-FFF2-40B4-BE49-F238E27FC236}">
                <a16:creationId xmlns:a16="http://schemas.microsoft.com/office/drawing/2014/main" id="{0D2E8762-A897-399A-2B53-EC937299B0F0}"/>
              </a:ext>
            </a:extLst>
          </p:cNvPr>
          <p:cNvSpPr/>
          <p:nvPr/>
        </p:nvSpPr>
        <p:spPr>
          <a:xfrm>
            <a:off x="6239762" y="1861724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2" name="橢圓 71">
            <a:extLst>
              <a:ext uri="{FF2B5EF4-FFF2-40B4-BE49-F238E27FC236}">
                <a16:creationId xmlns:a16="http://schemas.microsoft.com/office/drawing/2014/main" id="{37E12B7B-3B80-5E98-54D3-49C3E9844272}"/>
              </a:ext>
            </a:extLst>
          </p:cNvPr>
          <p:cNvSpPr/>
          <p:nvPr/>
        </p:nvSpPr>
        <p:spPr>
          <a:xfrm>
            <a:off x="8418079" y="2808572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0" name="橢圓 79">
            <a:extLst>
              <a:ext uri="{FF2B5EF4-FFF2-40B4-BE49-F238E27FC236}">
                <a16:creationId xmlns:a16="http://schemas.microsoft.com/office/drawing/2014/main" id="{40CC4A57-A388-63BD-D67A-0F07C4703880}"/>
              </a:ext>
            </a:extLst>
          </p:cNvPr>
          <p:cNvSpPr/>
          <p:nvPr/>
        </p:nvSpPr>
        <p:spPr>
          <a:xfrm>
            <a:off x="8907318" y="4657394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8" name="橢圓 87">
            <a:extLst>
              <a:ext uri="{FF2B5EF4-FFF2-40B4-BE49-F238E27FC236}">
                <a16:creationId xmlns:a16="http://schemas.microsoft.com/office/drawing/2014/main" id="{D9D5E0D3-75DA-62FE-42BC-811823CA9E84}"/>
              </a:ext>
            </a:extLst>
          </p:cNvPr>
          <p:cNvSpPr/>
          <p:nvPr/>
        </p:nvSpPr>
        <p:spPr>
          <a:xfrm>
            <a:off x="5629620" y="3695191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9" name="橢圓 88">
            <a:extLst>
              <a:ext uri="{FF2B5EF4-FFF2-40B4-BE49-F238E27FC236}">
                <a16:creationId xmlns:a16="http://schemas.microsoft.com/office/drawing/2014/main" id="{796FFF4E-3B94-D430-9775-DE60ED1C6C52}"/>
              </a:ext>
            </a:extLst>
          </p:cNvPr>
          <p:cNvSpPr/>
          <p:nvPr/>
        </p:nvSpPr>
        <p:spPr>
          <a:xfrm>
            <a:off x="2041413" y="4670753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1" name="橢圓 90">
            <a:extLst>
              <a:ext uri="{FF2B5EF4-FFF2-40B4-BE49-F238E27FC236}">
                <a16:creationId xmlns:a16="http://schemas.microsoft.com/office/drawing/2014/main" id="{41B31260-1436-8752-40D0-8308143B7D66}"/>
              </a:ext>
            </a:extLst>
          </p:cNvPr>
          <p:cNvSpPr/>
          <p:nvPr/>
        </p:nvSpPr>
        <p:spPr>
          <a:xfrm>
            <a:off x="10381198" y="4669629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05" name="接點: 弧形 104">
            <a:extLst>
              <a:ext uri="{FF2B5EF4-FFF2-40B4-BE49-F238E27FC236}">
                <a16:creationId xmlns:a16="http://schemas.microsoft.com/office/drawing/2014/main" id="{7D3D4BBE-00CF-0145-6592-92D4B3D5F83E}"/>
              </a:ext>
            </a:extLst>
          </p:cNvPr>
          <p:cNvCxnSpPr>
            <a:cxnSpLocks/>
            <a:stCxn id="42" idx="0"/>
            <a:endCxn id="41" idx="1"/>
          </p:cNvCxnSpPr>
          <p:nvPr/>
        </p:nvCxnSpPr>
        <p:spPr>
          <a:xfrm rot="5400000" flipH="1" flipV="1">
            <a:off x="2950432" y="2771870"/>
            <a:ext cx="830006" cy="1045364"/>
          </a:xfrm>
          <a:prstGeom prst="curvedConnector3">
            <a:avLst>
              <a:gd name="adj1" fmla="val 215790"/>
            </a:avLst>
          </a:prstGeom>
          <a:ln w="57150">
            <a:solidFill>
              <a:srgbClr val="7030A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接點: 弧形 108">
            <a:extLst>
              <a:ext uri="{FF2B5EF4-FFF2-40B4-BE49-F238E27FC236}">
                <a16:creationId xmlns:a16="http://schemas.microsoft.com/office/drawing/2014/main" id="{C0739A33-8DE4-5E1F-CA53-B5FF432CC4F5}"/>
              </a:ext>
            </a:extLst>
          </p:cNvPr>
          <p:cNvCxnSpPr>
            <a:cxnSpLocks/>
            <a:stCxn id="41" idx="1"/>
            <a:endCxn id="39" idx="0"/>
          </p:cNvCxnSpPr>
          <p:nvPr/>
        </p:nvCxnSpPr>
        <p:spPr>
          <a:xfrm rot="5400000" flipH="1" flipV="1">
            <a:off x="4530779" y="1232193"/>
            <a:ext cx="1004694" cy="2290018"/>
          </a:xfrm>
          <a:prstGeom prst="curvedConnector3">
            <a:avLst>
              <a:gd name="adj1" fmla="val 189062"/>
            </a:avLst>
          </a:prstGeom>
          <a:ln w="57150">
            <a:solidFill>
              <a:srgbClr val="7030A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矩形: 圓角 63">
            <a:extLst>
              <a:ext uri="{FF2B5EF4-FFF2-40B4-BE49-F238E27FC236}">
                <a16:creationId xmlns:a16="http://schemas.microsoft.com/office/drawing/2014/main" id="{DF2B17F6-1314-0AAA-4C7C-935E24210CDB}"/>
              </a:ext>
            </a:extLst>
          </p:cNvPr>
          <p:cNvSpPr/>
          <p:nvPr/>
        </p:nvSpPr>
        <p:spPr>
          <a:xfrm>
            <a:off x="5697203" y="1769413"/>
            <a:ext cx="1211730" cy="871261"/>
          </a:xfrm>
          <a:prstGeom prst="roundRect">
            <a:avLst/>
          </a:prstGeom>
          <a:solidFill>
            <a:srgbClr val="A9D18E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61" name="矩形: 圓角 60">
            <a:extLst>
              <a:ext uri="{FF2B5EF4-FFF2-40B4-BE49-F238E27FC236}">
                <a16:creationId xmlns:a16="http://schemas.microsoft.com/office/drawing/2014/main" id="{2234B807-7E69-DB23-3A5C-008DA2C4A72B}"/>
              </a:ext>
            </a:extLst>
          </p:cNvPr>
          <p:cNvSpPr/>
          <p:nvPr/>
        </p:nvSpPr>
        <p:spPr>
          <a:xfrm>
            <a:off x="2299783" y="3619561"/>
            <a:ext cx="3760063" cy="871261"/>
          </a:xfrm>
          <a:prstGeom prst="roundRect">
            <a:avLst/>
          </a:prstGeom>
          <a:solidFill>
            <a:srgbClr val="A9D18E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3" name="直角三角形 62">
            <a:extLst>
              <a:ext uri="{FF2B5EF4-FFF2-40B4-BE49-F238E27FC236}">
                <a16:creationId xmlns:a16="http://schemas.microsoft.com/office/drawing/2014/main" id="{B7064A09-BD2D-5E52-175C-9F28BDD85509}"/>
              </a:ext>
            </a:extLst>
          </p:cNvPr>
          <p:cNvSpPr/>
          <p:nvPr/>
        </p:nvSpPr>
        <p:spPr>
          <a:xfrm rot="10800000">
            <a:off x="2482753" y="2714939"/>
            <a:ext cx="7574329" cy="1762752"/>
          </a:xfrm>
          <a:prstGeom prst="rtTriangle">
            <a:avLst/>
          </a:prstGeom>
          <a:solidFill>
            <a:srgbClr val="A9D18E">
              <a:alpha val="50196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3" name="橢圓 92">
            <a:extLst>
              <a:ext uri="{FF2B5EF4-FFF2-40B4-BE49-F238E27FC236}">
                <a16:creationId xmlns:a16="http://schemas.microsoft.com/office/drawing/2014/main" id="{3EF9CE1F-A1F1-120B-B08A-EB3BA20CA92E}"/>
              </a:ext>
            </a:extLst>
          </p:cNvPr>
          <p:cNvSpPr/>
          <p:nvPr/>
        </p:nvSpPr>
        <p:spPr>
          <a:xfrm rot="1678234">
            <a:off x="7571182" y="2839023"/>
            <a:ext cx="2717735" cy="1471230"/>
          </a:xfrm>
          <a:prstGeom prst="ellipse">
            <a:avLst/>
          </a:prstGeom>
          <a:solidFill>
            <a:srgbClr val="8FAADC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7" name="手繪多邊形: 圖案 96">
            <a:extLst>
              <a:ext uri="{FF2B5EF4-FFF2-40B4-BE49-F238E27FC236}">
                <a16:creationId xmlns:a16="http://schemas.microsoft.com/office/drawing/2014/main" id="{BF0A1E0B-7542-A9B5-5CB4-657203F2683B}"/>
              </a:ext>
            </a:extLst>
          </p:cNvPr>
          <p:cNvSpPr/>
          <p:nvPr/>
        </p:nvSpPr>
        <p:spPr>
          <a:xfrm rot="20352437">
            <a:off x="1912170" y="2207272"/>
            <a:ext cx="5414876" cy="3932764"/>
          </a:xfrm>
          <a:custGeom>
            <a:avLst/>
            <a:gdLst>
              <a:gd name="connsiteX0" fmla="*/ 4809771 w 5414876"/>
              <a:gd name="connsiteY0" fmla="*/ 167979 h 3932764"/>
              <a:gd name="connsiteX1" fmla="*/ 5414876 w 5414876"/>
              <a:gd name="connsiteY1" fmla="*/ 735615 h 3932764"/>
              <a:gd name="connsiteX2" fmla="*/ 3752077 w 5414876"/>
              <a:gd name="connsiteY2" fmla="*/ 1471230 h 3932764"/>
              <a:gd name="connsiteX3" fmla="*/ 3104841 w 5414876"/>
              <a:gd name="connsiteY3" fmla="*/ 1413422 h 3932764"/>
              <a:gd name="connsiteX4" fmla="*/ 2905986 w 5414876"/>
              <a:gd name="connsiteY4" fmla="*/ 1365672 h 3932764"/>
              <a:gd name="connsiteX5" fmla="*/ 2891077 w 5414876"/>
              <a:gd name="connsiteY5" fmla="*/ 1373818 h 3932764"/>
              <a:gd name="connsiteX6" fmla="*/ 2280268 w 5414876"/>
              <a:gd name="connsiteY6" fmla="*/ 1558732 h 3932764"/>
              <a:gd name="connsiteX7" fmla="*/ 2013014 w 5414876"/>
              <a:gd name="connsiteY7" fmla="*/ 1583622 h 3932764"/>
              <a:gd name="connsiteX8" fmla="*/ 2026571 w 5414876"/>
              <a:gd name="connsiteY8" fmla="*/ 1612338 h 3932764"/>
              <a:gd name="connsiteX9" fmla="*/ 2041782 w 5414876"/>
              <a:gd name="connsiteY9" fmla="*/ 3190865 h 3932764"/>
              <a:gd name="connsiteX10" fmla="*/ 2038758 w 5414876"/>
              <a:gd name="connsiteY10" fmla="*/ 3192572 h 3932764"/>
              <a:gd name="connsiteX11" fmla="*/ 1993303 w 5414876"/>
              <a:gd name="connsiteY11" fmla="*/ 3249969 h 3932764"/>
              <a:gd name="connsiteX12" fmla="*/ 1451129 w 5414876"/>
              <a:gd name="connsiteY12" fmla="*/ 3684725 h 3932764"/>
              <a:gd name="connsiteX13" fmla="*/ 50115 w 5414876"/>
              <a:gd name="connsiteY13" fmla="*/ 3688094 h 3932764"/>
              <a:gd name="connsiteX14" fmla="*/ 790359 w 5414876"/>
              <a:gd name="connsiteY14" fmla="*/ 2498603 h 3932764"/>
              <a:gd name="connsiteX15" fmla="*/ 921146 w 5414876"/>
              <a:gd name="connsiteY15" fmla="*/ 2435025 h 3932764"/>
              <a:gd name="connsiteX16" fmla="*/ 908379 w 5414876"/>
              <a:gd name="connsiteY16" fmla="*/ 2414157 h 3932764"/>
              <a:gd name="connsiteX17" fmla="*/ 779197 w 5414876"/>
              <a:gd name="connsiteY17" fmla="*/ 2148588 h 3932764"/>
              <a:gd name="connsiteX18" fmla="*/ 763987 w 5414876"/>
              <a:gd name="connsiteY18" fmla="*/ 570061 h 3932764"/>
              <a:gd name="connsiteX19" fmla="*/ 776488 w 5414876"/>
              <a:gd name="connsiteY19" fmla="*/ 562995 h 3932764"/>
              <a:gd name="connsiteX20" fmla="*/ 831532 w 5414876"/>
              <a:gd name="connsiteY20" fmla="*/ 511341 h 3932764"/>
              <a:gd name="connsiteX21" fmla="*/ 1948983 w 5414876"/>
              <a:gd name="connsiteY21" fmla="*/ 150108 h 3932764"/>
              <a:gd name="connsiteX22" fmla="*/ 2542638 w 5414876"/>
              <a:gd name="connsiteY22" fmla="*/ 197249 h 3932764"/>
              <a:gd name="connsiteX23" fmla="*/ 2590624 w 5414876"/>
              <a:gd name="connsiteY23" fmla="*/ 209697 h 3932764"/>
              <a:gd name="connsiteX24" fmla="*/ 2694382 w 5414876"/>
              <a:gd name="connsiteY24" fmla="*/ 167979 h 3932764"/>
              <a:gd name="connsiteX25" fmla="*/ 3752077 w 5414876"/>
              <a:gd name="connsiteY25" fmla="*/ 0 h 3932764"/>
              <a:gd name="connsiteX26" fmla="*/ 4809771 w 5414876"/>
              <a:gd name="connsiteY26" fmla="*/ 167979 h 3932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414876" h="3932764">
                <a:moveTo>
                  <a:pt x="4809771" y="167979"/>
                </a:moveTo>
                <a:cubicBezTo>
                  <a:pt x="5179324" y="302901"/>
                  <a:pt x="5414876" y="507089"/>
                  <a:pt x="5414876" y="735615"/>
                </a:cubicBezTo>
                <a:cubicBezTo>
                  <a:pt x="5414876" y="1141884"/>
                  <a:pt x="4670416" y="1471230"/>
                  <a:pt x="3752077" y="1471230"/>
                </a:cubicBezTo>
                <a:cubicBezTo>
                  <a:pt x="3522492" y="1471230"/>
                  <a:pt x="3303775" y="1450646"/>
                  <a:pt x="3104841" y="1413422"/>
                </a:cubicBezTo>
                <a:lnTo>
                  <a:pt x="2905986" y="1365672"/>
                </a:lnTo>
                <a:lnTo>
                  <a:pt x="2891077" y="1373818"/>
                </a:lnTo>
                <a:cubicBezTo>
                  <a:pt x="2721141" y="1459612"/>
                  <a:pt x="2512146" y="1524368"/>
                  <a:pt x="2280268" y="1558732"/>
                </a:cubicBezTo>
                <a:lnTo>
                  <a:pt x="2013014" y="1583622"/>
                </a:lnTo>
                <a:lnTo>
                  <a:pt x="2026571" y="1612338"/>
                </a:lnTo>
                <a:cubicBezTo>
                  <a:pt x="2325899" y="2308611"/>
                  <a:pt x="2326675" y="2986796"/>
                  <a:pt x="2041782" y="3190865"/>
                </a:cubicBezTo>
                <a:lnTo>
                  <a:pt x="2038758" y="3192572"/>
                </a:lnTo>
                <a:lnTo>
                  <a:pt x="1993303" y="3249969"/>
                </a:lnTo>
                <a:cubicBezTo>
                  <a:pt x="1858053" y="3409107"/>
                  <a:pt x="1672864" y="3561199"/>
                  <a:pt x="1451129" y="3684725"/>
                </a:cubicBezTo>
                <a:cubicBezTo>
                  <a:pt x="859836" y="4014124"/>
                  <a:pt x="232581" y="4015633"/>
                  <a:pt x="50115" y="3688094"/>
                </a:cubicBezTo>
                <a:cubicBezTo>
                  <a:pt x="-132351" y="3360556"/>
                  <a:pt x="199067" y="2828002"/>
                  <a:pt x="790359" y="2498603"/>
                </a:cubicBezTo>
                <a:lnTo>
                  <a:pt x="921146" y="2435025"/>
                </a:lnTo>
                <a:lnTo>
                  <a:pt x="908379" y="2414157"/>
                </a:lnTo>
                <a:cubicBezTo>
                  <a:pt x="862437" y="2330187"/>
                  <a:pt x="819108" y="2241424"/>
                  <a:pt x="779197" y="2148588"/>
                </a:cubicBezTo>
                <a:cubicBezTo>
                  <a:pt x="479869" y="1452315"/>
                  <a:pt x="479094" y="774130"/>
                  <a:pt x="763987" y="570061"/>
                </a:cubicBezTo>
                <a:lnTo>
                  <a:pt x="776488" y="562995"/>
                </a:lnTo>
                <a:lnTo>
                  <a:pt x="831532" y="511341"/>
                </a:lnTo>
                <a:cubicBezTo>
                  <a:pt x="1068829" y="310828"/>
                  <a:pt x="1478571" y="168874"/>
                  <a:pt x="1948983" y="150108"/>
                </a:cubicBezTo>
                <a:cubicBezTo>
                  <a:pt x="2160668" y="141663"/>
                  <a:pt x="2362094" y="159063"/>
                  <a:pt x="2542638" y="197249"/>
                </a:cubicBezTo>
                <a:lnTo>
                  <a:pt x="2590624" y="209697"/>
                </a:lnTo>
                <a:lnTo>
                  <a:pt x="2694382" y="167979"/>
                </a:lnTo>
                <a:cubicBezTo>
                  <a:pt x="2981812" y="63039"/>
                  <a:pt x="3350304" y="0"/>
                  <a:pt x="3752077" y="0"/>
                </a:cubicBezTo>
                <a:cubicBezTo>
                  <a:pt x="4153850" y="0"/>
                  <a:pt x="4522342" y="63039"/>
                  <a:pt x="4809771" y="167979"/>
                </a:cubicBezTo>
                <a:close/>
              </a:path>
            </a:pathLst>
          </a:custGeom>
          <a:solidFill>
            <a:srgbClr val="8FAADC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100" name="箭號: 向左 99">
            <a:extLst>
              <a:ext uri="{FF2B5EF4-FFF2-40B4-BE49-F238E27FC236}">
                <a16:creationId xmlns:a16="http://schemas.microsoft.com/office/drawing/2014/main" id="{59732F06-7461-76FC-0A4E-180B77131A6E}"/>
              </a:ext>
            </a:extLst>
          </p:cNvPr>
          <p:cNvSpPr/>
          <p:nvPr/>
        </p:nvSpPr>
        <p:spPr>
          <a:xfrm>
            <a:off x="3636466" y="5963829"/>
            <a:ext cx="1355222" cy="392521"/>
          </a:xfrm>
          <a:prstGeom prst="lef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43" name="群組 142">
            <a:extLst>
              <a:ext uri="{FF2B5EF4-FFF2-40B4-BE49-F238E27FC236}">
                <a16:creationId xmlns:a16="http://schemas.microsoft.com/office/drawing/2014/main" id="{A912C297-1E05-BA75-C8D1-A95876FBE569}"/>
              </a:ext>
            </a:extLst>
          </p:cNvPr>
          <p:cNvGrpSpPr/>
          <p:nvPr/>
        </p:nvGrpSpPr>
        <p:grpSpPr>
          <a:xfrm>
            <a:off x="8662654" y="1027111"/>
            <a:ext cx="2985187" cy="1619219"/>
            <a:chOff x="8662654" y="1027111"/>
            <a:chExt cx="2985187" cy="1619219"/>
          </a:xfrm>
        </p:grpSpPr>
        <p:cxnSp>
          <p:nvCxnSpPr>
            <p:cNvPr id="132" name="直線單箭頭接點 131">
              <a:extLst>
                <a:ext uri="{FF2B5EF4-FFF2-40B4-BE49-F238E27FC236}">
                  <a16:creationId xmlns:a16="http://schemas.microsoft.com/office/drawing/2014/main" id="{173661C1-D8BD-9475-C857-1FFD6A0CAC5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686176" y="2456483"/>
              <a:ext cx="938624" cy="0"/>
            </a:xfrm>
            <a:prstGeom prst="straightConnector1">
              <a:avLst/>
            </a:prstGeom>
            <a:ln w="57150">
              <a:solidFill>
                <a:srgbClr val="7030A0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文字方塊 135">
              <a:extLst>
                <a:ext uri="{FF2B5EF4-FFF2-40B4-BE49-F238E27FC236}">
                  <a16:creationId xmlns:a16="http://schemas.microsoft.com/office/drawing/2014/main" id="{A2934FE2-7A26-C1B9-73D2-0821FE87595F}"/>
                </a:ext>
              </a:extLst>
            </p:cNvPr>
            <p:cNvSpPr txBox="1"/>
            <p:nvPr/>
          </p:nvSpPr>
          <p:spPr>
            <a:xfrm>
              <a:off x="9850554" y="2123110"/>
              <a:ext cx="179728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macrounite</a:t>
              </a:r>
              <a:endPara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9" name="箭號: 向左 138">
              <a:extLst>
                <a:ext uri="{FF2B5EF4-FFF2-40B4-BE49-F238E27FC236}">
                  <a16:creationId xmlns:a16="http://schemas.microsoft.com/office/drawing/2014/main" id="{673DAC8D-BC2F-2BA4-0ABF-C158DB19D6A0}"/>
                </a:ext>
              </a:extLst>
            </p:cNvPr>
            <p:cNvSpPr/>
            <p:nvPr/>
          </p:nvSpPr>
          <p:spPr>
            <a:xfrm>
              <a:off x="8663824" y="1079900"/>
              <a:ext cx="938623" cy="418873"/>
            </a:xfrm>
            <a:prstGeom prst="lef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0" name="文字方塊 139">
              <a:extLst>
                <a:ext uri="{FF2B5EF4-FFF2-40B4-BE49-F238E27FC236}">
                  <a16:creationId xmlns:a16="http://schemas.microsoft.com/office/drawing/2014/main" id="{525A3431-5C7A-FDB3-DC8C-D8A717CEE1C3}"/>
                </a:ext>
              </a:extLst>
            </p:cNvPr>
            <p:cNvSpPr txBox="1"/>
            <p:nvPr/>
          </p:nvSpPr>
          <p:spPr>
            <a:xfrm>
              <a:off x="9831965" y="1027111"/>
              <a:ext cx="16001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microfind</a:t>
              </a:r>
              <a:endPara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1" name="文字方塊 140">
              <a:extLst>
                <a:ext uri="{FF2B5EF4-FFF2-40B4-BE49-F238E27FC236}">
                  <a16:creationId xmlns:a16="http://schemas.microsoft.com/office/drawing/2014/main" id="{43A5904B-681F-7D29-3D2F-0C0DBB0E6695}"/>
                </a:ext>
              </a:extLst>
            </p:cNvPr>
            <p:cNvSpPr txBox="1"/>
            <p:nvPr/>
          </p:nvSpPr>
          <p:spPr>
            <a:xfrm>
              <a:off x="9828202" y="1624040"/>
              <a:ext cx="165942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macrofind</a:t>
              </a:r>
              <a:endPara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2" name="箭號: 向左 141">
              <a:extLst>
                <a:ext uri="{FF2B5EF4-FFF2-40B4-BE49-F238E27FC236}">
                  <a16:creationId xmlns:a16="http://schemas.microsoft.com/office/drawing/2014/main" id="{8ADB60AB-7C69-5300-B0EF-8E392160280F}"/>
                </a:ext>
              </a:extLst>
            </p:cNvPr>
            <p:cNvSpPr/>
            <p:nvPr/>
          </p:nvSpPr>
          <p:spPr>
            <a:xfrm>
              <a:off x="8662654" y="1780747"/>
              <a:ext cx="938623" cy="418873"/>
            </a:xfrm>
            <a:prstGeom prst="leftArrow">
              <a:avLst/>
            </a:prstGeom>
            <a:solidFill>
              <a:srgbClr val="7030A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>
                <a:solidFill>
                  <a:srgbClr val="7030A0"/>
                </a:solidFill>
              </a:endParaRPr>
            </a:p>
          </p:txBody>
        </p:sp>
      </p:grpSp>
      <p:sp>
        <p:nvSpPr>
          <p:cNvPr id="146" name="箭號: 向左 145">
            <a:extLst>
              <a:ext uri="{FF2B5EF4-FFF2-40B4-BE49-F238E27FC236}">
                <a16:creationId xmlns:a16="http://schemas.microsoft.com/office/drawing/2014/main" id="{BF6D893B-D077-C765-33DB-A496D61E92D3}"/>
              </a:ext>
            </a:extLst>
          </p:cNvPr>
          <p:cNvSpPr/>
          <p:nvPr/>
        </p:nvSpPr>
        <p:spPr>
          <a:xfrm>
            <a:off x="3632563" y="5984650"/>
            <a:ext cx="1355222" cy="392521"/>
          </a:xfrm>
          <a:prstGeom prst="lef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7" name="箭號: 向左 146">
            <a:extLst>
              <a:ext uri="{FF2B5EF4-FFF2-40B4-BE49-F238E27FC236}">
                <a16:creationId xmlns:a16="http://schemas.microsoft.com/office/drawing/2014/main" id="{63893C53-45B9-57C3-EA95-AE5A5C61E1F9}"/>
              </a:ext>
            </a:extLst>
          </p:cNvPr>
          <p:cNvSpPr/>
          <p:nvPr/>
        </p:nvSpPr>
        <p:spPr>
          <a:xfrm>
            <a:off x="3270987" y="3876962"/>
            <a:ext cx="1355222" cy="392521"/>
          </a:xfrm>
          <a:prstGeom prst="lef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8" name="箭號: 向左 147">
            <a:extLst>
              <a:ext uri="{FF2B5EF4-FFF2-40B4-BE49-F238E27FC236}">
                <a16:creationId xmlns:a16="http://schemas.microsoft.com/office/drawing/2014/main" id="{C777F201-7524-4FA9-5D21-94E0C8D6072D}"/>
              </a:ext>
            </a:extLst>
          </p:cNvPr>
          <p:cNvSpPr/>
          <p:nvPr/>
        </p:nvSpPr>
        <p:spPr>
          <a:xfrm>
            <a:off x="4588563" y="2937088"/>
            <a:ext cx="1355222" cy="392521"/>
          </a:xfrm>
          <a:prstGeom prst="lef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2281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2.59259E-6 L -0.02878 -0.3062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5" y="-15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1.85185E-6 L -0.02904 -0.3032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58" y="-15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1.11022E-16 L 0.10846 -0.13842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56" y="-7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04 -0.30324 L 0.07851 -0.44283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78" y="-69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-2.96296E-6 L 0.16719 -0.12315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59" y="-6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851 -0.44283 L 0.24531 -0.56991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3" y="-6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 animBg="1"/>
      <p:bldP spid="100" grpId="1" animBg="1"/>
      <p:bldP spid="100" grpId="2" animBg="1"/>
      <p:bldP spid="100" grpId="3" animBg="1"/>
      <p:bldP spid="146" grpId="0" animBg="1"/>
      <p:bldP spid="146" grpId="1" animBg="1"/>
      <p:bldP spid="146" grpId="2" animBg="1"/>
      <p:bldP spid="147" grpId="0" animBg="1"/>
      <p:bldP spid="147" grpId="1" animBg="1"/>
      <p:bldP spid="147" grpId="2" animBg="1"/>
      <p:bldP spid="148" grpId="0" animBg="1"/>
      <p:bldP spid="148" grpId="1" animBg="1"/>
      <p:bldP spid="148" grpId="2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029DA5-2161-703A-A6CA-5967ABD47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Find(k) Again</a:t>
            </a:r>
            <a:endParaRPr lang="zh-TW" altLang="en-US" b="1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7A565F9-5FA5-4957-68EF-E8D1D8459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25</a:t>
            </a:fld>
            <a:endParaRPr lang="zh-TW" altLang="en-US"/>
          </a:p>
        </p:txBody>
      </p:sp>
      <p:sp>
        <p:nvSpPr>
          <p:cNvPr id="6" name="橢圓 5">
            <a:extLst>
              <a:ext uri="{FF2B5EF4-FFF2-40B4-BE49-F238E27FC236}">
                <a16:creationId xmlns:a16="http://schemas.microsoft.com/office/drawing/2014/main" id="{0DB5B304-309F-F92A-07A0-CE9EBB11FC3D}"/>
              </a:ext>
            </a:extLst>
          </p:cNvPr>
          <p:cNvSpPr/>
          <p:nvPr/>
        </p:nvSpPr>
        <p:spPr>
          <a:xfrm>
            <a:off x="6723826" y="1150233"/>
            <a:ext cx="540000" cy="54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橢圓 38">
            <a:extLst>
              <a:ext uri="{FF2B5EF4-FFF2-40B4-BE49-F238E27FC236}">
                <a16:creationId xmlns:a16="http://schemas.microsoft.com/office/drawing/2014/main" id="{E09F6A20-C0C6-0376-B752-2F9E249DB6A1}"/>
              </a:ext>
            </a:extLst>
          </p:cNvPr>
          <p:cNvSpPr/>
          <p:nvPr/>
        </p:nvSpPr>
        <p:spPr>
          <a:xfrm>
            <a:off x="5818135" y="1874855"/>
            <a:ext cx="720000" cy="72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橢圓 40">
            <a:extLst>
              <a:ext uri="{FF2B5EF4-FFF2-40B4-BE49-F238E27FC236}">
                <a16:creationId xmlns:a16="http://schemas.microsoft.com/office/drawing/2014/main" id="{92244469-50E4-A90A-10DA-F6FAB1FB4A2A}"/>
              </a:ext>
            </a:extLst>
          </p:cNvPr>
          <p:cNvSpPr/>
          <p:nvPr/>
        </p:nvSpPr>
        <p:spPr>
          <a:xfrm>
            <a:off x="3782675" y="2774107"/>
            <a:ext cx="720000" cy="72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橢圓 41">
            <a:extLst>
              <a:ext uri="{FF2B5EF4-FFF2-40B4-BE49-F238E27FC236}">
                <a16:creationId xmlns:a16="http://schemas.microsoft.com/office/drawing/2014/main" id="{18BCFD12-33A3-FB5E-0DCD-A1939D412162}"/>
              </a:ext>
            </a:extLst>
          </p:cNvPr>
          <p:cNvSpPr/>
          <p:nvPr/>
        </p:nvSpPr>
        <p:spPr>
          <a:xfrm>
            <a:off x="2482753" y="3709555"/>
            <a:ext cx="720000" cy="72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橢圓 42">
            <a:extLst>
              <a:ext uri="{FF2B5EF4-FFF2-40B4-BE49-F238E27FC236}">
                <a16:creationId xmlns:a16="http://schemas.microsoft.com/office/drawing/2014/main" id="{3FE7DB94-A4BC-B286-9B12-04A3F151887D}"/>
              </a:ext>
            </a:extLst>
          </p:cNvPr>
          <p:cNvSpPr/>
          <p:nvPr/>
        </p:nvSpPr>
        <p:spPr>
          <a:xfrm>
            <a:off x="7930013" y="2772590"/>
            <a:ext cx="720000" cy="720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橢圓 43">
            <a:extLst>
              <a:ext uri="{FF2B5EF4-FFF2-40B4-BE49-F238E27FC236}">
                <a16:creationId xmlns:a16="http://schemas.microsoft.com/office/drawing/2014/main" id="{24201F41-142A-B2F2-CFD3-D8E3CDAAA094}"/>
              </a:ext>
            </a:extLst>
          </p:cNvPr>
          <p:cNvSpPr/>
          <p:nvPr/>
        </p:nvSpPr>
        <p:spPr>
          <a:xfrm>
            <a:off x="9196171" y="3709555"/>
            <a:ext cx="720000" cy="72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橢圓 44">
            <a:extLst>
              <a:ext uri="{FF2B5EF4-FFF2-40B4-BE49-F238E27FC236}">
                <a16:creationId xmlns:a16="http://schemas.microsoft.com/office/drawing/2014/main" id="{EA89627B-CF79-4AAC-F2B0-928010A26D2F}"/>
              </a:ext>
            </a:extLst>
          </p:cNvPr>
          <p:cNvSpPr/>
          <p:nvPr/>
        </p:nvSpPr>
        <p:spPr>
          <a:xfrm>
            <a:off x="5203577" y="3709555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橢圓 45">
            <a:extLst>
              <a:ext uri="{FF2B5EF4-FFF2-40B4-BE49-F238E27FC236}">
                <a16:creationId xmlns:a16="http://schemas.microsoft.com/office/drawing/2014/main" id="{10A636B9-7411-3F96-C5DC-51C361D430D9}"/>
              </a:ext>
            </a:extLst>
          </p:cNvPr>
          <p:cNvSpPr/>
          <p:nvPr/>
        </p:nvSpPr>
        <p:spPr>
          <a:xfrm>
            <a:off x="8454537" y="4658916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橢圓 46">
            <a:extLst>
              <a:ext uri="{FF2B5EF4-FFF2-40B4-BE49-F238E27FC236}">
                <a16:creationId xmlns:a16="http://schemas.microsoft.com/office/drawing/2014/main" id="{2F257D92-252B-9E5A-D5A6-87D99D4DA67D}"/>
              </a:ext>
            </a:extLst>
          </p:cNvPr>
          <p:cNvSpPr/>
          <p:nvPr/>
        </p:nvSpPr>
        <p:spPr>
          <a:xfrm>
            <a:off x="9953213" y="4657534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橢圓 47">
            <a:extLst>
              <a:ext uri="{FF2B5EF4-FFF2-40B4-BE49-F238E27FC236}">
                <a16:creationId xmlns:a16="http://schemas.microsoft.com/office/drawing/2014/main" id="{23AA858E-DDDC-A371-7BD0-9AC30C5644E6}"/>
              </a:ext>
            </a:extLst>
          </p:cNvPr>
          <p:cNvSpPr/>
          <p:nvPr/>
        </p:nvSpPr>
        <p:spPr>
          <a:xfrm>
            <a:off x="1579784" y="4657534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橢圓 48">
            <a:extLst>
              <a:ext uri="{FF2B5EF4-FFF2-40B4-BE49-F238E27FC236}">
                <a16:creationId xmlns:a16="http://schemas.microsoft.com/office/drawing/2014/main" id="{930B2FB1-0503-AD70-7A55-D3C0920F960A}"/>
              </a:ext>
            </a:extLst>
          </p:cNvPr>
          <p:cNvSpPr/>
          <p:nvPr/>
        </p:nvSpPr>
        <p:spPr>
          <a:xfrm>
            <a:off x="3365435" y="4657534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橢圓 49">
            <a:extLst>
              <a:ext uri="{FF2B5EF4-FFF2-40B4-BE49-F238E27FC236}">
                <a16:creationId xmlns:a16="http://schemas.microsoft.com/office/drawing/2014/main" id="{9681A48C-0892-5859-2629-DD09CF31E519}"/>
              </a:ext>
            </a:extLst>
          </p:cNvPr>
          <p:cNvSpPr/>
          <p:nvPr/>
        </p:nvSpPr>
        <p:spPr>
          <a:xfrm>
            <a:off x="2814402" y="5682241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1" name="直線接點 50">
            <a:extLst>
              <a:ext uri="{FF2B5EF4-FFF2-40B4-BE49-F238E27FC236}">
                <a16:creationId xmlns:a16="http://schemas.microsoft.com/office/drawing/2014/main" id="{E9A7FEE5-C2B2-D367-65AF-6BB4367FF8CC}"/>
              </a:ext>
            </a:extLst>
          </p:cNvPr>
          <p:cNvCxnSpPr>
            <a:stCxn id="39" idx="3"/>
            <a:endCxn id="41" idx="0"/>
          </p:cNvCxnSpPr>
          <p:nvPr/>
        </p:nvCxnSpPr>
        <p:spPr>
          <a:xfrm flipH="1">
            <a:off x="4142675" y="2489413"/>
            <a:ext cx="1780902" cy="2846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接點 51">
            <a:extLst>
              <a:ext uri="{FF2B5EF4-FFF2-40B4-BE49-F238E27FC236}">
                <a16:creationId xmlns:a16="http://schemas.microsoft.com/office/drawing/2014/main" id="{48996826-8253-F5F5-4584-0AE89B348F31}"/>
              </a:ext>
            </a:extLst>
          </p:cNvPr>
          <p:cNvCxnSpPr>
            <a:cxnSpLocks/>
            <a:stCxn id="42" idx="0"/>
            <a:endCxn id="41" idx="3"/>
          </p:cNvCxnSpPr>
          <p:nvPr/>
        </p:nvCxnSpPr>
        <p:spPr>
          <a:xfrm flipV="1">
            <a:off x="2842753" y="3388665"/>
            <a:ext cx="1045364" cy="3208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接點 52">
            <a:extLst>
              <a:ext uri="{FF2B5EF4-FFF2-40B4-BE49-F238E27FC236}">
                <a16:creationId xmlns:a16="http://schemas.microsoft.com/office/drawing/2014/main" id="{CC7C7D59-4380-E733-3460-C4D67A255DE9}"/>
              </a:ext>
            </a:extLst>
          </p:cNvPr>
          <p:cNvCxnSpPr>
            <a:cxnSpLocks/>
            <a:stCxn id="42" idx="3"/>
            <a:endCxn id="48" idx="0"/>
          </p:cNvCxnSpPr>
          <p:nvPr/>
        </p:nvCxnSpPr>
        <p:spPr>
          <a:xfrm flipH="1">
            <a:off x="1939784" y="4324113"/>
            <a:ext cx="648411" cy="33342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接點 53">
            <a:extLst>
              <a:ext uri="{FF2B5EF4-FFF2-40B4-BE49-F238E27FC236}">
                <a16:creationId xmlns:a16="http://schemas.microsoft.com/office/drawing/2014/main" id="{B22FAAD5-C2E3-5BAD-BA3E-9F6D70097C36}"/>
              </a:ext>
            </a:extLst>
          </p:cNvPr>
          <p:cNvCxnSpPr>
            <a:cxnSpLocks/>
            <a:stCxn id="49" idx="0"/>
            <a:endCxn id="42" idx="5"/>
          </p:cNvCxnSpPr>
          <p:nvPr/>
        </p:nvCxnSpPr>
        <p:spPr>
          <a:xfrm flipH="1" flipV="1">
            <a:off x="3097311" y="4324113"/>
            <a:ext cx="628124" cy="33342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接點 54">
            <a:extLst>
              <a:ext uri="{FF2B5EF4-FFF2-40B4-BE49-F238E27FC236}">
                <a16:creationId xmlns:a16="http://schemas.microsoft.com/office/drawing/2014/main" id="{7616585D-37BB-F1ED-9322-90ABDCE6E7E4}"/>
              </a:ext>
            </a:extLst>
          </p:cNvPr>
          <p:cNvCxnSpPr>
            <a:cxnSpLocks/>
            <a:stCxn id="50" idx="0"/>
            <a:endCxn id="49" idx="3"/>
          </p:cNvCxnSpPr>
          <p:nvPr/>
        </p:nvCxnSpPr>
        <p:spPr>
          <a:xfrm flipV="1">
            <a:off x="3174402" y="5272092"/>
            <a:ext cx="296475" cy="4101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接點 55">
            <a:extLst>
              <a:ext uri="{FF2B5EF4-FFF2-40B4-BE49-F238E27FC236}">
                <a16:creationId xmlns:a16="http://schemas.microsoft.com/office/drawing/2014/main" id="{446911A2-0A5A-C6D6-646E-B3CCA92D69AB}"/>
              </a:ext>
            </a:extLst>
          </p:cNvPr>
          <p:cNvCxnSpPr>
            <a:cxnSpLocks/>
            <a:stCxn id="45" idx="0"/>
            <a:endCxn id="41" idx="5"/>
          </p:cNvCxnSpPr>
          <p:nvPr/>
        </p:nvCxnSpPr>
        <p:spPr>
          <a:xfrm flipH="1" flipV="1">
            <a:off x="4397233" y="3388665"/>
            <a:ext cx="1166344" cy="3208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接點 56">
            <a:extLst>
              <a:ext uri="{FF2B5EF4-FFF2-40B4-BE49-F238E27FC236}">
                <a16:creationId xmlns:a16="http://schemas.microsoft.com/office/drawing/2014/main" id="{0214A055-74FB-F243-15EB-3F6DD18A4AD7}"/>
              </a:ext>
            </a:extLst>
          </p:cNvPr>
          <p:cNvCxnSpPr>
            <a:cxnSpLocks/>
            <a:stCxn id="43" idx="0"/>
            <a:endCxn id="39" idx="5"/>
          </p:cNvCxnSpPr>
          <p:nvPr/>
        </p:nvCxnSpPr>
        <p:spPr>
          <a:xfrm flipH="1" flipV="1">
            <a:off x="6432693" y="2489413"/>
            <a:ext cx="1857320" cy="28317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接點 57">
            <a:extLst>
              <a:ext uri="{FF2B5EF4-FFF2-40B4-BE49-F238E27FC236}">
                <a16:creationId xmlns:a16="http://schemas.microsoft.com/office/drawing/2014/main" id="{5C4055CE-0D69-A2A1-BEA3-0D5911FBFEE3}"/>
              </a:ext>
            </a:extLst>
          </p:cNvPr>
          <p:cNvCxnSpPr>
            <a:cxnSpLocks/>
            <a:stCxn id="44" idx="0"/>
            <a:endCxn id="43" idx="5"/>
          </p:cNvCxnSpPr>
          <p:nvPr/>
        </p:nvCxnSpPr>
        <p:spPr>
          <a:xfrm flipH="1" flipV="1">
            <a:off x="8544571" y="3387148"/>
            <a:ext cx="1011600" cy="322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接點 58">
            <a:extLst>
              <a:ext uri="{FF2B5EF4-FFF2-40B4-BE49-F238E27FC236}">
                <a16:creationId xmlns:a16="http://schemas.microsoft.com/office/drawing/2014/main" id="{E4070A58-9DA2-AE1D-1161-CBB587DA4E74}"/>
              </a:ext>
            </a:extLst>
          </p:cNvPr>
          <p:cNvCxnSpPr>
            <a:cxnSpLocks/>
            <a:stCxn id="46" idx="0"/>
            <a:endCxn id="44" idx="3"/>
          </p:cNvCxnSpPr>
          <p:nvPr/>
        </p:nvCxnSpPr>
        <p:spPr>
          <a:xfrm flipV="1">
            <a:off x="8814537" y="4324113"/>
            <a:ext cx="487076" cy="33480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接點 59">
            <a:extLst>
              <a:ext uri="{FF2B5EF4-FFF2-40B4-BE49-F238E27FC236}">
                <a16:creationId xmlns:a16="http://schemas.microsoft.com/office/drawing/2014/main" id="{31A2D61A-A139-1008-B18B-4A6E0C96A736}"/>
              </a:ext>
            </a:extLst>
          </p:cNvPr>
          <p:cNvCxnSpPr>
            <a:cxnSpLocks/>
            <a:stCxn id="47" idx="0"/>
            <a:endCxn id="44" idx="5"/>
          </p:cNvCxnSpPr>
          <p:nvPr/>
        </p:nvCxnSpPr>
        <p:spPr>
          <a:xfrm flipH="1" flipV="1">
            <a:off x="9810729" y="4324113"/>
            <a:ext cx="502484" cy="33342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矩形: 圓角 61">
            <a:extLst>
              <a:ext uri="{FF2B5EF4-FFF2-40B4-BE49-F238E27FC236}">
                <a16:creationId xmlns:a16="http://schemas.microsoft.com/office/drawing/2014/main" id="{12995323-6853-2F90-38A2-F038AE786D6B}"/>
              </a:ext>
            </a:extLst>
          </p:cNvPr>
          <p:cNvSpPr/>
          <p:nvPr/>
        </p:nvSpPr>
        <p:spPr>
          <a:xfrm>
            <a:off x="1442802" y="4582422"/>
            <a:ext cx="2743200" cy="1956490"/>
          </a:xfrm>
          <a:prstGeom prst="roundRect">
            <a:avLst/>
          </a:prstGeom>
          <a:solidFill>
            <a:srgbClr val="A9D18E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5" name="矩形: 圓角 64">
            <a:extLst>
              <a:ext uri="{FF2B5EF4-FFF2-40B4-BE49-F238E27FC236}">
                <a16:creationId xmlns:a16="http://schemas.microsoft.com/office/drawing/2014/main" id="{B2C334F4-8F9B-F376-DD25-58190C4E72A8}"/>
              </a:ext>
            </a:extLst>
          </p:cNvPr>
          <p:cNvSpPr/>
          <p:nvPr/>
        </p:nvSpPr>
        <p:spPr>
          <a:xfrm>
            <a:off x="8290013" y="4581764"/>
            <a:ext cx="2459185" cy="871261"/>
          </a:xfrm>
          <a:prstGeom prst="roundRect">
            <a:avLst/>
          </a:prstGeom>
          <a:solidFill>
            <a:srgbClr val="A9D18E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66" name="直線單箭頭接點 65">
            <a:extLst>
              <a:ext uri="{FF2B5EF4-FFF2-40B4-BE49-F238E27FC236}">
                <a16:creationId xmlns:a16="http://schemas.microsoft.com/office/drawing/2014/main" id="{AD05F155-181F-3F3B-8DE1-2FAC76FBED8F}"/>
              </a:ext>
            </a:extLst>
          </p:cNvPr>
          <p:cNvCxnSpPr>
            <a:cxnSpLocks/>
          </p:cNvCxnSpPr>
          <p:nvPr/>
        </p:nvCxnSpPr>
        <p:spPr>
          <a:xfrm>
            <a:off x="9584902" y="4324113"/>
            <a:ext cx="0" cy="693281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單箭頭接點 66">
            <a:extLst>
              <a:ext uri="{FF2B5EF4-FFF2-40B4-BE49-F238E27FC236}">
                <a16:creationId xmlns:a16="http://schemas.microsoft.com/office/drawing/2014/main" id="{F0CF7998-DF16-C848-DC56-F90E36CBBF5C}"/>
              </a:ext>
            </a:extLst>
          </p:cNvPr>
          <p:cNvCxnSpPr>
            <a:cxnSpLocks/>
          </p:cNvCxnSpPr>
          <p:nvPr/>
        </p:nvCxnSpPr>
        <p:spPr>
          <a:xfrm flipH="1">
            <a:off x="6684655" y="1420233"/>
            <a:ext cx="309171" cy="652189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單箭頭接點 67">
            <a:extLst>
              <a:ext uri="{FF2B5EF4-FFF2-40B4-BE49-F238E27FC236}">
                <a16:creationId xmlns:a16="http://schemas.microsoft.com/office/drawing/2014/main" id="{2F53A5DC-E49F-F7C2-8110-278D3DB7E06B}"/>
              </a:ext>
            </a:extLst>
          </p:cNvPr>
          <p:cNvCxnSpPr>
            <a:cxnSpLocks/>
          </p:cNvCxnSpPr>
          <p:nvPr/>
        </p:nvCxnSpPr>
        <p:spPr>
          <a:xfrm>
            <a:off x="6176562" y="2489413"/>
            <a:ext cx="126506" cy="643177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單箭頭接點 68">
            <a:extLst>
              <a:ext uri="{FF2B5EF4-FFF2-40B4-BE49-F238E27FC236}">
                <a16:creationId xmlns:a16="http://schemas.microsoft.com/office/drawing/2014/main" id="{29AE2D3A-5BF3-F139-DFF9-81F302D23E18}"/>
              </a:ext>
            </a:extLst>
          </p:cNvPr>
          <p:cNvCxnSpPr>
            <a:cxnSpLocks/>
          </p:cNvCxnSpPr>
          <p:nvPr/>
        </p:nvCxnSpPr>
        <p:spPr>
          <a:xfrm>
            <a:off x="4147417" y="3387148"/>
            <a:ext cx="0" cy="752150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單箭頭接點 69">
            <a:extLst>
              <a:ext uri="{FF2B5EF4-FFF2-40B4-BE49-F238E27FC236}">
                <a16:creationId xmlns:a16="http://schemas.microsoft.com/office/drawing/2014/main" id="{A3888E4B-47C0-07ED-4C65-4196783B0645}"/>
              </a:ext>
            </a:extLst>
          </p:cNvPr>
          <p:cNvCxnSpPr>
            <a:cxnSpLocks/>
          </p:cNvCxnSpPr>
          <p:nvPr/>
        </p:nvCxnSpPr>
        <p:spPr>
          <a:xfrm>
            <a:off x="2842753" y="4324113"/>
            <a:ext cx="0" cy="757158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橢圓 70">
            <a:extLst>
              <a:ext uri="{FF2B5EF4-FFF2-40B4-BE49-F238E27FC236}">
                <a16:creationId xmlns:a16="http://schemas.microsoft.com/office/drawing/2014/main" id="{0D2E8762-A897-399A-2B53-EC937299B0F0}"/>
              </a:ext>
            </a:extLst>
          </p:cNvPr>
          <p:cNvSpPr/>
          <p:nvPr/>
        </p:nvSpPr>
        <p:spPr>
          <a:xfrm>
            <a:off x="6239762" y="1861724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2" name="橢圓 71">
            <a:extLst>
              <a:ext uri="{FF2B5EF4-FFF2-40B4-BE49-F238E27FC236}">
                <a16:creationId xmlns:a16="http://schemas.microsoft.com/office/drawing/2014/main" id="{37E12B7B-3B80-5E98-54D3-49C3E9844272}"/>
              </a:ext>
            </a:extLst>
          </p:cNvPr>
          <p:cNvSpPr/>
          <p:nvPr/>
        </p:nvSpPr>
        <p:spPr>
          <a:xfrm>
            <a:off x="8418079" y="2808572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0" name="橢圓 79">
            <a:extLst>
              <a:ext uri="{FF2B5EF4-FFF2-40B4-BE49-F238E27FC236}">
                <a16:creationId xmlns:a16="http://schemas.microsoft.com/office/drawing/2014/main" id="{40CC4A57-A388-63BD-D67A-0F07C4703880}"/>
              </a:ext>
            </a:extLst>
          </p:cNvPr>
          <p:cNvSpPr/>
          <p:nvPr/>
        </p:nvSpPr>
        <p:spPr>
          <a:xfrm>
            <a:off x="8907318" y="4657394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8" name="橢圓 87">
            <a:extLst>
              <a:ext uri="{FF2B5EF4-FFF2-40B4-BE49-F238E27FC236}">
                <a16:creationId xmlns:a16="http://schemas.microsoft.com/office/drawing/2014/main" id="{D9D5E0D3-75DA-62FE-42BC-811823CA9E84}"/>
              </a:ext>
            </a:extLst>
          </p:cNvPr>
          <p:cNvSpPr/>
          <p:nvPr/>
        </p:nvSpPr>
        <p:spPr>
          <a:xfrm>
            <a:off x="5629620" y="3695191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9" name="橢圓 88">
            <a:extLst>
              <a:ext uri="{FF2B5EF4-FFF2-40B4-BE49-F238E27FC236}">
                <a16:creationId xmlns:a16="http://schemas.microsoft.com/office/drawing/2014/main" id="{796FFF4E-3B94-D430-9775-DE60ED1C6C52}"/>
              </a:ext>
            </a:extLst>
          </p:cNvPr>
          <p:cNvSpPr/>
          <p:nvPr/>
        </p:nvSpPr>
        <p:spPr>
          <a:xfrm>
            <a:off x="2041413" y="4670753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1" name="橢圓 90">
            <a:extLst>
              <a:ext uri="{FF2B5EF4-FFF2-40B4-BE49-F238E27FC236}">
                <a16:creationId xmlns:a16="http://schemas.microsoft.com/office/drawing/2014/main" id="{41B31260-1436-8752-40D0-8308143B7D66}"/>
              </a:ext>
            </a:extLst>
          </p:cNvPr>
          <p:cNvSpPr/>
          <p:nvPr/>
        </p:nvSpPr>
        <p:spPr>
          <a:xfrm>
            <a:off x="10381198" y="4669629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05" name="接點: 弧形 104">
            <a:extLst>
              <a:ext uri="{FF2B5EF4-FFF2-40B4-BE49-F238E27FC236}">
                <a16:creationId xmlns:a16="http://schemas.microsoft.com/office/drawing/2014/main" id="{7D3D4BBE-00CF-0145-6592-92D4B3D5F83E}"/>
              </a:ext>
            </a:extLst>
          </p:cNvPr>
          <p:cNvCxnSpPr>
            <a:cxnSpLocks/>
            <a:stCxn id="42" idx="0"/>
            <a:endCxn id="41" idx="1"/>
          </p:cNvCxnSpPr>
          <p:nvPr/>
        </p:nvCxnSpPr>
        <p:spPr>
          <a:xfrm rot="5400000" flipH="1" flipV="1">
            <a:off x="2950432" y="2771870"/>
            <a:ext cx="830006" cy="1045364"/>
          </a:xfrm>
          <a:prstGeom prst="curvedConnector3">
            <a:avLst>
              <a:gd name="adj1" fmla="val 215790"/>
            </a:avLst>
          </a:prstGeom>
          <a:ln w="57150">
            <a:solidFill>
              <a:srgbClr val="7030A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接點: 弧形 108">
            <a:extLst>
              <a:ext uri="{FF2B5EF4-FFF2-40B4-BE49-F238E27FC236}">
                <a16:creationId xmlns:a16="http://schemas.microsoft.com/office/drawing/2014/main" id="{C0739A33-8DE4-5E1F-CA53-B5FF432CC4F5}"/>
              </a:ext>
            </a:extLst>
          </p:cNvPr>
          <p:cNvCxnSpPr>
            <a:cxnSpLocks/>
            <a:stCxn id="41" idx="1"/>
            <a:endCxn id="39" idx="0"/>
          </p:cNvCxnSpPr>
          <p:nvPr/>
        </p:nvCxnSpPr>
        <p:spPr>
          <a:xfrm rot="5400000" flipH="1" flipV="1">
            <a:off x="4530779" y="1232193"/>
            <a:ext cx="1004694" cy="2290018"/>
          </a:xfrm>
          <a:prstGeom prst="curvedConnector3">
            <a:avLst>
              <a:gd name="adj1" fmla="val 189062"/>
            </a:avLst>
          </a:prstGeom>
          <a:ln w="57150">
            <a:solidFill>
              <a:srgbClr val="7030A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矩形: 圓角 63">
            <a:extLst>
              <a:ext uri="{FF2B5EF4-FFF2-40B4-BE49-F238E27FC236}">
                <a16:creationId xmlns:a16="http://schemas.microsoft.com/office/drawing/2014/main" id="{DF2B17F6-1314-0AAA-4C7C-935E24210CDB}"/>
              </a:ext>
            </a:extLst>
          </p:cNvPr>
          <p:cNvSpPr/>
          <p:nvPr/>
        </p:nvSpPr>
        <p:spPr>
          <a:xfrm>
            <a:off x="5697203" y="1769413"/>
            <a:ext cx="1211730" cy="871261"/>
          </a:xfrm>
          <a:prstGeom prst="roundRect">
            <a:avLst/>
          </a:prstGeom>
          <a:solidFill>
            <a:srgbClr val="A9D18E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61" name="矩形: 圓角 60">
            <a:extLst>
              <a:ext uri="{FF2B5EF4-FFF2-40B4-BE49-F238E27FC236}">
                <a16:creationId xmlns:a16="http://schemas.microsoft.com/office/drawing/2014/main" id="{2234B807-7E69-DB23-3A5C-008DA2C4A72B}"/>
              </a:ext>
            </a:extLst>
          </p:cNvPr>
          <p:cNvSpPr/>
          <p:nvPr/>
        </p:nvSpPr>
        <p:spPr>
          <a:xfrm>
            <a:off x="2299783" y="3619561"/>
            <a:ext cx="3760063" cy="871261"/>
          </a:xfrm>
          <a:prstGeom prst="roundRect">
            <a:avLst/>
          </a:prstGeom>
          <a:solidFill>
            <a:srgbClr val="A9D18E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63" name="直角三角形 62">
            <a:extLst>
              <a:ext uri="{FF2B5EF4-FFF2-40B4-BE49-F238E27FC236}">
                <a16:creationId xmlns:a16="http://schemas.microsoft.com/office/drawing/2014/main" id="{B7064A09-BD2D-5E52-175C-9F28BDD85509}"/>
              </a:ext>
            </a:extLst>
          </p:cNvPr>
          <p:cNvSpPr/>
          <p:nvPr/>
        </p:nvSpPr>
        <p:spPr>
          <a:xfrm rot="10800000">
            <a:off x="2482753" y="2714939"/>
            <a:ext cx="7574329" cy="1762752"/>
          </a:xfrm>
          <a:prstGeom prst="rtTriangle">
            <a:avLst/>
          </a:prstGeom>
          <a:solidFill>
            <a:srgbClr val="A9D18E">
              <a:alpha val="50196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3" name="橢圓 92">
            <a:extLst>
              <a:ext uri="{FF2B5EF4-FFF2-40B4-BE49-F238E27FC236}">
                <a16:creationId xmlns:a16="http://schemas.microsoft.com/office/drawing/2014/main" id="{3EF9CE1F-A1F1-120B-B08A-EB3BA20CA92E}"/>
              </a:ext>
            </a:extLst>
          </p:cNvPr>
          <p:cNvSpPr/>
          <p:nvPr/>
        </p:nvSpPr>
        <p:spPr>
          <a:xfrm rot="1678234">
            <a:off x="7571182" y="2839023"/>
            <a:ext cx="2717735" cy="1471230"/>
          </a:xfrm>
          <a:prstGeom prst="ellipse">
            <a:avLst/>
          </a:prstGeom>
          <a:solidFill>
            <a:srgbClr val="8FAADC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FAD439CF-9E83-5C08-5580-31A7412267C3}"/>
              </a:ext>
            </a:extLst>
          </p:cNvPr>
          <p:cNvGrpSpPr/>
          <p:nvPr/>
        </p:nvGrpSpPr>
        <p:grpSpPr>
          <a:xfrm>
            <a:off x="8662654" y="1027111"/>
            <a:ext cx="2824977" cy="1172509"/>
            <a:chOff x="8662654" y="1027111"/>
            <a:chExt cx="2824977" cy="1172509"/>
          </a:xfrm>
        </p:grpSpPr>
        <p:sp>
          <p:nvSpPr>
            <p:cNvPr id="120" name="箭號: 向左 119">
              <a:extLst>
                <a:ext uri="{FF2B5EF4-FFF2-40B4-BE49-F238E27FC236}">
                  <a16:creationId xmlns:a16="http://schemas.microsoft.com/office/drawing/2014/main" id="{F3989D91-3DE5-635C-961D-905D4C5D2B80}"/>
                </a:ext>
              </a:extLst>
            </p:cNvPr>
            <p:cNvSpPr/>
            <p:nvPr/>
          </p:nvSpPr>
          <p:spPr>
            <a:xfrm>
              <a:off x="8663824" y="1079900"/>
              <a:ext cx="938623" cy="418873"/>
            </a:xfrm>
            <a:prstGeom prst="lef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5" name="文字方塊 134">
              <a:extLst>
                <a:ext uri="{FF2B5EF4-FFF2-40B4-BE49-F238E27FC236}">
                  <a16:creationId xmlns:a16="http://schemas.microsoft.com/office/drawing/2014/main" id="{D8989F22-748B-4EB4-F1F8-5E7EA908CAD2}"/>
                </a:ext>
              </a:extLst>
            </p:cNvPr>
            <p:cNvSpPr txBox="1"/>
            <p:nvPr/>
          </p:nvSpPr>
          <p:spPr>
            <a:xfrm>
              <a:off x="9831965" y="1027111"/>
              <a:ext cx="16001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microfind</a:t>
              </a:r>
              <a:endPara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6" name="文字方塊 135">
              <a:extLst>
                <a:ext uri="{FF2B5EF4-FFF2-40B4-BE49-F238E27FC236}">
                  <a16:creationId xmlns:a16="http://schemas.microsoft.com/office/drawing/2014/main" id="{A2934FE2-7A26-C1B9-73D2-0821FE87595F}"/>
                </a:ext>
              </a:extLst>
            </p:cNvPr>
            <p:cNvSpPr txBox="1"/>
            <p:nvPr/>
          </p:nvSpPr>
          <p:spPr>
            <a:xfrm>
              <a:off x="9828202" y="1624040"/>
              <a:ext cx="165942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macrofind</a:t>
              </a:r>
              <a:endPara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箭號: 向左 4">
              <a:extLst>
                <a:ext uri="{FF2B5EF4-FFF2-40B4-BE49-F238E27FC236}">
                  <a16:creationId xmlns:a16="http://schemas.microsoft.com/office/drawing/2014/main" id="{CEF4CEC8-3EF0-B796-CECA-66F5BB5DC558}"/>
                </a:ext>
              </a:extLst>
            </p:cNvPr>
            <p:cNvSpPr/>
            <p:nvPr/>
          </p:nvSpPr>
          <p:spPr>
            <a:xfrm>
              <a:off x="8662654" y="1780747"/>
              <a:ext cx="938623" cy="418873"/>
            </a:xfrm>
            <a:prstGeom prst="leftArrow">
              <a:avLst/>
            </a:prstGeom>
            <a:solidFill>
              <a:srgbClr val="7030A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>
                <a:solidFill>
                  <a:srgbClr val="7030A0"/>
                </a:solidFill>
              </a:endParaRPr>
            </a:p>
          </p:txBody>
        </p:sp>
      </p:grpSp>
      <p:sp>
        <p:nvSpPr>
          <p:cNvPr id="97" name="手繪多邊形: 圖案 96">
            <a:extLst>
              <a:ext uri="{FF2B5EF4-FFF2-40B4-BE49-F238E27FC236}">
                <a16:creationId xmlns:a16="http://schemas.microsoft.com/office/drawing/2014/main" id="{BF0A1E0B-7542-A9B5-5CB4-657203F2683B}"/>
              </a:ext>
            </a:extLst>
          </p:cNvPr>
          <p:cNvSpPr/>
          <p:nvPr/>
        </p:nvSpPr>
        <p:spPr>
          <a:xfrm rot="20352437">
            <a:off x="1912170" y="2207272"/>
            <a:ext cx="5414876" cy="3932764"/>
          </a:xfrm>
          <a:custGeom>
            <a:avLst/>
            <a:gdLst>
              <a:gd name="connsiteX0" fmla="*/ 4809771 w 5414876"/>
              <a:gd name="connsiteY0" fmla="*/ 167979 h 3932764"/>
              <a:gd name="connsiteX1" fmla="*/ 5414876 w 5414876"/>
              <a:gd name="connsiteY1" fmla="*/ 735615 h 3932764"/>
              <a:gd name="connsiteX2" fmla="*/ 3752077 w 5414876"/>
              <a:gd name="connsiteY2" fmla="*/ 1471230 h 3932764"/>
              <a:gd name="connsiteX3" fmla="*/ 3104841 w 5414876"/>
              <a:gd name="connsiteY3" fmla="*/ 1413422 h 3932764"/>
              <a:gd name="connsiteX4" fmla="*/ 2905986 w 5414876"/>
              <a:gd name="connsiteY4" fmla="*/ 1365672 h 3932764"/>
              <a:gd name="connsiteX5" fmla="*/ 2891077 w 5414876"/>
              <a:gd name="connsiteY5" fmla="*/ 1373818 h 3932764"/>
              <a:gd name="connsiteX6" fmla="*/ 2280268 w 5414876"/>
              <a:gd name="connsiteY6" fmla="*/ 1558732 h 3932764"/>
              <a:gd name="connsiteX7" fmla="*/ 2013014 w 5414876"/>
              <a:gd name="connsiteY7" fmla="*/ 1583622 h 3932764"/>
              <a:gd name="connsiteX8" fmla="*/ 2026571 w 5414876"/>
              <a:gd name="connsiteY8" fmla="*/ 1612338 h 3932764"/>
              <a:gd name="connsiteX9" fmla="*/ 2041782 w 5414876"/>
              <a:gd name="connsiteY9" fmla="*/ 3190865 h 3932764"/>
              <a:gd name="connsiteX10" fmla="*/ 2038758 w 5414876"/>
              <a:gd name="connsiteY10" fmla="*/ 3192572 h 3932764"/>
              <a:gd name="connsiteX11" fmla="*/ 1993303 w 5414876"/>
              <a:gd name="connsiteY11" fmla="*/ 3249969 h 3932764"/>
              <a:gd name="connsiteX12" fmla="*/ 1451129 w 5414876"/>
              <a:gd name="connsiteY12" fmla="*/ 3684725 h 3932764"/>
              <a:gd name="connsiteX13" fmla="*/ 50115 w 5414876"/>
              <a:gd name="connsiteY13" fmla="*/ 3688094 h 3932764"/>
              <a:gd name="connsiteX14" fmla="*/ 790359 w 5414876"/>
              <a:gd name="connsiteY14" fmla="*/ 2498603 h 3932764"/>
              <a:gd name="connsiteX15" fmla="*/ 921146 w 5414876"/>
              <a:gd name="connsiteY15" fmla="*/ 2435025 h 3932764"/>
              <a:gd name="connsiteX16" fmla="*/ 908379 w 5414876"/>
              <a:gd name="connsiteY16" fmla="*/ 2414157 h 3932764"/>
              <a:gd name="connsiteX17" fmla="*/ 779197 w 5414876"/>
              <a:gd name="connsiteY17" fmla="*/ 2148588 h 3932764"/>
              <a:gd name="connsiteX18" fmla="*/ 763987 w 5414876"/>
              <a:gd name="connsiteY18" fmla="*/ 570061 h 3932764"/>
              <a:gd name="connsiteX19" fmla="*/ 776488 w 5414876"/>
              <a:gd name="connsiteY19" fmla="*/ 562995 h 3932764"/>
              <a:gd name="connsiteX20" fmla="*/ 831532 w 5414876"/>
              <a:gd name="connsiteY20" fmla="*/ 511341 h 3932764"/>
              <a:gd name="connsiteX21" fmla="*/ 1948983 w 5414876"/>
              <a:gd name="connsiteY21" fmla="*/ 150108 h 3932764"/>
              <a:gd name="connsiteX22" fmla="*/ 2542638 w 5414876"/>
              <a:gd name="connsiteY22" fmla="*/ 197249 h 3932764"/>
              <a:gd name="connsiteX23" fmla="*/ 2590624 w 5414876"/>
              <a:gd name="connsiteY23" fmla="*/ 209697 h 3932764"/>
              <a:gd name="connsiteX24" fmla="*/ 2694382 w 5414876"/>
              <a:gd name="connsiteY24" fmla="*/ 167979 h 3932764"/>
              <a:gd name="connsiteX25" fmla="*/ 3752077 w 5414876"/>
              <a:gd name="connsiteY25" fmla="*/ 0 h 3932764"/>
              <a:gd name="connsiteX26" fmla="*/ 4809771 w 5414876"/>
              <a:gd name="connsiteY26" fmla="*/ 167979 h 3932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414876" h="3932764">
                <a:moveTo>
                  <a:pt x="4809771" y="167979"/>
                </a:moveTo>
                <a:cubicBezTo>
                  <a:pt x="5179324" y="302901"/>
                  <a:pt x="5414876" y="507089"/>
                  <a:pt x="5414876" y="735615"/>
                </a:cubicBezTo>
                <a:cubicBezTo>
                  <a:pt x="5414876" y="1141884"/>
                  <a:pt x="4670416" y="1471230"/>
                  <a:pt x="3752077" y="1471230"/>
                </a:cubicBezTo>
                <a:cubicBezTo>
                  <a:pt x="3522492" y="1471230"/>
                  <a:pt x="3303775" y="1450646"/>
                  <a:pt x="3104841" y="1413422"/>
                </a:cubicBezTo>
                <a:lnTo>
                  <a:pt x="2905986" y="1365672"/>
                </a:lnTo>
                <a:lnTo>
                  <a:pt x="2891077" y="1373818"/>
                </a:lnTo>
                <a:cubicBezTo>
                  <a:pt x="2721141" y="1459612"/>
                  <a:pt x="2512146" y="1524368"/>
                  <a:pt x="2280268" y="1558732"/>
                </a:cubicBezTo>
                <a:lnTo>
                  <a:pt x="2013014" y="1583622"/>
                </a:lnTo>
                <a:lnTo>
                  <a:pt x="2026571" y="1612338"/>
                </a:lnTo>
                <a:cubicBezTo>
                  <a:pt x="2325899" y="2308611"/>
                  <a:pt x="2326675" y="2986796"/>
                  <a:pt x="2041782" y="3190865"/>
                </a:cubicBezTo>
                <a:lnTo>
                  <a:pt x="2038758" y="3192572"/>
                </a:lnTo>
                <a:lnTo>
                  <a:pt x="1993303" y="3249969"/>
                </a:lnTo>
                <a:cubicBezTo>
                  <a:pt x="1858053" y="3409107"/>
                  <a:pt x="1672864" y="3561199"/>
                  <a:pt x="1451129" y="3684725"/>
                </a:cubicBezTo>
                <a:cubicBezTo>
                  <a:pt x="859836" y="4014124"/>
                  <a:pt x="232581" y="4015633"/>
                  <a:pt x="50115" y="3688094"/>
                </a:cubicBezTo>
                <a:cubicBezTo>
                  <a:pt x="-132351" y="3360556"/>
                  <a:pt x="199067" y="2828002"/>
                  <a:pt x="790359" y="2498603"/>
                </a:cubicBezTo>
                <a:lnTo>
                  <a:pt x="921146" y="2435025"/>
                </a:lnTo>
                <a:lnTo>
                  <a:pt x="908379" y="2414157"/>
                </a:lnTo>
                <a:cubicBezTo>
                  <a:pt x="862437" y="2330187"/>
                  <a:pt x="819108" y="2241424"/>
                  <a:pt x="779197" y="2148588"/>
                </a:cubicBezTo>
                <a:cubicBezTo>
                  <a:pt x="479869" y="1452315"/>
                  <a:pt x="479094" y="774130"/>
                  <a:pt x="763987" y="570061"/>
                </a:cubicBezTo>
                <a:lnTo>
                  <a:pt x="776488" y="562995"/>
                </a:lnTo>
                <a:lnTo>
                  <a:pt x="831532" y="511341"/>
                </a:lnTo>
                <a:cubicBezTo>
                  <a:pt x="1068829" y="310828"/>
                  <a:pt x="1478571" y="168874"/>
                  <a:pt x="1948983" y="150108"/>
                </a:cubicBezTo>
                <a:cubicBezTo>
                  <a:pt x="2160668" y="141663"/>
                  <a:pt x="2362094" y="159063"/>
                  <a:pt x="2542638" y="197249"/>
                </a:cubicBezTo>
                <a:lnTo>
                  <a:pt x="2590624" y="209697"/>
                </a:lnTo>
                <a:lnTo>
                  <a:pt x="2694382" y="167979"/>
                </a:lnTo>
                <a:cubicBezTo>
                  <a:pt x="2981812" y="63039"/>
                  <a:pt x="3350304" y="0"/>
                  <a:pt x="3752077" y="0"/>
                </a:cubicBezTo>
                <a:cubicBezTo>
                  <a:pt x="4153850" y="0"/>
                  <a:pt x="4522342" y="63039"/>
                  <a:pt x="4809771" y="167979"/>
                </a:cubicBezTo>
                <a:close/>
              </a:path>
            </a:pathLst>
          </a:custGeom>
          <a:solidFill>
            <a:srgbClr val="8FAADC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3" name="箭號: 向左 2">
            <a:extLst>
              <a:ext uri="{FF2B5EF4-FFF2-40B4-BE49-F238E27FC236}">
                <a16:creationId xmlns:a16="http://schemas.microsoft.com/office/drawing/2014/main" id="{ABE0290E-526A-ECB0-E24A-B6F1B370182F}"/>
              </a:ext>
            </a:extLst>
          </p:cNvPr>
          <p:cNvSpPr/>
          <p:nvPr/>
        </p:nvSpPr>
        <p:spPr>
          <a:xfrm>
            <a:off x="3636466" y="5963829"/>
            <a:ext cx="1355222" cy="392521"/>
          </a:xfrm>
          <a:prstGeom prst="lef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箭號: 向左 10">
            <a:extLst>
              <a:ext uri="{FF2B5EF4-FFF2-40B4-BE49-F238E27FC236}">
                <a16:creationId xmlns:a16="http://schemas.microsoft.com/office/drawing/2014/main" id="{2BA5982F-D6EA-1AA5-02BF-C69560424FCF}"/>
              </a:ext>
            </a:extLst>
          </p:cNvPr>
          <p:cNvSpPr/>
          <p:nvPr/>
        </p:nvSpPr>
        <p:spPr>
          <a:xfrm>
            <a:off x="3632563" y="5984650"/>
            <a:ext cx="1355222" cy="392521"/>
          </a:xfrm>
          <a:prstGeom prst="lef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箭號: 向左 8">
            <a:extLst>
              <a:ext uri="{FF2B5EF4-FFF2-40B4-BE49-F238E27FC236}">
                <a16:creationId xmlns:a16="http://schemas.microsoft.com/office/drawing/2014/main" id="{B458D9D5-3CBD-8F13-B47F-6D4FED51BF94}"/>
              </a:ext>
            </a:extLst>
          </p:cNvPr>
          <p:cNvSpPr/>
          <p:nvPr/>
        </p:nvSpPr>
        <p:spPr>
          <a:xfrm>
            <a:off x="3270987" y="3876962"/>
            <a:ext cx="1355222" cy="392521"/>
          </a:xfrm>
          <a:prstGeom prst="lef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4024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2.59259E-6 L -0.02878 -0.3062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5" y="-15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1.85185E-6 L -0.02904 -0.3032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58" y="-15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1.11022E-16 L 0.10846 -0.1384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56" y="-7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04 -0.30324 L -0.06159 -0.3592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28" y="-2801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-0.35996 C -0.05287 -0.45671 -0.06289 -0.54375 -0.02357 -0.62107 C 0.02304 -0.59722 0.01731 -0.53496 0.02682 -0.49144 C 0.0345 -0.58334 0.03789 -0.72639 0.12096 -0.7581 C 0.2039 -0.74306 0.20078 -0.68195 0.21224 -0.63241 " pathEditMode="relative" rAng="0" ptsTypes="AAAAA">
                                      <p:cBhvr>
                                        <p:cTn id="42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59" y="-199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  <p:bldP spid="11" grpId="0" animBg="1"/>
      <p:bldP spid="11" grpId="1" animBg="1"/>
      <p:bldP spid="11" grpId="2" animBg="1"/>
      <p:bldP spid="9" grpId="0" animBg="1"/>
      <p:bldP spid="9" grpId="1" animBg="1"/>
      <p:bldP spid="9" grpId="2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029DA5-2161-703A-A6CA-5967ABD47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Find(h) Again</a:t>
            </a:r>
            <a:endParaRPr lang="zh-TW" altLang="en-US" b="1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7A565F9-5FA5-4957-68EF-E8D1D8459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26</a:t>
            </a:fld>
            <a:endParaRPr lang="zh-TW" altLang="en-US"/>
          </a:p>
        </p:txBody>
      </p:sp>
      <p:sp>
        <p:nvSpPr>
          <p:cNvPr id="6" name="橢圓 5">
            <a:extLst>
              <a:ext uri="{FF2B5EF4-FFF2-40B4-BE49-F238E27FC236}">
                <a16:creationId xmlns:a16="http://schemas.microsoft.com/office/drawing/2014/main" id="{0DB5B304-309F-F92A-07A0-CE9EBB11FC3D}"/>
              </a:ext>
            </a:extLst>
          </p:cNvPr>
          <p:cNvSpPr/>
          <p:nvPr/>
        </p:nvSpPr>
        <p:spPr>
          <a:xfrm>
            <a:off x="6723826" y="1150233"/>
            <a:ext cx="540000" cy="54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橢圓 38">
            <a:extLst>
              <a:ext uri="{FF2B5EF4-FFF2-40B4-BE49-F238E27FC236}">
                <a16:creationId xmlns:a16="http://schemas.microsoft.com/office/drawing/2014/main" id="{E09F6A20-C0C6-0376-B752-2F9E249DB6A1}"/>
              </a:ext>
            </a:extLst>
          </p:cNvPr>
          <p:cNvSpPr/>
          <p:nvPr/>
        </p:nvSpPr>
        <p:spPr>
          <a:xfrm>
            <a:off x="5818135" y="1874855"/>
            <a:ext cx="720000" cy="72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橢圓 40">
            <a:extLst>
              <a:ext uri="{FF2B5EF4-FFF2-40B4-BE49-F238E27FC236}">
                <a16:creationId xmlns:a16="http://schemas.microsoft.com/office/drawing/2014/main" id="{92244469-50E4-A90A-10DA-F6FAB1FB4A2A}"/>
              </a:ext>
            </a:extLst>
          </p:cNvPr>
          <p:cNvSpPr/>
          <p:nvPr/>
        </p:nvSpPr>
        <p:spPr>
          <a:xfrm>
            <a:off x="3782675" y="2774107"/>
            <a:ext cx="720000" cy="72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橢圓 41">
            <a:extLst>
              <a:ext uri="{FF2B5EF4-FFF2-40B4-BE49-F238E27FC236}">
                <a16:creationId xmlns:a16="http://schemas.microsoft.com/office/drawing/2014/main" id="{18BCFD12-33A3-FB5E-0DCD-A1939D412162}"/>
              </a:ext>
            </a:extLst>
          </p:cNvPr>
          <p:cNvSpPr/>
          <p:nvPr/>
        </p:nvSpPr>
        <p:spPr>
          <a:xfrm>
            <a:off x="2482753" y="3709555"/>
            <a:ext cx="720000" cy="72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橢圓 42">
            <a:extLst>
              <a:ext uri="{FF2B5EF4-FFF2-40B4-BE49-F238E27FC236}">
                <a16:creationId xmlns:a16="http://schemas.microsoft.com/office/drawing/2014/main" id="{3FE7DB94-A4BC-B286-9B12-04A3F151887D}"/>
              </a:ext>
            </a:extLst>
          </p:cNvPr>
          <p:cNvSpPr/>
          <p:nvPr/>
        </p:nvSpPr>
        <p:spPr>
          <a:xfrm>
            <a:off x="7930013" y="2772590"/>
            <a:ext cx="720000" cy="720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橢圓 43">
            <a:extLst>
              <a:ext uri="{FF2B5EF4-FFF2-40B4-BE49-F238E27FC236}">
                <a16:creationId xmlns:a16="http://schemas.microsoft.com/office/drawing/2014/main" id="{24201F41-142A-B2F2-CFD3-D8E3CDAAA094}"/>
              </a:ext>
            </a:extLst>
          </p:cNvPr>
          <p:cNvSpPr/>
          <p:nvPr/>
        </p:nvSpPr>
        <p:spPr>
          <a:xfrm>
            <a:off x="9196171" y="3709555"/>
            <a:ext cx="720000" cy="720000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橢圓 44">
            <a:extLst>
              <a:ext uri="{FF2B5EF4-FFF2-40B4-BE49-F238E27FC236}">
                <a16:creationId xmlns:a16="http://schemas.microsoft.com/office/drawing/2014/main" id="{EA89627B-CF79-4AAC-F2B0-928010A26D2F}"/>
              </a:ext>
            </a:extLst>
          </p:cNvPr>
          <p:cNvSpPr/>
          <p:nvPr/>
        </p:nvSpPr>
        <p:spPr>
          <a:xfrm>
            <a:off x="5203577" y="3709555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橢圓 45">
            <a:extLst>
              <a:ext uri="{FF2B5EF4-FFF2-40B4-BE49-F238E27FC236}">
                <a16:creationId xmlns:a16="http://schemas.microsoft.com/office/drawing/2014/main" id="{10A636B9-7411-3F96-C5DC-51C361D430D9}"/>
              </a:ext>
            </a:extLst>
          </p:cNvPr>
          <p:cNvSpPr/>
          <p:nvPr/>
        </p:nvSpPr>
        <p:spPr>
          <a:xfrm>
            <a:off x="8454537" y="4658916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橢圓 46">
            <a:extLst>
              <a:ext uri="{FF2B5EF4-FFF2-40B4-BE49-F238E27FC236}">
                <a16:creationId xmlns:a16="http://schemas.microsoft.com/office/drawing/2014/main" id="{2F257D92-252B-9E5A-D5A6-87D99D4DA67D}"/>
              </a:ext>
            </a:extLst>
          </p:cNvPr>
          <p:cNvSpPr/>
          <p:nvPr/>
        </p:nvSpPr>
        <p:spPr>
          <a:xfrm>
            <a:off x="9953213" y="4657534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橢圓 47">
            <a:extLst>
              <a:ext uri="{FF2B5EF4-FFF2-40B4-BE49-F238E27FC236}">
                <a16:creationId xmlns:a16="http://schemas.microsoft.com/office/drawing/2014/main" id="{23AA858E-DDDC-A371-7BD0-9AC30C5644E6}"/>
              </a:ext>
            </a:extLst>
          </p:cNvPr>
          <p:cNvSpPr/>
          <p:nvPr/>
        </p:nvSpPr>
        <p:spPr>
          <a:xfrm>
            <a:off x="1579784" y="4657534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橢圓 48">
            <a:extLst>
              <a:ext uri="{FF2B5EF4-FFF2-40B4-BE49-F238E27FC236}">
                <a16:creationId xmlns:a16="http://schemas.microsoft.com/office/drawing/2014/main" id="{930B2FB1-0503-AD70-7A55-D3C0920F960A}"/>
              </a:ext>
            </a:extLst>
          </p:cNvPr>
          <p:cNvSpPr/>
          <p:nvPr/>
        </p:nvSpPr>
        <p:spPr>
          <a:xfrm>
            <a:off x="3365435" y="4657534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橢圓 49">
            <a:extLst>
              <a:ext uri="{FF2B5EF4-FFF2-40B4-BE49-F238E27FC236}">
                <a16:creationId xmlns:a16="http://schemas.microsoft.com/office/drawing/2014/main" id="{9681A48C-0892-5859-2629-DD09CF31E519}"/>
              </a:ext>
            </a:extLst>
          </p:cNvPr>
          <p:cNvSpPr/>
          <p:nvPr/>
        </p:nvSpPr>
        <p:spPr>
          <a:xfrm>
            <a:off x="2814402" y="5682241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1" name="直線接點 50">
            <a:extLst>
              <a:ext uri="{FF2B5EF4-FFF2-40B4-BE49-F238E27FC236}">
                <a16:creationId xmlns:a16="http://schemas.microsoft.com/office/drawing/2014/main" id="{E9A7FEE5-C2B2-D367-65AF-6BB4367FF8CC}"/>
              </a:ext>
            </a:extLst>
          </p:cNvPr>
          <p:cNvCxnSpPr>
            <a:stCxn id="39" idx="3"/>
            <a:endCxn id="41" idx="0"/>
          </p:cNvCxnSpPr>
          <p:nvPr/>
        </p:nvCxnSpPr>
        <p:spPr>
          <a:xfrm flipH="1">
            <a:off x="4142675" y="2489413"/>
            <a:ext cx="1780902" cy="2846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接點 51">
            <a:extLst>
              <a:ext uri="{FF2B5EF4-FFF2-40B4-BE49-F238E27FC236}">
                <a16:creationId xmlns:a16="http://schemas.microsoft.com/office/drawing/2014/main" id="{48996826-8253-F5F5-4584-0AE89B348F31}"/>
              </a:ext>
            </a:extLst>
          </p:cNvPr>
          <p:cNvCxnSpPr>
            <a:cxnSpLocks/>
            <a:stCxn id="42" idx="0"/>
            <a:endCxn id="41" idx="3"/>
          </p:cNvCxnSpPr>
          <p:nvPr/>
        </p:nvCxnSpPr>
        <p:spPr>
          <a:xfrm flipV="1">
            <a:off x="2842753" y="3388665"/>
            <a:ext cx="1045364" cy="3208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接點 52">
            <a:extLst>
              <a:ext uri="{FF2B5EF4-FFF2-40B4-BE49-F238E27FC236}">
                <a16:creationId xmlns:a16="http://schemas.microsoft.com/office/drawing/2014/main" id="{CC7C7D59-4380-E733-3460-C4D67A255DE9}"/>
              </a:ext>
            </a:extLst>
          </p:cNvPr>
          <p:cNvCxnSpPr>
            <a:cxnSpLocks/>
            <a:stCxn id="42" idx="3"/>
            <a:endCxn id="48" idx="0"/>
          </p:cNvCxnSpPr>
          <p:nvPr/>
        </p:nvCxnSpPr>
        <p:spPr>
          <a:xfrm flipH="1">
            <a:off x="1939784" y="4324113"/>
            <a:ext cx="648411" cy="33342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接點 53">
            <a:extLst>
              <a:ext uri="{FF2B5EF4-FFF2-40B4-BE49-F238E27FC236}">
                <a16:creationId xmlns:a16="http://schemas.microsoft.com/office/drawing/2014/main" id="{B22FAAD5-C2E3-5BAD-BA3E-9F6D70097C36}"/>
              </a:ext>
            </a:extLst>
          </p:cNvPr>
          <p:cNvCxnSpPr>
            <a:cxnSpLocks/>
            <a:stCxn id="49" idx="0"/>
            <a:endCxn id="42" idx="5"/>
          </p:cNvCxnSpPr>
          <p:nvPr/>
        </p:nvCxnSpPr>
        <p:spPr>
          <a:xfrm flipH="1" flipV="1">
            <a:off x="3097311" y="4324113"/>
            <a:ext cx="628124" cy="33342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接點 54">
            <a:extLst>
              <a:ext uri="{FF2B5EF4-FFF2-40B4-BE49-F238E27FC236}">
                <a16:creationId xmlns:a16="http://schemas.microsoft.com/office/drawing/2014/main" id="{7616585D-37BB-F1ED-9322-90ABDCE6E7E4}"/>
              </a:ext>
            </a:extLst>
          </p:cNvPr>
          <p:cNvCxnSpPr>
            <a:cxnSpLocks/>
            <a:stCxn id="50" idx="0"/>
            <a:endCxn id="49" idx="3"/>
          </p:cNvCxnSpPr>
          <p:nvPr/>
        </p:nvCxnSpPr>
        <p:spPr>
          <a:xfrm flipV="1">
            <a:off x="3174402" y="5272092"/>
            <a:ext cx="296475" cy="4101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接點 55">
            <a:extLst>
              <a:ext uri="{FF2B5EF4-FFF2-40B4-BE49-F238E27FC236}">
                <a16:creationId xmlns:a16="http://schemas.microsoft.com/office/drawing/2014/main" id="{446911A2-0A5A-C6D6-646E-B3CCA92D69AB}"/>
              </a:ext>
            </a:extLst>
          </p:cNvPr>
          <p:cNvCxnSpPr>
            <a:cxnSpLocks/>
            <a:stCxn id="45" idx="0"/>
            <a:endCxn id="41" idx="5"/>
          </p:cNvCxnSpPr>
          <p:nvPr/>
        </p:nvCxnSpPr>
        <p:spPr>
          <a:xfrm flipH="1" flipV="1">
            <a:off x="4397233" y="3388665"/>
            <a:ext cx="1166344" cy="3208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接點 56">
            <a:extLst>
              <a:ext uri="{FF2B5EF4-FFF2-40B4-BE49-F238E27FC236}">
                <a16:creationId xmlns:a16="http://schemas.microsoft.com/office/drawing/2014/main" id="{0214A055-74FB-F243-15EB-3F6DD18A4AD7}"/>
              </a:ext>
            </a:extLst>
          </p:cNvPr>
          <p:cNvCxnSpPr>
            <a:cxnSpLocks/>
            <a:stCxn id="43" idx="0"/>
            <a:endCxn id="39" idx="5"/>
          </p:cNvCxnSpPr>
          <p:nvPr/>
        </p:nvCxnSpPr>
        <p:spPr>
          <a:xfrm flipH="1" flipV="1">
            <a:off x="6432693" y="2489413"/>
            <a:ext cx="1857320" cy="28317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接點 57">
            <a:extLst>
              <a:ext uri="{FF2B5EF4-FFF2-40B4-BE49-F238E27FC236}">
                <a16:creationId xmlns:a16="http://schemas.microsoft.com/office/drawing/2014/main" id="{5C4055CE-0D69-A2A1-BEA3-0D5911FBFEE3}"/>
              </a:ext>
            </a:extLst>
          </p:cNvPr>
          <p:cNvCxnSpPr>
            <a:cxnSpLocks/>
            <a:stCxn id="44" idx="0"/>
            <a:endCxn id="43" idx="5"/>
          </p:cNvCxnSpPr>
          <p:nvPr/>
        </p:nvCxnSpPr>
        <p:spPr>
          <a:xfrm flipH="1" flipV="1">
            <a:off x="8544571" y="3387148"/>
            <a:ext cx="1011600" cy="322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接點 58">
            <a:extLst>
              <a:ext uri="{FF2B5EF4-FFF2-40B4-BE49-F238E27FC236}">
                <a16:creationId xmlns:a16="http://schemas.microsoft.com/office/drawing/2014/main" id="{E4070A58-9DA2-AE1D-1161-CBB587DA4E74}"/>
              </a:ext>
            </a:extLst>
          </p:cNvPr>
          <p:cNvCxnSpPr>
            <a:cxnSpLocks/>
            <a:stCxn id="46" idx="0"/>
            <a:endCxn id="44" idx="3"/>
          </p:cNvCxnSpPr>
          <p:nvPr/>
        </p:nvCxnSpPr>
        <p:spPr>
          <a:xfrm flipV="1">
            <a:off x="8814537" y="4324113"/>
            <a:ext cx="487076" cy="33480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接點 59">
            <a:extLst>
              <a:ext uri="{FF2B5EF4-FFF2-40B4-BE49-F238E27FC236}">
                <a16:creationId xmlns:a16="http://schemas.microsoft.com/office/drawing/2014/main" id="{31A2D61A-A139-1008-B18B-4A6E0C96A736}"/>
              </a:ext>
            </a:extLst>
          </p:cNvPr>
          <p:cNvCxnSpPr>
            <a:cxnSpLocks/>
            <a:stCxn id="47" idx="0"/>
            <a:endCxn id="44" idx="5"/>
          </p:cNvCxnSpPr>
          <p:nvPr/>
        </p:nvCxnSpPr>
        <p:spPr>
          <a:xfrm flipH="1" flipV="1">
            <a:off x="9810729" y="4324113"/>
            <a:ext cx="502484" cy="33342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矩形: 圓角 61">
            <a:extLst>
              <a:ext uri="{FF2B5EF4-FFF2-40B4-BE49-F238E27FC236}">
                <a16:creationId xmlns:a16="http://schemas.microsoft.com/office/drawing/2014/main" id="{12995323-6853-2F90-38A2-F038AE786D6B}"/>
              </a:ext>
            </a:extLst>
          </p:cNvPr>
          <p:cNvSpPr/>
          <p:nvPr/>
        </p:nvSpPr>
        <p:spPr>
          <a:xfrm>
            <a:off x="1442802" y="4582422"/>
            <a:ext cx="2743200" cy="1956490"/>
          </a:xfrm>
          <a:prstGeom prst="roundRect">
            <a:avLst/>
          </a:prstGeom>
          <a:solidFill>
            <a:srgbClr val="A9D18E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5" name="矩形: 圓角 64">
            <a:extLst>
              <a:ext uri="{FF2B5EF4-FFF2-40B4-BE49-F238E27FC236}">
                <a16:creationId xmlns:a16="http://schemas.microsoft.com/office/drawing/2014/main" id="{B2C334F4-8F9B-F376-DD25-58190C4E72A8}"/>
              </a:ext>
            </a:extLst>
          </p:cNvPr>
          <p:cNvSpPr/>
          <p:nvPr/>
        </p:nvSpPr>
        <p:spPr>
          <a:xfrm>
            <a:off x="8290013" y="4581764"/>
            <a:ext cx="2459185" cy="871261"/>
          </a:xfrm>
          <a:prstGeom prst="roundRect">
            <a:avLst/>
          </a:prstGeom>
          <a:solidFill>
            <a:srgbClr val="A9D18E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66" name="直線單箭頭接點 65">
            <a:extLst>
              <a:ext uri="{FF2B5EF4-FFF2-40B4-BE49-F238E27FC236}">
                <a16:creationId xmlns:a16="http://schemas.microsoft.com/office/drawing/2014/main" id="{AD05F155-181F-3F3B-8DE1-2FAC76FBED8F}"/>
              </a:ext>
            </a:extLst>
          </p:cNvPr>
          <p:cNvCxnSpPr>
            <a:cxnSpLocks/>
          </p:cNvCxnSpPr>
          <p:nvPr/>
        </p:nvCxnSpPr>
        <p:spPr>
          <a:xfrm>
            <a:off x="9584902" y="4324113"/>
            <a:ext cx="0" cy="693281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單箭頭接點 66">
            <a:extLst>
              <a:ext uri="{FF2B5EF4-FFF2-40B4-BE49-F238E27FC236}">
                <a16:creationId xmlns:a16="http://schemas.microsoft.com/office/drawing/2014/main" id="{F0CF7998-DF16-C848-DC56-F90E36CBBF5C}"/>
              </a:ext>
            </a:extLst>
          </p:cNvPr>
          <p:cNvCxnSpPr>
            <a:cxnSpLocks/>
          </p:cNvCxnSpPr>
          <p:nvPr/>
        </p:nvCxnSpPr>
        <p:spPr>
          <a:xfrm flipH="1">
            <a:off x="6684655" y="1420233"/>
            <a:ext cx="309171" cy="652189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單箭頭接點 67">
            <a:extLst>
              <a:ext uri="{FF2B5EF4-FFF2-40B4-BE49-F238E27FC236}">
                <a16:creationId xmlns:a16="http://schemas.microsoft.com/office/drawing/2014/main" id="{2F53A5DC-E49F-F7C2-8110-278D3DB7E06B}"/>
              </a:ext>
            </a:extLst>
          </p:cNvPr>
          <p:cNvCxnSpPr>
            <a:cxnSpLocks/>
          </p:cNvCxnSpPr>
          <p:nvPr/>
        </p:nvCxnSpPr>
        <p:spPr>
          <a:xfrm>
            <a:off x="6176562" y="2489413"/>
            <a:ext cx="126506" cy="643177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單箭頭接點 68">
            <a:extLst>
              <a:ext uri="{FF2B5EF4-FFF2-40B4-BE49-F238E27FC236}">
                <a16:creationId xmlns:a16="http://schemas.microsoft.com/office/drawing/2014/main" id="{29AE2D3A-5BF3-F139-DFF9-81F302D23E18}"/>
              </a:ext>
            </a:extLst>
          </p:cNvPr>
          <p:cNvCxnSpPr>
            <a:cxnSpLocks/>
          </p:cNvCxnSpPr>
          <p:nvPr/>
        </p:nvCxnSpPr>
        <p:spPr>
          <a:xfrm>
            <a:off x="4147417" y="3387148"/>
            <a:ext cx="0" cy="752150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單箭頭接點 69">
            <a:extLst>
              <a:ext uri="{FF2B5EF4-FFF2-40B4-BE49-F238E27FC236}">
                <a16:creationId xmlns:a16="http://schemas.microsoft.com/office/drawing/2014/main" id="{A3888E4B-47C0-07ED-4C65-4196783B0645}"/>
              </a:ext>
            </a:extLst>
          </p:cNvPr>
          <p:cNvCxnSpPr>
            <a:cxnSpLocks/>
          </p:cNvCxnSpPr>
          <p:nvPr/>
        </p:nvCxnSpPr>
        <p:spPr>
          <a:xfrm>
            <a:off x="2842753" y="4324113"/>
            <a:ext cx="0" cy="757158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橢圓 70">
            <a:extLst>
              <a:ext uri="{FF2B5EF4-FFF2-40B4-BE49-F238E27FC236}">
                <a16:creationId xmlns:a16="http://schemas.microsoft.com/office/drawing/2014/main" id="{0D2E8762-A897-399A-2B53-EC937299B0F0}"/>
              </a:ext>
            </a:extLst>
          </p:cNvPr>
          <p:cNvSpPr/>
          <p:nvPr/>
        </p:nvSpPr>
        <p:spPr>
          <a:xfrm>
            <a:off x="6239762" y="1861724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2" name="橢圓 71">
            <a:extLst>
              <a:ext uri="{FF2B5EF4-FFF2-40B4-BE49-F238E27FC236}">
                <a16:creationId xmlns:a16="http://schemas.microsoft.com/office/drawing/2014/main" id="{37E12B7B-3B80-5E98-54D3-49C3E9844272}"/>
              </a:ext>
            </a:extLst>
          </p:cNvPr>
          <p:cNvSpPr/>
          <p:nvPr/>
        </p:nvSpPr>
        <p:spPr>
          <a:xfrm>
            <a:off x="8418079" y="2808572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0" name="橢圓 79">
            <a:extLst>
              <a:ext uri="{FF2B5EF4-FFF2-40B4-BE49-F238E27FC236}">
                <a16:creationId xmlns:a16="http://schemas.microsoft.com/office/drawing/2014/main" id="{40CC4A57-A388-63BD-D67A-0F07C4703880}"/>
              </a:ext>
            </a:extLst>
          </p:cNvPr>
          <p:cNvSpPr/>
          <p:nvPr/>
        </p:nvSpPr>
        <p:spPr>
          <a:xfrm>
            <a:off x="8907318" y="4657394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8" name="橢圓 87">
            <a:extLst>
              <a:ext uri="{FF2B5EF4-FFF2-40B4-BE49-F238E27FC236}">
                <a16:creationId xmlns:a16="http://schemas.microsoft.com/office/drawing/2014/main" id="{D9D5E0D3-75DA-62FE-42BC-811823CA9E84}"/>
              </a:ext>
            </a:extLst>
          </p:cNvPr>
          <p:cNvSpPr/>
          <p:nvPr/>
        </p:nvSpPr>
        <p:spPr>
          <a:xfrm>
            <a:off x="5629620" y="3695191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9" name="橢圓 88">
            <a:extLst>
              <a:ext uri="{FF2B5EF4-FFF2-40B4-BE49-F238E27FC236}">
                <a16:creationId xmlns:a16="http://schemas.microsoft.com/office/drawing/2014/main" id="{796FFF4E-3B94-D430-9775-DE60ED1C6C52}"/>
              </a:ext>
            </a:extLst>
          </p:cNvPr>
          <p:cNvSpPr/>
          <p:nvPr/>
        </p:nvSpPr>
        <p:spPr>
          <a:xfrm>
            <a:off x="2041413" y="4670753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1" name="橢圓 90">
            <a:extLst>
              <a:ext uri="{FF2B5EF4-FFF2-40B4-BE49-F238E27FC236}">
                <a16:creationId xmlns:a16="http://schemas.microsoft.com/office/drawing/2014/main" id="{41B31260-1436-8752-40D0-8308143B7D66}"/>
              </a:ext>
            </a:extLst>
          </p:cNvPr>
          <p:cNvSpPr/>
          <p:nvPr/>
        </p:nvSpPr>
        <p:spPr>
          <a:xfrm>
            <a:off x="10381198" y="4669629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05" name="接點: 弧形 104">
            <a:extLst>
              <a:ext uri="{FF2B5EF4-FFF2-40B4-BE49-F238E27FC236}">
                <a16:creationId xmlns:a16="http://schemas.microsoft.com/office/drawing/2014/main" id="{7D3D4BBE-00CF-0145-6592-92D4B3D5F83E}"/>
              </a:ext>
            </a:extLst>
          </p:cNvPr>
          <p:cNvCxnSpPr>
            <a:cxnSpLocks/>
            <a:stCxn id="42" idx="0"/>
            <a:endCxn id="41" idx="1"/>
          </p:cNvCxnSpPr>
          <p:nvPr/>
        </p:nvCxnSpPr>
        <p:spPr>
          <a:xfrm rot="5400000" flipH="1" flipV="1">
            <a:off x="2950432" y="2771870"/>
            <a:ext cx="830006" cy="1045364"/>
          </a:xfrm>
          <a:prstGeom prst="curvedConnector3">
            <a:avLst>
              <a:gd name="adj1" fmla="val 215790"/>
            </a:avLst>
          </a:prstGeom>
          <a:ln w="57150">
            <a:solidFill>
              <a:srgbClr val="7030A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接點: 弧形 108">
            <a:extLst>
              <a:ext uri="{FF2B5EF4-FFF2-40B4-BE49-F238E27FC236}">
                <a16:creationId xmlns:a16="http://schemas.microsoft.com/office/drawing/2014/main" id="{C0739A33-8DE4-5E1F-CA53-B5FF432CC4F5}"/>
              </a:ext>
            </a:extLst>
          </p:cNvPr>
          <p:cNvCxnSpPr>
            <a:cxnSpLocks/>
            <a:stCxn id="41" idx="1"/>
            <a:endCxn id="39" idx="0"/>
          </p:cNvCxnSpPr>
          <p:nvPr/>
        </p:nvCxnSpPr>
        <p:spPr>
          <a:xfrm rot="5400000" flipH="1" flipV="1">
            <a:off x="4530779" y="1232193"/>
            <a:ext cx="1004694" cy="2290018"/>
          </a:xfrm>
          <a:prstGeom prst="curvedConnector3">
            <a:avLst>
              <a:gd name="adj1" fmla="val 189062"/>
            </a:avLst>
          </a:prstGeom>
          <a:ln w="57150">
            <a:solidFill>
              <a:srgbClr val="7030A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矩形: 圓角 63">
            <a:extLst>
              <a:ext uri="{FF2B5EF4-FFF2-40B4-BE49-F238E27FC236}">
                <a16:creationId xmlns:a16="http://schemas.microsoft.com/office/drawing/2014/main" id="{DF2B17F6-1314-0AAA-4C7C-935E24210CDB}"/>
              </a:ext>
            </a:extLst>
          </p:cNvPr>
          <p:cNvSpPr/>
          <p:nvPr/>
        </p:nvSpPr>
        <p:spPr>
          <a:xfrm>
            <a:off x="5697203" y="1769413"/>
            <a:ext cx="1211730" cy="871261"/>
          </a:xfrm>
          <a:prstGeom prst="roundRect">
            <a:avLst/>
          </a:prstGeom>
          <a:solidFill>
            <a:srgbClr val="A9D18E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61" name="矩形: 圓角 60">
            <a:extLst>
              <a:ext uri="{FF2B5EF4-FFF2-40B4-BE49-F238E27FC236}">
                <a16:creationId xmlns:a16="http://schemas.microsoft.com/office/drawing/2014/main" id="{2234B807-7E69-DB23-3A5C-008DA2C4A72B}"/>
              </a:ext>
            </a:extLst>
          </p:cNvPr>
          <p:cNvSpPr/>
          <p:nvPr/>
        </p:nvSpPr>
        <p:spPr>
          <a:xfrm>
            <a:off x="2299783" y="3619561"/>
            <a:ext cx="3760063" cy="871261"/>
          </a:xfrm>
          <a:prstGeom prst="roundRect">
            <a:avLst/>
          </a:prstGeom>
          <a:solidFill>
            <a:srgbClr val="A9D18E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63" name="直角三角形 62">
            <a:extLst>
              <a:ext uri="{FF2B5EF4-FFF2-40B4-BE49-F238E27FC236}">
                <a16:creationId xmlns:a16="http://schemas.microsoft.com/office/drawing/2014/main" id="{B7064A09-BD2D-5E52-175C-9F28BDD85509}"/>
              </a:ext>
            </a:extLst>
          </p:cNvPr>
          <p:cNvSpPr/>
          <p:nvPr/>
        </p:nvSpPr>
        <p:spPr>
          <a:xfrm rot="10800000">
            <a:off x="2482753" y="2714939"/>
            <a:ext cx="7574329" cy="1762752"/>
          </a:xfrm>
          <a:prstGeom prst="rtTriangle">
            <a:avLst/>
          </a:prstGeom>
          <a:solidFill>
            <a:srgbClr val="A9D18E">
              <a:alpha val="50196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3" name="橢圓 92">
            <a:extLst>
              <a:ext uri="{FF2B5EF4-FFF2-40B4-BE49-F238E27FC236}">
                <a16:creationId xmlns:a16="http://schemas.microsoft.com/office/drawing/2014/main" id="{3EF9CE1F-A1F1-120B-B08A-EB3BA20CA92E}"/>
              </a:ext>
            </a:extLst>
          </p:cNvPr>
          <p:cNvSpPr/>
          <p:nvPr/>
        </p:nvSpPr>
        <p:spPr>
          <a:xfrm rot="1678234">
            <a:off x="7571182" y="2839023"/>
            <a:ext cx="2717735" cy="1471230"/>
          </a:xfrm>
          <a:prstGeom prst="ellipse">
            <a:avLst/>
          </a:prstGeom>
          <a:solidFill>
            <a:srgbClr val="8FAADC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FAD439CF-9E83-5C08-5580-31A7412267C3}"/>
              </a:ext>
            </a:extLst>
          </p:cNvPr>
          <p:cNvGrpSpPr/>
          <p:nvPr/>
        </p:nvGrpSpPr>
        <p:grpSpPr>
          <a:xfrm>
            <a:off x="8662654" y="1027111"/>
            <a:ext cx="2824977" cy="1172509"/>
            <a:chOff x="8662654" y="1027111"/>
            <a:chExt cx="2824977" cy="1172509"/>
          </a:xfrm>
        </p:grpSpPr>
        <p:sp>
          <p:nvSpPr>
            <p:cNvPr id="120" name="箭號: 向左 119">
              <a:extLst>
                <a:ext uri="{FF2B5EF4-FFF2-40B4-BE49-F238E27FC236}">
                  <a16:creationId xmlns:a16="http://schemas.microsoft.com/office/drawing/2014/main" id="{F3989D91-3DE5-635C-961D-905D4C5D2B80}"/>
                </a:ext>
              </a:extLst>
            </p:cNvPr>
            <p:cNvSpPr/>
            <p:nvPr/>
          </p:nvSpPr>
          <p:spPr>
            <a:xfrm>
              <a:off x="8663824" y="1079900"/>
              <a:ext cx="938623" cy="418873"/>
            </a:xfrm>
            <a:prstGeom prst="lef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5" name="文字方塊 134">
              <a:extLst>
                <a:ext uri="{FF2B5EF4-FFF2-40B4-BE49-F238E27FC236}">
                  <a16:creationId xmlns:a16="http://schemas.microsoft.com/office/drawing/2014/main" id="{D8989F22-748B-4EB4-F1F8-5E7EA908CAD2}"/>
                </a:ext>
              </a:extLst>
            </p:cNvPr>
            <p:cNvSpPr txBox="1"/>
            <p:nvPr/>
          </p:nvSpPr>
          <p:spPr>
            <a:xfrm>
              <a:off x="9831965" y="1027111"/>
              <a:ext cx="16001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microfind</a:t>
              </a:r>
              <a:endPara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6" name="文字方塊 135">
              <a:extLst>
                <a:ext uri="{FF2B5EF4-FFF2-40B4-BE49-F238E27FC236}">
                  <a16:creationId xmlns:a16="http://schemas.microsoft.com/office/drawing/2014/main" id="{A2934FE2-7A26-C1B9-73D2-0821FE87595F}"/>
                </a:ext>
              </a:extLst>
            </p:cNvPr>
            <p:cNvSpPr txBox="1"/>
            <p:nvPr/>
          </p:nvSpPr>
          <p:spPr>
            <a:xfrm>
              <a:off x="9828202" y="1624040"/>
              <a:ext cx="165942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macrofind</a:t>
              </a:r>
              <a:endPara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箭號: 向左 4">
              <a:extLst>
                <a:ext uri="{FF2B5EF4-FFF2-40B4-BE49-F238E27FC236}">
                  <a16:creationId xmlns:a16="http://schemas.microsoft.com/office/drawing/2014/main" id="{CEF4CEC8-3EF0-B796-CECA-66F5BB5DC558}"/>
                </a:ext>
              </a:extLst>
            </p:cNvPr>
            <p:cNvSpPr/>
            <p:nvPr/>
          </p:nvSpPr>
          <p:spPr>
            <a:xfrm>
              <a:off x="8662654" y="1780747"/>
              <a:ext cx="938623" cy="418873"/>
            </a:xfrm>
            <a:prstGeom prst="leftArrow">
              <a:avLst/>
            </a:prstGeom>
            <a:solidFill>
              <a:srgbClr val="7030A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>
                <a:solidFill>
                  <a:srgbClr val="7030A0"/>
                </a:solidFill>
              </a:endParaRPr>
            </a:p>
          </p:txBody>
        </p:sp>
      </p:grpSp>
      <p:sp>
        <p:nvSpPr>
          <p:cNvPr id="97" name="手繪多邊形: 圖案 96">
            <a:extLst>
              <a:ext uri="{FF2B5EF4-FFF2-40B4-BE49-F238E27FC236}">
                <a16:creationId xmlns:a16="http://schemas.microsoft.com/office/drawing/2014/main" id="{BF0A1E0B-7542-A9B5-5CB4-657203F2683B}"/>
              </a:ext>
            </a:extLst>
          </p:cNvPr>
          <p:cNvSpPr/>
          <p:nvPr/>
        </p:nvSpPr>
        <p:spPr>
          <a:xfrm rot="20352437">
            <a:off x="1912170" y="2207272"/>
            <a:ext cx="5414876" cy="3932764"/>
          </a:xfrm>
          <a:custGeom>
            <a:avLst/>
            <a:gdLst>
              <a:gd name="connsiteX0" fmla="*/ 4809771 w 5414876"/>
              <a:gd name="connsiteY0" fmla="*/ 167979 h 3932764"/>
              <a:gd name="connsiteX1" fmla="*/ 5414876 w 5414876"/>
              <a:gd name="connsiteY1" fmla="*/ 735615 h 3932764"/>
              <a:gd name="connsiteX2" fmla="*/ 3752077 w 5414876"/>
              <a:gd name="connsiteY2" fmla="*/ 1471230 h 3932764"/>
              <a:gd name="connsiteX3" fmla="*/ 3104841 w 5414876"/>
              <a:gd name="connsiteY3" fmla="*/ 1413422 h 3932764"/>
              <a:gd name="connsiteX4" fmla="*/ 2905986 w 5414876"/>
              <a:gd name="connsiteY4" fmla="*/ 1365672 h 3932764"/>
              <a:gd name="connsiteX5" fmla="*/ 2891077 w 5414876"/>
              <a:gd name="connsiteY5" fmla="*/ 1373818 h 3932764"/>
              <a:gd name="connsiteX6" fmla="*/ 2280268 w 5414876"/>
              <a:gd name="connsiteY6" fmla="*/ 1558732 h 3932764"/>
              <a:gd name="connsiteX7" fmla="*/ 2013014 w 5414876"/>
              <a:gd name="connsiteY7" fmla="*/ 1583622 h 3932764"/>
              <a:gd name="connsiteX8" fmla="*/ 2026571 w 5414876"/>
              <a:gd name="connsiteY8" fmla="*/ 1612338 h 3932764"/>
              <a:gd name="connsiteX9" fmla="*/ 2041782 w 5414876"/>
              <a:gd name="connsiteY9" fmla="*/ 3190865 h 3932764"/>
              <a:gd name="connsiteX10" fmla="*/ 2038758 w 5414876"/>
              <a:gd name="connsiteY10" fmla="*/ 3192572 h 3932764"/>
              <a:gd name="connsiteX11" fmla="*/ 1993303 w 5414876"/>
              <a:gd name="connsiteY11" fmla="*/ 3249969 h 3932764"/>
              <a:gd name="connsiteX12" fmla="*/ 1451129 w 5414876"/>
              <a:gd name="connsiteY12" fmla="*/ 3684725 h 3932764"/>
              <a:gd name="connsiteX13" fmla="*/ 50115 w 5414876"/>
              <a:gd name="connsiteY13" fmla="*/ 3688094 h 3932764"/>
              <a:gd name="connsiteX14" fmla="*/ 790359 w 5414876"/>
              <a:gd name="connsiteY14" fmla="*/ 2498603 h 3932764"/>
              <a:gd name="connsiteX15" fmla="*/ 921146 w 5414876"/>
              <a:gd name="connsiteY15" fmla="*/ 2435025 h 3932764"/>
              <a:gd name="connsiteX16" fmla="*/ 908379 w 5414876"/>
              <a:gd name="connsiteY16" fmla="*/ 2414157 h 3932764"/>
              <a:gd name="connsiteX17" fmla="*/ 779197 w 5414876"/>
              <a:gd name="connsiteY17" fmla="*/ 2148588 h 3932764"/>
              <a:gd name="connsiteX18" fmla="*/ 763987 w 5414876"/>
              <a:gd name="connsiteY18" fmla="*/ 570061 h 3932764"/>
              <a:gd name="connsiteX19" fmla="*/ 776488 w 5414876"/>
              <a:gd name="connsiteY19" fmla="*/ 562995 h 3932764"/>
              <a:gd name="connsiteX20" fmla="*/ 831532 w 5414876"/>
              <a:gd name="connsiteY20" fmla="*/ 511341 h 3932764"/>
              <a:gd name="connsiteX21" fmla="*/ 1948983 w 5414876"/>
              <a:gd name="connsiteY21" fmla="*/ 150108 h 3932764"/>
              <a:gd name="connsiteX22" fmla="*/ 2542638 w 5414876"/>
              <a:gd name="connsiteY22" fmla="*/ 197249 h 3932764"/>
              <a:gd name="connsiteX23" fmla="*/ 2590624 w 5414876"/>
              <a:gd name="connsiteY23" fmla="*/ 209697 h 3932764"/>
              <a:gd name="connsiteX24" fmla="*/ 2694382 w 5414876"/>
              <a:gd name="connsiteY24" fmla="*/ 167979 h 3932764"/>
              <a:gd name="connsiteX25" fmla="*/ 3752077 w 5414876"/>
              <a:gd name="connsiteY25" fmla="*/ 0 h 3932764"/>
              <a:gd name="connsiteX26" fmla="*/ 4809771 w 5414876"/>
              <a:gd name="connsiteY26" fmla="*/ 167979 h 3932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414876" h="3932764">
                <a:moveTo>
                  <a:pt x="4809771" y="167979"/>
                </a:moveTo>
                <a:cubicBezTo>
                  <a:pt x="5179324" y="302901"/>
                  <a:pt x="5414876" y="507089"/>
                  <a:pt x="5414876" y="735615"/>
                </a:cubicBezTo>
                <a:cubicBezTo>
                  <a:pt x="5414876" y="1141884"/>
                  <a:pt x="4670416" y="1471230"/>
                  <a:pt x="3752077" y="1471230"/>
                </a:cubicBezTo>
                <a:cubicBezTo>
                  <a:pt x="3522492" y="1471230"/>
                  <a:pt x="3303775" y="1450646"/>
                  <a:pt x="3104841" y="1413422"/>
                </a:cubicBezTo>
                <a:lnTo>
                  <a:pt x="2905986" y="1365672"/>
                </a:lnTo>
                <a:lnTo>
                  <a:pt x="2891077" y="1373818"/>
                </a:lnTo>
                <a:cubicBezTo>
                  <a:pt x="2721141" y="1459612"/>
                  <a:pt x="2512146" y="1524368"/>
                  <a:pt x="2280268" y="1558732"/>
                </a:cubicBezTo>
                <a:lnTo>
                  <a:pt x="2013014" y="1583622"/>
                </a:lnTo>
                <a:lnTo>
                  <a:pt x="2026571" y="1612338"/>
                </a:lnTo>
                <a:cubicBezTo>
                  <a:pt x="2325899" y="2308611"/>
                  <a:pt x="2326675" y="2986796"/>
                  <a:pt x="2041782" y="3190865"/>
                </a:cubicBezTo>
                <a:lnTo>
                  <a:pt x="2038758" y="3192572"/>
                </a:lnTo>
                <a:lnTo>
                  <a:pt x="1993303" y="3249969"/>
                </a:lnTo>
                <a:cubicBezTo>
                  <a:pt x="1858053" y="3409107"/>
                  <a:pt x="1672864" y="3561199"/>
                  <a:pt x="1451129" y="3684725"/>
                </a:cubicBezTo>
                <a:cubicBezTo>
                  <a:pt x="859836" y="4014124"/>
                  <a:pt x="232581" y="4015633"/>
                  <a:pt x="50115" y="3688094"/>
                </a:cubicBezTo>
                <a:cubicBezTo>
                  <a:pt x="-132351" y="3360556"/>
                  <a:pt x="199067" y="2828002"/>
                  <a:pt x="790359" y="2498603"/>
                </a:cubicBezTo>
                <a:lnTo>
                  <a:pt x="921146" y="2435025"/>
                </a:lnTo>
                <a:lnTo>
                  <a:pt x="908379" y="2414157"/>
                </a:lnTo>
                <a:cubicBezTo>
                  <a:pt x="862437" y="2330187"/>
                  <a:pt x="819108" y="2241424"/>
                  <a:pt x="779197" y="2148588"/>
                </a:cubicBezTo>
                <a:cubicBezTo>
                  <a:pt x="479869" y="1452315"/>
                  <a:pt x="479094" y="774130"/>
                  <a:pt x="763987" y="570061"/>
                </a:cubicBezTo>
                <a:lnTo>
                  <a:pt x="776488" y="562995"/>
                </a:lnTo>
                <a:lnTo>
                  <a:pt x="831532" y="511341"/>
                </a:lnTo>
                <a:cubicBezTo>
                  <a:pt x="1068829" y="310828"/>
                  <a:pt x="1478571" y="168874"/>
                  <a:pt x="1948983" y="150108"/>
                </a:cubicBezTo>
                <a:cubicBezTo>
                  <a:pt x="2160668" y="141663"/>
                  <a:pt x="2362094" y="159063"/>
                  <a:pt x="2542638" y="197249"/>
                </a:cubicBezTo>
                <a:lnTo>
                  <a:pt x="2590624" y="209697"/>
                </a:lnTo>
                <a:lnTo>
                  <a:pt x="2694382" y="167979"/>
                </a:lnTo>
                <a:cubicBezTo>
                  <a:pt x="2981812" y="63039"/>
                  <a:pt x="3350304" y="0"/>
                  <a:pt x="3752077" y="0"/>
                </a:cubicBezTo>
                <a:cubicBezTo>
                  <a:pt x="4153850" y="0"/>
                  <a:pt x="4522342" y="63039"/>
                  <a:pt x="4809771" y="167979"/>
                </a:cubicBezTo>
                <a:close/>
              </a:path>
            </a:pathLst>
          </a:custGeom>
          <a:solidFill>
            <a:srgbClr val="8FAADC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8" name="箭號: 向左 7">
            <a:extLst>
              <a:ext uri="{FF2B5EF4-FFF2-40B4-BE49-F238E27FC236}">
                <a16:creationId xmlns:a16="http://schemas.microsoft.com/office/drawing/2014/main" id="{27C3C1A3-B5FB-384B-0EE9-EA2424AEDA3B}"/>
              </a:ext>
            </a:extLst>
          </p:cNvPr>
          <p:cNvSpPr/>
          <p:nvPr/>
        </p:nvSpPr>
        <p:spPr>
          <a:xfrm>
            <a:off x="4142675" y="4821133"/>
            <a:ext cx="1355222" cy="392521"/>
          </a:xfrm>
          <a:prstGeom prst="lef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箭號: 向左 8">
            <a:extLst>
              <a:ext uri="{FF2B5EF4-FFF2-40B4-BE49-F238E27FC236}">
                <a16:creationId xmlns:a16="http://schemas.microsoft.com/office/drawing/2014/main" id="{F1E6FB89-147C-B618-39D1-203ABEC09386}"/>
              </a:ext>
            </a:extLst>
          </p:cNvPr>
          <p:cNvSpPr/>
          <p:nvPr/>
        </p:nvSpPr>
        <p:spPr>
          <a:xfrm>
            <a:off x="4138772" y="4821132"/>
            <a:ext cx="1355222" cy="392521"/>
          </a:xfrm>
          <a:prstGeom prst="lef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箭號: 向左 2">
            <a:extLst>
              <a:ext uri="{FF2B5EF4-FFF2-40B4-BE49-F238E27FC236}">
                <a16:creationId xmlns:a16="http://schemas.microsoft.com/office/drawing/2014/main" id="{C1688C7D-BB4F-403E-49C0-FD908791C212}"/>
              </a:ext>
            </a:extLst>
          </p:cNvPr>
          <p:cNvSpPr/>
          <p:nvPr/>
        </p:nvSpPr>
        <p:spPr>
          <a:xfrm>
            <a:off x="3270987" y="3876962"/>
            <a:ext cx="1355222" cy="392521"/>
          </a:xfrm>
          <a:prstGeom prst="lef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5924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48148E-6 L -0.07174 -0.1402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94" y="-7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1.48148E-6 L -0.07174 -0.1402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94" y="-7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1.11022E-16 L 0.10846 -0.1384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56" y="-7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148 -0.14028 L -0.10286 -0.19792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6" y="-2894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19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325 -0.19861 C -0.09948 -0.28588 -0.10573 -0.39514 -0.05911 -0.45879 C -0.0164 -0.42245 -0.02513 -0.36759 -0.0164 -0.3206 C -0.01367 -0.41805 0.00534 -0.56111 0.07578 -0.59491 C 0.1418 -0.58009 0.16341 -0.52292 0.17031 -0.46759 " pathEditMode="relative" rAng="0" ptsTypes="AAAAA">
                                      <p:cBhvr>
                                        <p:cTn id="43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72" y="-198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8" grpId="2" animBg="1"/>
      <p:bldP spid="9" grpId="1" animBg="1"/>
      <p:bldP spid="9" grpId="2" animBg="1"/>
      <p:bldP spid="9" grpId="3" animBg="1"/>
      <p:bldP spid="9" grpId="4" animBg="1"/>
      <p:bldP spid="3" grpId="0" animBg="1"/>
      <p:bldP spid="3" grpId="1" animBg="1"/>
      <p:bldP spid="3" grpId="2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029DA5-2161-703A-A6CA-5967ABD47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Static Tree Information</a:t>
            </a:r>
            <a:endParaRPr lang="zh-TW" altLang="en-US" b="1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7A565F9-5FA5-4957-68EF-E8D1D8459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27</a:t>
            </a:fld>
            <a:endParaRPr lang="zh-TW" altLang="en-US"/>
          </a:p>
        </p:txBody>
      </p:sp>
      <p:grpSp>
        <p:nvGrpSpPr>
          <p:cNvPr id="108" name="群組 107">
            <a:extLst>
              <a:ext uri="{FF2B5EF4-FFF2-40B4-BE49-F238E27FC236}">
                <a16:creationId xmlns:a16="http://schemas.microsoft.com/office/drawing/2014/main" id="{86B431F1-528A-76F5-247E-1C59DA561E9C}"/>
              </a:ext>
            </a:extLst>
          </p:cNvPr>
          <p:cNvGrpSpPr/>
          <p:nvPr/>
        </p:nvGrpSpPr>
        <p:grpSpPr>
          <a:xfrm>
            <a:off x="8711009" y="823183"/>
            <a:ext cx="3033956" cy="1046440"/>
            <a:chOff x="9425204" y="323794"/>
            <a:chExt cx="3033956" cy="1046440"/>
          </a:xfrm>
        </p:grpSpPr>
        <p:sp>
          <p:nvSpPr>
            <p:cNvPr id="104" name="橢圓 103">
              <a:extLst>
                <a:ext uri="{FF2B5EF4-FFF2-40B4-BE49-F238E27FC236}">
                  <a16:creationId xmlns:a16="http://schemas.microsoft.com/office/drawing/2014/main" id="{BF8A193D-B591-7BE7-B398-8A14FEE58E7B}"/>
                </a:ext>
              </a:extLst>
            </p:cNvPr>
            <p:cNvSpPr/>
            <p:nvPr/>
          </p:nvSpPr>
          <p:spPr>
            <a:xfrm>
              <a:off x="9425204" y="448103"/>
              <a:ext cx="360000" cy="360000"/>
            </a:xfrm>
            <a:prstGeom prst="ellipse">
              <a:avLst/>
            </a:prstGeom>
            <a:solidFill>
              <a:schemeClr val="accent4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5" name="矩形: 圓角 104">
              <a:extLst>
                <a:ext uri="{FF2B5EF4-FFF2-40B4-BE49-F238E27FC236}">
                  <a16:creationId xmlns:a16="http://schemas.microsoft.com/office/drawing/2014/main" id="{6C5BC8EE-1E19-D9E7-127F-F6ED692933ED}"/>
                </a:ext>
              </a:extLst>
            </p:cNvPr>
            <p:cNvSpPr/>
            <p:nvPr/>
          </p:nvSpPr>
          <p:spPr>
            <a:xfrm>
              <a:off x="9425204" y="960228"/>
              <a:ext cx="360000" cy="360000"/>
            </a:xfrm>
            <a:prstGeom prst="roundRect">
              <a:avLst/>
            </a:prstGeom>
            <a:solidFill>
              <a:srgbClr val="A9D18E">
                <a:alpha val="50196"/>
              </a:srgb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106" name="文字方塊 105">
              <a:extLst>
                <a:ext uri="{FF2B5EF4-FFF2-40B4-BE49-F238E27FC236}">
                  <a16:creationId xmlns:a16="http://schemas.microsoft.com/office/drawing/2014/main" id="{1D168BB3-138E-C1D8-96A4-DC07E1030088}"/>
                </a:ext>
              </a:extLst>
            </p:cNvPr>
            <p:cNvSpPr txBox="1"/>
            <p:nvPr/>
          </p:nvSpPr>
          <p:spPr>
            <a:xfrm>
              <a:off x="9982200" y="323794"/>
              <a:ext cx="247696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root of </a:t>
              </a:r>
              <a:r>
                <a:rPr lang="en-US" altLang="zh-TW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microset</a:t>
              </a:r>
              <a:endPara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文字方塊 106">
              <a:extLst>
                <a:ext uri="{FF2B5EF4-FFF2-40B4-BE49-F238E27FC236}">
                  <a16:creationId xmlns:a16="http://schemas.microsoft.com/office/drawing/2014/main" id="{5CE774CF-6165-1012-694E-BE38D9687504}"/>
                </a:ext>
              </a:extLst>
            </p:cNvPr>
            <p:cNvSpPr txBox="1"/>
            <p:nvPr/>
          </p:nvSpPr>
          <p:spPr>
            <a:xfrm>
              <a:off x="9982200" y="847014"/>
              <a:ext cx="141897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microset</a:t>
              </a:r>
              <a:endPara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47" name="群組 146">
            <a:extLst>
              <a:ext uri="{FF2B5EF4-FFF2-40B4-BE49-F238E27FC236}">
                <a16:creationId xmlns:a16="http://schemas.microsoft.com/office/drawing/2014/main" id="{F0E7CC70-0DBA-B940-6DC5-2D41033CC204}"/>
              </a:ext>
            </a:extLst>
          </p:cNvPr>
          <p:cNvGrpSpPr/>
          <p:nvPr/>
        </p:nvGrpSpPr>
        <p:grpSpPr>
          <a:xfrm>
            <a:off x="1442802" y="1150233"/>
            <a:ext cx="9306396" cy="5388679"/>
            <a:chOff x="1442802" y="1150233"/>
            <a:chExt cx="9306396" cy="5388679"/>
          </a:xfrm>
        </p:grpSpPr>
        <p:sp>
          <p:nvSpPr>
            <p:cNvPr id="110" name="橢圓 109">
              <a:extLst>
                <a:ext uri="{FF2B5EF4-FFF2-40B4-BE49-F238E27FC236}">
                  <a16:creationId xmlns:a16="http://schemas.microsoft.com/office/drawing/2014/main" id="{5F7AA5EA-A8A0-7EEA-9D47-4277E6FE525E}"/>
                </a:ext>
              </a:extLst>
            </p:cNvPr>
            <p:cNvSpPr/>
            <p:nvPr/>
          </p:nvSpPr>
          <p:spPr>
            <a:xfrm>
              <a:off x="6723826" y="1150233"/>
              <a:ext cx="540000" cy="540000"/>
            </a:xfrm>
            <a:prstGeom prst="ellipse">
              <a:avLst/>
            </a:prstGeom>
            <a:solidFill>
              <a:schemeClr val="accent4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1" name="橢圓 110">
              <a:extLst>
                <a:ext uri="{FF2B5EF4-FFF2-40B4-BE49-F238E27FC236}">
                  <a16:creationId xmlns:a16="http://schemas.microsoft.com/office/drawing/2014/main" id="{DEBD6F3B-3658-9D5E-E855-0AAD57BF95F9}"/>
                </a:ext>
              </a:extLst>
            </p:cNvPr>
            <p:cNvSpPr/>
            <p:nvPr/>
          </p:nvSpPr>
          <p:spPr>
            <a:xfrm>
              <a:off x="5818135" y="1874855"/>
              <a:ext cx="720000" cy="720000"/>
            </a:xfrm>
            <a:prstGeom prst="ellipse">
              <a:avLst/>
            </a:prstGeom>
            <a:solidFill>
              <a:schemeClr val="accent4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" name="橢圓 111">
              <a:extLst>
                <a:ext uri="{FF2B5EF4-FFF2-40B4-BE49-F238E27FC236}">
                  <a16:creationId xmlns:a16="http://schemas.microsoft.com/office/drawing/2014/main" id="{7F07D508-D966-6CCF-6907-EC55DC35EFCE}"/>
                </a:ext>
              </a:extLst>
            </p:cNvPr>
            <p:cNvSpPr/>
            <p:nvPr/>
          </p:nvSpPr>
          <p:spPr>
            <a:xfrm>
              <a:off x="3782675" y="2774107"/>
              <a:ext cx="720000" cy="720000"/>
            </a:xfrm>
            <a:prstGeom prst="ellipse">
              <a:avLst/>
            </a:prstGeom>
            <a:solidFill>
              <a:schemeClr val="accent4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3" name="橢圓 112">
              <a:extLst>
                <a:ext uri="{FF2B5EF4-FFF2-40B4-BE49-F238E27FC236}">
                  <a16:creationId xmlns:a16="http://schemas.microsoft.com/office/drawing/2014/main" id="{7ED32F73-8823-A71F-4CFA-D2D9A634C6C3}"/>
                </a:ext>
              </a:extLst>
            </p:cNvPr>
            <p:cNvSpPr/>
            <p:nvPr/>
          </p:nvSpPr>
          <p:spPr>
            <a:xfrm>
              <a:off x="2482753" y="3709555"/>
              <a:ext cx="720000" cy="720000"/>
            </a:xfrm>
            <a:prstGeom prst="ellipse">
              <a:avLst/>
            </a:prstGeom>
            <a:solidFill>
              <a:schemeClr val="accent4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4" name="橢圓 113">
              <a:extLst>
                <a:ext uri="{FF2B5EF4-FFF2-40B4-BE49-F238E27FC236}">
                  <a16:creationId xmlns:a16="http://schemas.microsoft.com/office/drawing/2014/main" id="{AEBFD267-55EB-1A9B-C978-6D62760A4D59}"/>
                </a:ext>
              </a:extLst>
            </p:cNvPr>
            <p:cNvSpPr/>
            <p:nvPr/>
          </p:nvSpPr>
          <p:spPr>
            <a:xfrm>
              <a:off x="7930013" y="2772590"/>
              <a:ext cx="720000" cy="7200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5" name="橢圓 114">
              <a:extLst>
                <a:ext uri="{FF2B5EF4-FFF2-40B4-BE49-F238E27FC236}">
                  <a16:creationId xmlns:a16="http://schemas.microsoft.com/office/drawing/2014/main" id="{C9CC4F52-DD32-5C09-B3F5-97DAE14827E2}"/>
                </a:ext>
              </a:extLst>
            </p:cNvPr>
            <p:cNvSpPr/>
            <p:nvPr/>
          </p:nvSpPr>
          <p:spPr>
            <a:xfrm>
              <a:off x="9196171" y="3709555"/>
              <a:ext cx="720000" cy="720000"/>
            </a:xfrm>
            <a:prstGeom prst="ellipse">
              <a:avLst/>
            </a:prstGeom>
            <a:solidFill>
              <a:schemeClr val="accent4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6" name="橢圓 115">
              <a:extLst>
                <a:ext uri="{FF2B5EF4-FFF2-40B4-BE49-F238E27FC236}">
                  <a16:creationId xmlns:a16="http://schemas.microsoft.com/office/drawing/2014/main" id="{CC09D894-EAE3-B90E-1D40-17362D403CE9}"/>
                </a:ext>
              </a:extLst>
            </p:cNvPr>
            <p:cNvSpPr/>
            <p:nvPr/>
          </p:nvSpPr>
          <p:spPr>
            <a:xfrm>
              <a:off x="5203577" y="3709555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7" name="橢圓 116">
              <a:extLst>
                <a:ext uri="{FF2B5EF4-FFF2-40B4-BE49-F238E27FC236}">
                  <a16:creationId xmlns:a16="http://schemas.microsoft.com/office/drawing/2014/main" id="{1E4DCD50-D05A-87A0-B218-1364856A6EFC}"/>
                </a:ext>
              </a:extLst>
            </p:cNvPr>
            <p:cNvSpPr/>
            <p:nvPr/>
          </p:nvSpPr>
          <p:spPr>
            <a:xfrm>
              <a:off x="8454537" y="4658916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8" name="橢圓 117">
              <a:extLst>
                <a:ext uri="{FF2B5EF4-FFF2-40B4-BE49-F238E27FC236}">
                  <a16:creationId xmlns:a16="http://schemas.microsoft.com/office/drawing/2014/main" id="{405BE19D-7B5B-C150-3814-93091FDF9E8E}"/>
                </a:ext>
              </a:extLst>
            </p:cNvPr>
            <p:cNvSpPr/>
            <p:nvPr/>
          </p:nvSpPr>
          <p:spPr>
            <a:xfrm>
              <a:off x="9953213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j</a:t>
              </a:r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9" name="橢圓 118">
              <a:extLst>
                <a:ext uri="{FF2B5EF4-FFF2-40B4-BE49-F238E27FC236}">
                  <a16:creationId xmlns:a16="http://schemas.microsoft.com/office/drawing/2014/main" id="{D7B323BD-853F-FE6F-8579-A086FBBBDA53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</a:t>
              </a:r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0" name="橢圓 119">
              <a:extLst>
                <a:ext uri="{FF2B5EF4-FFF2-40B4-BE49-F238E27FC236}">
                  <a16:creationId xmlns:a16="http://schemas.microsoft.com/office/drawing/2014/main" id="{9BC5442B-2776-FDE2-F6E0-5C8F5B42E75D}"/>
                </a:ext>
              </a:extLst>
            </p:cNvPr>
            <p:cNvSpPr/>
            <p:nvPr/>
          </p:nvSpPr>
          <p:spPr>
            <a:xfrm>
              <a:off x="3365435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1" name="橢圓 120">
              <a:extLst>
                <a:ext uri="{FF2B5EF4-FFF2-40B4-BE49-F238E27FC236}">
                  <a16:creationId xmlns:a16="http://schemas.microsoft.com/office/drawing/2014/main" id="{D4916076-62A1-8FF2-D545-55D93A59BC7C}"/>
                </a:ext>
              </a:extLst>
            </p:cNvPr>
            <p:cNvSpPr/>
            <p:nvPr/>
          </p:nvSpPr>
          <p:spPr>
            <a:xfrm>
              <a:off x="2814402" y="5682241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2" name="直線接點 121">
              <a:extLst>
                <a:ext uri="{FF2B5EF4-FFF2-40B4-BE49-F238E27FC236}">
                  <a16:creationId xmlns:a16="http://schemas.microsoft.com/office/drawing/2014/main" id="{296A53B0-9A15-A6D6-0616-9F2947334029}"/>
                </a:ext>
              </a:extLst>
            </p:cNvPr>
            <p:cNvCxnSpPr>
              <a:stCxn id="111" idx="3"/>
              <a:endCxn id="112" idx="0"/>
            </p:cNvCxnSpPr>
            <p:nvPr/>
          </p:nvCxnSpPr>
          <p:spPr>
            <a:xfrm flipH="1">
              <a:off x="4142675" y="2489413"/>
              <a:ext cx="1780902" cy="28469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接點 122">
              <a:extLst>
                <a:ext uri="{FF2B5EF4-FFF2-40B4-BE49-F238E27FC236}">
                  <a16:creationId xmlns:a16="http://schemas.microsoft.com/office/drawing/2014/main" id="{7C3C2022-8B72-880E-8905-812547033E0A}"/>
                </a:ext>
              </a:extLst>
            </p:cNvPr>
            <p:cNvCxnSpPr>
              <a:cxnSpLocks/>
              <a:stCxn id="113" idx="0"/>
              <a:endCxn id="112" idx="3"/>
            </p:cNvCxnSpPr>
            <p:nvPr/>
          </p:nvCxnSpPr>
          <p:spPr>
            <a:xfrm flipV="1">
              <a:off x="2842753" y="3388665"/>
              <a:ext cx="1045364" cy="32089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線接點 123">
              <a:extLst>
                <a:ext uri="{FF2B5EF4-FFF2-40B4-BE49-F238E27FC236}">
                  <a16:creationId xmlns:a16="http://schemas.microsoft.com/office/drawing/2014/main" id="{40CB4104-459A-9365-8B5C-F595F52ACF22}"/>
                </a:ext>
              </a:extLst>
            </p:cNvPr>
            <p:cNvCxnSpPr>
              <a:cxnSpLocks/>
              <a:stCxn id="113" idx="3"/>
              <a:endCxn id="119" idx="0"/>
            </p:cNvCxnSpPr>
            <p:nvPr/>
          </p:nvCxnSpPr>
          <p:spPr>
            <a:xfrm flipH="1">
              <a:off x="1939784" y="4324113"/>
              <a:ext cx="648411" cy="3334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接點 124">
              <a:extLst>
                <a:ext uri="{FF2B5EF4-FFF2-40B4-BE49-F238E27FC236}">
                  <a16:creationId xmlns:a16="http://schemas.microsoft.com/office/drawing/2014/main" id="{837E9774-63D4-281E-C992-743DB00DB549}"/>
                </a:ext>
              </a:extLst>
            </p:cNvPr>
            <p:cNvCxnSpPr>
              <a:cxnSpLocks/>
              <a:stCxn id="120" idx="0"/>
              <a:endCxn id="113" idx="5"/>
            </p:cNvCxnSpPr>
            <p:nvPr/>
          </p:nvCxnSpPr>
          <p:spPr>
            <a:xfrm flipH="1" flipV="1">
              <a:off x="3097311" y="4324113"/>
              <a:ext cx="628124" cy="3334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線接點 125">
              <a:extLst>
                <a:ext uri="{FF2B5EF4-FFF2-40B4-BE49-F238E27FC236}">
                  <a16:creationId xmlns:a16="http://schemas.microsoft.com/office/drawing/2014/main" id="{9DD6D908-F339-1CD1-A131-12FBB3FFC2F6}"/>
                </a:ext>
              </a:extLst>
            </p:cNvPr>
            <p:cNvCxnSpPr>
              <a:cxnSpLocks/>
              <a:stCxn id="121" idx="0"/>
              <a:endCxn id="120" idx="3"/>
            </p:cNvCxnSpPr>
            <p:nvPr/>
          </p:nvCxnSpPr>
          <p:spPr>
            <a:xfrm flipV="1">
              <a:off x="3174402" y="5272092"/>
              <a:ext cx="296475" cy="41014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接點 126">
              <a:extLst>
                <a:ext uri="{FF2B5EF4-FFF2-40B4-BE49-F238E27FC236}">
                  <a16:creationId xmlns:a16="http://schemas.microsoft.com/office/drawing/2014/main" id="{362057E2-2100-36D9-7FA3-B541636F6E81}"/>
                </a:ext>
              </a:extLst>
            </p:cNvPr>
            <p:cNvCxnSpPr>
              <a:cxnSpLocks/>
              <a:stCxn id="116" idx="0"/>
              <a:endCxn id="112" idx="5"/>
            </p:cNvCxnSpPr>
            <p:nvPr/>
          </p:nvCxnSpPr>
          <p:spPr>
            <a:xfrm flipH="1" flipV="1">
              <a:off x="4397233" y="3388665"/>
              <a:ext cx="1166344" cy="32089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接點 127">
              <a:extLst>
                <a:ext uri="{FF2B5EF4-FFF2-40B4-BE49-F238E27FC236}">
                  <a16:creationId xmlns:a16="http://schemas.microsoft.com/office/drawing/2014/main" id="{7C5BA605-D482-A41D-B07A-D083900C8B4F}"/>
                </a:ext>
              </a:extLst>
            </p:cNvPr>
            <p:cNvCxnSpPr>
              <a:cxnSpLocks/>
              <a:stCxn id="114" idx="0"/>
              <a:endCxn id="111" idx="5"/>
            </p:cNvCxnSpPr>
            <p:nvPr/>
          </p:nvCxnSpPr>
          <p:spPr>
            <a:xfrm flipH="1" flipV="1">
              <a:off x="6432693" y="2489413"/>
              <a:ext cx="1857320" cy="28317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接點 128">
              <a:extLst>
                <a:ext uri="{FF2B5EF4-FFF2-40B4-BE49-F238E27FC236}">
                  <a16:creationId xmlns:a16="http://schemas.microsoft.com/office/drawing/2014/main" id="{43559CA4-D63F-544B-16A2-21AB9E65577A}"/>
                </a:ext>
              </a:extLst>
            </p:cNvPr>
            <p:cNvCxnSpPr>
              <a:cxnSpLocks/>
              <a:stCxn id="115" idx="0"/>
              <a:endCxn id="114" idx="5"/>
            </p:cNvCxnSpPr>
            <p:nvPr/>
          </p:nvCxnSpPr>
          <p:spPr>
            <a:xfrm flipH="1" flipV="1">
              <a:off x="8544571" y="3387148"/>
              <a:ext cx="1011600" cy="3224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線接點 129">
              <a:extLst>
                <a:ext uri="{FF2B5EF4-FFF2-40B4-BE49-F238E27FC236}">
                  <a16:creationId xmlns:a16="http://schemas.microsoft.com/office/drawing/2014/main" id="{856F1A94-4840-62F4-A19C-80DAB0D8C311}"/>
                </a:ext>
              </a:extLst>
            </p:cNvPr>
            <p:cNvCxnSpPr>
              <a:cxnSpLocks/>
              <a:stCxn id="117" idx="0"/>
              <a:endCxn id="115" idx="3"/>
            </p:cNvCxnSpPr>
            <p:nvPr/>
          </p:nvCxnSpPr>
          <p:spPr>
            <a:xfrm flipV="1">
              <a:off x="8814537" y="4324113"/>
              <a:ext cx="487076" cy="33480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接點 130">
              <a:extLst>
                <a:ext uri="{FF2B5EF4-FFF2-40B4-BE49-F238E27FC236}">
                  <a16:creationId xmlns:a16="http://schemas.microsoft.com/office/drawing/2014/main" id="{91B412A9-F349-3AB3-21AC-C1837C67E3EA}"/>
                </a:ext>
              </a:extLst>
            </p:cNvPr>
            <p:cNvCxnSpPr>
              <a:cxnSpLocks/>
              <a:stCxn id="118" idx="0"/>
              <a:endCxn id="115" idx="5"/>
            </p:cNvCxnSpPr>
            <p:nvPr/>
          </p:nvCxnSpPr>
          <p:spPr>
            <a:xfrm flipH="1" flipV="1">
              <a:off x="9810729" y="4324113"/>
              <a:ext cx="502484" cy="3334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矩形: 圓角 131">
              <a:extLst>
                <a:ext uri="{FF2B5EF4-FFF2-40B4-BE49-F238E27FC236}">
                  <a16:creationId xmlns:a16="http://schemas.microsoft.com/office/drawing/2014/main" id="{A53072FC-D6D0-EBF3-3D2F-106A6DB38EC2}"/>
                </a:ext>
              </a:extLst>
            </p:cNvPr>
            <p:cNvSpPr/>
            <p:nvPr/>
          </p:nvSpPr>
          <p:spPr>
            <a:xfrm>
              <a:off x="2299783" y="3619561"/>
              <a:ext cx="3760063" cy="871261"/>
            </a:xfrm>
            <a:prstGeom prst="roundRect">
              <a:avLst/>
            </a:prstGeom>
            <a:solidFill>
              <a:srgbClr val="A9D18E">
                <a:alpha val="50196"/>
              </a:srgb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3" name="矩形: 圓角 132">
              <a:extLst>
                <a:ext uri="{FF2B5EF4-FFF2-40B4-BE49-F238E27FC236}">
                  <a16:creationId xmlns:a16="http://schemas.microsoft.com/office/drawing/2014/main" id="{B606A4FE-BC17-4ECA-7BFE-D57988E38879}"/>
                </a:ext>
              </a:extLst>
            </p:cNvPr>
            <p:cNvSpPr/>
            <p:nvPr/>
          </p:nvSpPr>
          <p:spPr>
            <a:xfrm>
              <a:off x="1442802" y="4582422"/>
              <a:ext cx="2743200" cy="1956490"/>
            </a:xfrm>
            <a:prstGeom prst="roundRect">
              <a:avLst/>
            </a:prstGeom>
            <a:solidFill>
              <a:srgbClr val="A9D18E">
                <a:alpha val="50196"/>
              </a:srgb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4" name="直角三角形 133">
              <a:extLst>
                <a:ext uri="{FF2B5EF4-FFF2-40B4-BE49-F238E27FC236}">
                  <a16:creationId xmlns:a16="http://schemas.microsoft.com/office/drawing/2014/main" id="{423F9262-A244-7B77-B9C9-B44E59D6404E}"/>
                </a:ext>
              </a:extLst>
            </p:cNvPr>
            <p:cNvSpPr/>
            <p:nvPr/>
          </p:nvSpPr>
          <p:spPr>
            <a:xfrm rot="10800000">
              <a:off x="2482753" y="2714939"/>
              <a:ext cx="7574329" cy="1762752"/>
            </a:xfrm>
            <a:prstGeom prst="rtTriangle">
              <a:avLst/>
            </a:prstGeom>
            <a:solidFill>
              <a:srgbClr val="A9D18E">
                <a:alpha val="50196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5" name="矩形: 圓角 134">
              <a:extLst>
                <a:ext uri="{FF2B5EF4-FFF2-40B4-BE49-F238E27FC236}">
                  <a16:creationId xmlns:a16="http://schemas.microsoft.com/office/drawing/2014/main" id="{EEB9BA40-DF0B-9056-41F7-124F6B83B0CF}"/>
                </a:ext>
              </a:extLst>
            </p:cNvPr>
            <p:cNvSpPr/>
            <p:nvPr/>
          </p:nvSpPr>
          <p:spPr>
            <a:xfrm>
              <a:off x="5697203" y="1769413"/>
              <a:ext cx="1211730" cy="871261"/>
            </a:xfrm>
            <a:prstGeom prst="roundRect">
              <a:avLst/>
            </a:prstGeom>
            <a:solidFill>
              <a:srgbClr val="A9D18E">
                <a:alpha val="50196"/>
              </a:srgb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136" name="矩形: 圓角 135">
              <a:extLst>
                <a:ext uri="{FF2B5EF4-FFF2-40B4-BE49-F238E27FC236}">
                  <a16:creationId xmlns:a16="http://schemas.microsoft.com/office/drawing/2014/main" id="{6F010AE2-EC56-D3C4-8C49-510EB486697B}"/>
                </a:ext>
              </a:extLst>
            </p:cNvPr>
            <p:cNvSpPr/>
            <p:nvPr/>
          </p:nvSpPr>
          <p:spPr>
            <a:xfrm>
              <a:off x="8290013" y="4581764"/>
              <a:ext cx="2459185" cy="871261"/>
            </a:xfrm>
            <a:prstGeom prst="roundRect">
              <a:avLst/>
            </a:prstGeom>
            <a:solidFill>
              <a:srgbClr val="A9D18E">
                <a:alpha val="50196"/>
              </a:srgb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37" name="直線單箭頭接點 136">
              <a:extLst>
                <a:ext uri="{FF2B5EF4-FFF2-40B4-BE49-F238E27FC236}">
                  <a16:creationId xmlns:a16="http://schemas.microsoft.com/office/drawing/2014/main" id="{E20DFFA4-FFBD-884D-C491-9ECCF68F1D3E}"/>
                </a:ext>
              </a:extLst>
            </p:cNvPr>
            <p:cNvCxnSpPr>
              <a:cxnSpLocks/>
            </p:cNvCxnSpPr>
            <p:nvPr/>
          </p:nvCxnSpPr>
          <p:spPr>
            <a:xfrm>
              <a:off x="9584902" y="4324113"/>
              <a:ext cx="0" cy="693281"/>
            </a:xfrm>
            <a:prstGeom prst="straightConnector1">
              <a:avLst/>
            </a:prstGeom>
            <a:ln w="762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線單箭頭接點 137">
              <a:extLst>
                <a:ext uri="{FF2B5EF4-FFF2-40B4-BE49-F238E27FC236}">
                  <a16:creationId xmlns:a16="http://schemas.microsoft.com/office/drawing/2014/main" id="{1E048967-492A-70FB-18C4-FBAC0446638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84655" y="1420233"/>
              <a:ext cx="309171" cy="652189"/>
            </a:xfrm>
            <a:prstGeom prst="straightConnector1">
              <a:avLst/>
            </a:prstGeom>
            <a:ln w="762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線單箭頭接點 138">
              <a:extLst>
                <a:ext uri="{FF2B5EF4-FFF2-40B4-BE49-F238E27FC236}">
                  <a16:creationId xmlns:a16="http://schemas.microsoft.com/office/drawing/2014/main" id="{82C80E55-FD8F-C8FF-6EE7-F8D793CE4EDE}"/>
                </a:ext>
              </a:extLst>
            </p:cNvPr>
            <p:cNvCxnSpPr>
              <a:cxnSpLocks/>
            </p:cNvCxnSpPr>
            <p:nvPr/>
          </p:nvCxnSpPr>
          <p:spPr>
            <a:xfrm>
              <a:off x="6176562" y="2489413"/>
              <a:ext cx="126506" cy="643177"/>
            </a:xfrm>
            <a:prstGeom prst="straightConnector1">
              <a:avLst/>
            </a:prstGeom>
            <a:ln w="762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線單箭頭接點 139">
              <a:extLst>
                <a:ext uri="{FF2B5EF4-FFF2-40B4-BE49-F238E27FC236}">
                  <a16:creationId xmlns:a16="http://schemas.microsoft.com/office/drawing/2014/main" id="{4C4FF68E-6BC0-6113-981D-54431D3AAD02}"/>
                </a:ext>
              </a:extLst>
            </p:cNvPr>
            <p:cNvCxnSpPr>
              <a:cxnSpLocks/>
            </p:cNvCxnSpPr>
            <p:nvPr/>
          </p:nvCxnSpPr>
          <p:spPr>
            <a:xfrm>
              <a:off x="4147417" y="3387148"/>
              <a:ext cx="0" cy="752150"/>
            </a:xfrm>
            <a:prstGeom prst="straightConnector1">
              <a:avLst/>
            </a:prstGeom>
            <a:ln w="762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線單箭頭接點 140">
              <a:extLst>
                <a:ext uri="{FF2B5EF4-FFF2-40B4-BE49-F238E27FC236}">
                  <a16:creationId xmlns:a16="http://schemas.microsoft.com/office/drawing/2014/main" id="{355B9932-7F78-C515-4417-AEB808E4166F}"/>
                </a:ext>
              </a:extLst>
            </p:cNvPr>
            <p:cNvCxnSpPr>
              <a:cxnSpLocks/>
            </p:cNvCxnSpPr>
            <p:nvPr/>
          </p:nvCxnSpPr>
          <p:spPr>
            <a:xfrm>
              <a:off x="2842753" y="4324113"/>
              <a:ext cx="0" cy="757158"/>
            </a:xfrm>
            <a:prstGeom prst="straightConnector1">
              <a:avLst/>
            </a:prstGeom>
            <a:ln w="762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文字方塊 2">
            <a:extLst>
              <a:ext uri="{FF2B5EF4-FFF2-40B4-BE49-F238E27FC236}">
                <a16:creationId xmlns:a16="http://schemas.microsoft.com/office/drawing/2014/main" id="{76BF7CD7-9CB2-EDD9-CDAD-250FFD9481E9}"/>
              </a:ext>
            </a:extLst>
          </p:cNvPr>
          <p:cNvSpPr txBox="1"/>
          <p:nvPr/>
        </p:nvSpPr>
        <p:spPr>
          <a:xfrm>
            <a:off x="6587178" y="2036337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AA348DE5-B865-23E5-E2B1-F9B26A158287}"/>
              </a:ext>
            </a:extLst>
          </p:cNvPr>
          <p:cNvSpPr txBox="1"/>
          <p:nvPr/>
        </p:nvSpPr>
        <p:spPr>
          <a:xfrm>
            <a:off x="9575592" y="2776643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TW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30491F5C-935C-E060-1AFD-3992ED6919C7}"/>
              </a:ext>
            </a:extLst>
          </p:cNvPr>
          <p:cNvSpPr txBox="1"/>
          <p:nvPr/>
        </p:nvSpPr>
        <p:spPr>
          <a:xfrm>
            <a:off x="1624870" y="6007341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zh-TW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BC9722B3-9D76-3E04-786A-865AC8552CEA}"/>
              </a:ext>
            </a:extLst>
          </p:cNvPr>
          <p:cNvSpPr txBox="1"/>
          <p:nvPr/>
        </p:nvSpPr>
        <p:spPr>
          <a:xfrm>
            <a:off x="4757726" y="3687213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zh-TW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51D982E5-8354-9AD2-D1EE-3EBA699F7ED8}"/>
              </a:ext>
            </a:extLst>
          </p:cNvPr>
          <p:cNvSpPr txBox="1"/>
          <p:nvPr/>
        </p:nvSpPr>
        <p:spPr>
          <a:xfrm>
            <a:off x="9301613" y="497360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zh-TW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EF036861-9585-A2D7-4008-2A711F0D0DD3}"/>
              </a:ext>
            </a:extLst>
          </p:cNvPr>
          <p:cNvSpPr txBox="1"/>
          <p:nvPr/>
        </p:nvSpPr>
        <p:spPr>
          <a:xfrm>
            <a:off x="4980405" y="1941203"/>
            <a:ext cx="873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(1,1)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9A1D3F03-A747-2DEE-159D-1592591B292B}"/>
              </a:ext>
            </a:extLst>
          </p:cNvPr>
          <p:cNvSpPr txBox="1"/>
          <p:nvPr/>
        </p:nvSpPr>
        <p:spPr>
          <a:xfrm>
            <a:off x="2857096" y="2845598"/>
            <a:ext cx="873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(2,1)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94770620-0883-FC58-7982-D4065E5C4D50}"/>
              </a:ext>
            </a:extLst>
          </p:cNvPr>
          <p:cNvSpPr txBox="1"/>
          <p:nvPr/>
        </p:nvSpPr>
        <p:spPr>
          <a:xfrm>
            <a:off x="7089124" y="2875787"/>
            <a:ext cx="873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(2,2)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197BACDC-76C0-61AE-9D9B-6046E0EED20A}"/>
              </a:ext>
            </a:extLst>
          </p:cNvPr>
          <p:cNvSpPr txBox="1"/>
          <p:nvPr/>
        </p:nvSpPr>
        <p:spPr>
          <a:xfrm>
            <a:off x="10034904" y="3783328"/>
            <a:ext cx="873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(2,3)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0523A041-9251-A80F-51D3-4E06F37F1B5B}"/>
              </a:ext>
            </a:extLst>
          </p:cNvPr>
          <p:cNvSpPr txBox="1"/>
          <p:nvPr/>
        </p:nvSpPr>
        <p:spPr>
          <a:xfrm>
            <a:off x="10722584" y="4748872"/>
            <a:ext cx="873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(5,2)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6C6994B7-2885-4478-E9F4-7F1673D2A2DE}"/>
              </a:ext>
            </a:extLst>
          </p:cNvPr>
          <p:cNvSpPr txBox="1"/>
          <p:nvPr/>
        </p:nvSpPr>
        <p:spPr>
          <a:xfrm>
            <a:off x="7464229" y="4748872"/>
            <a:ext cx="873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(5,1)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E63B3F4D-5DF7-4A03-1E48-163CE574ED35}"/>
              </a:ext>
            </a:extLst>
          </p:cNvPr>
          <p:cNvSpPr txBox="1"/>
          <p:nvPr/>
        </p:nvSpPr>
        <p:spPr>
          <a:xfrm>
            <a:off x="1509522" y="3814267"/>
            <a:ext cx="873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(4,1)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A2F00881-E818-DB73-F157-3BFA29B5803E}"/>
              </a:ext>
            </a:extLst>
          </p:cNvPr>
          <p:cNvSpPr txBox="1"/>
          <p:nvPr/>
        </p:nvSpPr>
        <p:spPr>
          <a:xfrm>
            <a:off x="6028152" y="3814267"/>
            <a:ext cx="873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(4,2)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E938D283-C3F2-4185-12A1-E0CDC4202FB8}"/>
              </a:ext>
            </a:extLst>
          </p:cNvPr>
          <p:cNvSpPr txBox="1"/>
          <p:nvPr/>
        </p:nvSpPr>
        <p:spPr>
          <a:xfrm>
            <a:off x="4137375" y="4759252"/>
            <a:ext cx="873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(3,2)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A84BA4F9-6C89-C737-EDE4-AF5EE915FE55}"/>
              </a:ext>
            </a:extLst>
          </p:cNvPr>
          <p:cNvSpPr txBox="1"/>
          <p:nvPr/>
        </p:nvSpPr>
        <p:spPr>
          <a:xfrm>
            <a:off x="635565" y="4759252"/>
            <a:ext cx="873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(3,1)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0FDBA6A7-A1AD-B40E-4933-46C6437BB964}"/>
              </a:ext>
            </a:extLst>
          </p:cNvPr>
          <p:cNvSpPr txBox="1"/>
          <p:nvPr/>
        </p:nvSpPr>
        <p:spPr>
          <a:xfrm>
            <a:off x="1946500" y="5757353"/>
            <a:ext cx="873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(3,3)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7875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029DA5-2161-703A-A6CA-5967ABD47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Tables</a:t>
            </a:r>
            <a:endParaRPr lang="zh-TW" altLang="en-US" b="1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7A565F9-5FA5-4957-68EF-E8D1D8459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28</a:t>
            </a:fld>
            <a:endParaRPr lang="zh-TW" altLang="en-US"/>
          </a:p>
        </p:txBody>
      </p:sp>
      <p:sp>
        <p:nvSpPr>
          <p:cNvPr id="123" name="矩形: 圓角 122">
            <a:extLst>
              <a:ext uri="{FF2B5EF4-FFF2-40B4-BE49-F238E27FC236}">
                <a16:creationId xmlns:a16="http://schemas.microsoft.com/office/drawing/2014/main" id="{9034CAA6-F2F9-4F49-8491-A0CE6AF2436B}"/>
              </a:ext>
            </a:extLst>
          </p:cNvPr>
          <p:cNvSpPr/>
          <p:nvPr/>
        </p:nvSpPr>
        <p:spPr>
          <a:xfrm>
            <a:off x="6000750" y="1134652"/>
            <a:ext cx="6140221" cy="2894295"/>
          </a:xfrm>
          <a:prstGeom prst="roundRect">
            <a:avLst/>
          </a:prstGeom>
          <a:solidFill>
            <a:srgbClr val="A9D18E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grpSp>
        <p:nvGrpSpPr>
          <p:cNvPr id="16" name="群組 15">
            <a:extLst>
              <a:ext uri="{FF2B5EF4-FFF2-40B4-BE49-F238E27FC236}">
                <a16:creationId xmlns:a16="http://schemas.microsoft.com/office/drawing/2014/main" id="{15E1FC30-4C0B-0C00-703E-D8C8C554D196}"/>
              </a:ext>
            </a:extLst>
          </p:cNvPr>
          <p:cNvGrpSpPr/>
          <p:nvPr/>
        </p:nvGrpSpPr>
        <p:grpSpPr>
          <a:xfrm>
            <a:off x="8840971" y="1200681"/>
            <a:ext cx="762721" cy="813049"/>
            <a:chOff x="1579784" y="4564485"/>
            <a:chExt cx="762721" cy="813049"/>
          </a:xfrm>
        </p:grpSpPr>
        <p:sp>
          <p:nvSpPr>
            <p:cNvPr id="109" name="橢圓 108">
              <a:extLst>
                <a:ext uri="{FF2B5EF4-FFF2-40B4-BE49-F238E27FC236}">
                  <a16:creationId xmlns:a16="http://schemas.microsoft.com/office/drawing/2014/main" id="{41228052-2783-9FE7-9A7E-78FC408CB0BE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4" name="橢圓 143">
              <a:extLst>
                <a:ext uri="{FF2B5EF4-FFF2-40B4-BE49-F238E27FC236}">
                  <a16:creationId xmlns:a16="http://schemas.microsoft.com/office/drawing/2014/main" id="{64857AA3-7355-65F9-094D-EA45B84B17BD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7" name="群組 16">
            <a:extLst>
              <a:ext uri="{FF2B5EF4-FFF2-40B4-BE49-F238E27FC236}">
                <a16:creationId xmlns:a16="http://schemas.microsoft.com/office/drawing/2014/main" id="{BAC2B318-B070-072E-36B9-65277C3E05A9}"/>
              </a:ext>
            </a:extLst>
          </p:cNvPr>
          <p:cNvGrpSpPr/>
          <p:nvPr/>
        </p:nvGrpSpPr>
        <p:grpSpPr>
          <a:xfrm>
            <a:off x="8945880" y="179483"/>
            <a:ext cx="762721" cy="813049"/>
            <a:chOff x="1579784" y="4564485"/>
            <a:chExt cx="762721" cy="813049"/>
          </a:xfrm>
        </p:grpSpPr>
        <p:sp>
          <p:nvSpPr>
            <p:cNvPr id="18" name="橢圓 17">
              <a:extLst>
                <a:ext uri="{FF2B5EF4-FFF2-40B4-BE49-F238E27FC236}">
                  <a16:creationId xmlns:a16="http://schemas.microsoft.com/office/drawing/2014/main" id="{3B0DC4FE-D12B-3BBB-6A7A-7C128065437E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橢圓 18">
              <a:extLst>
                <a:ext uri="{FF2B5EF4-FFF2-40B4-BE49-F238E27FC236}">
                  <a16:creationId xmlns:a16="http://schemas.microsoft.com/office/drawing/2014/main" id="{80AF824E-BFD3-0346-F65C-AFCBA9BF3923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20" name="直線接點 19">
            <a:extLst>
              <a:ext uri="{FF2B5EF4-FFF2-40B4-BE49-F238E27FC236}">
                <a16:creationId xmlns:a16="http://schemas.microsoft.com/office/drawing/2014/main" id="{97EAB97C-A1CE-61D3-3FD5-5DCA0A2C54B1}"/>
              </a:ext>
            </a:extLst>
          </p:cNvPr>
          <p:cNvCxnSpPr>
            <a:cxnSpLocks/>
            <a:stCxn id="18" idx="4"/>
            <a:endCxn id="109" idx="0"/>
          </p:cNvCxnSpPr>
          <p:nvPr/>
        </p:nvCxnSpPr>
        <p:spPr>
          <a:xfrm flipH="1">
            <a:off x="9200971" y="992532"/>
            <a:ext cx="104909" cy="3011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群組 22">
            <a:extLst>
              <a:ext uri="{FF2B5EF4-FFF2-40B4-BE49-F238E27FC236}">
                <a16:creationId xmlns:a16="http://schemas.microsoft.com/office/drawing/2014/main" id="{39304A07-B7AC-5455-1200-EE78CCDA4622}"/>
              </a:ext>
            </a:extLst>
          </p:cNvPr>
          <p:cNvGrpSpPr/>
          <p:nvPr/>
        </p:nvGrpSpPr>
        <p:grpSpPr>
          <a:xfrm>
            <a:off x="10231246" y="1210710"/>
            <a:ext cx="762721" cy="813049"/>
            <a:chOff x="1579784" y="4564485"/>
            <a:chExt cx="762721" cy="813049"/>
          </a:xfrm>
        </p:grpSpPr>
        <p:sp>
          <p:nvSpPr>
            <p:cNvPr id="24" name="橢圓 23">
              <a:extLst>
                <a:ext uri="{FF2B5EF4-FFF2-40B4-BE49-F238E27FC236}">
                  <a16:creationId xmlns:a16="http://schemas.microsoft.com/office/drawing/2014/main" id="{C3CE1DE3-A937-49F7-162A-65D46DE6DF0F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橢圓 24">
              <a:extLst>
                <a:ext uri="{FF2B5EF4-FFF2-40B4-BE49-F238E27FC236}">
                  <a16:creationId xmlns:a16="http://schemas.microsoft.com/office/drawing/2014/main" id="{94EB4375-8CD1-F4C6-F8B3-B2CC5280AB5E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9" name="群組 28">
            <a:extLst>
              <a:ext uri="{FF2B5EF4-FFF2-40B4-BE49-F238E27FC236}">
                <a16:creationId xmlns:a16="http://schemas.microsoft.com/office/drawing/2014/main" id="{453D31B0-884C-5721-2216-B190DF7DB132}"/>
              </a:ext>
            </a:extLst>
          </p:cNvPr>
          <p:cNvGrpSpPr/>
          <p:nvPr/>
        </p:nvGrpSpPr>
        <p:grpSpPr>
          <a:xfrm>
            <a:off x="8001826" y="2198901"/>
            <a:ext cx="762721" cy="813049"/>
            <a:chOff x="1579784" y="4564485"/>
            <a:chExt cx="762721" cy="813049"/>
          </a:xfrm>
        </p:grpSpPr>
        <p:sp>
          <p:nvSpPr>
            <p:cNvPr id="30" name="橢圓 29">
              <a:extLst>
                <a:ext uri="{FF2B5EF4-FFF2-40B4-BE49-F238E27FC236}">
                  <a16:creationId xmlns:a16="http://schemas.microsoft.com/office/drawing/2014/main" id="{DDEB932A-3A5E-6CBE-32B8-9FF5157C87FC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16</a:t>
              </a:r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橢圓 30">
              <a:extLst>
                <a:ext uri="{FF2B5EF4-FFF2-40B4-BE49-F238E27FC236}">
                  <a16:creationId xmlns:a16="http://schemas.microsoft.com/office/drawing/2014/main" id="{84A5CA87-D032-E5C6-1000-20DEC47D7FA8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32" name="直線接點 31">
            <a:extLst>
              <a:ext uri="{FF2B5EF4-FFF2-40B4-BE49-F238E27FC236}">
                <a16:creationId xmlns:a16="http://schemas.microsoft.com/office/drawing/2014/main" id="{7ED69368-F029-6AF5-56C4-6A21823EF2F5}"/>
              </a:ext>
            </a:extLst>
          </p:cNvPr>
          <p:cNvCxnSpPr>
            <a:cxnSpLocks/>
            <a:stCxn id="109" idx="3"/>
            <a:endCxn id="30" idx="0"/>
          </p:cNvCxnSpPr>
          <p:nvPr/>
        </p:nvCxnSpPr>
        <p:spPr>
          <a:xfrm flipH="1">
            <a:off x="8361826" y="1908288"/>
            <a:ext cx="584587" cy="3836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群組 34">
            <a:extLst>
              <a:ext uri="{FF2B5EF4-FFF2-40B4-BE49-F238E27FC236}">
                <a16:creationId xmlns:a16="http://schemas.microsoft.com/office/drawing/2014/main" id="{80929E75-4969-D02F-1302-355EB9810EB4}"/>
              </a:ext>
            </a:extLst>
          </p:cNvPr>
          <p:cNvGrpSpPr/>
          <p:nvPr/>
        </p:nvGrpSpPr>
        <p:grpSpPr>
          <a:xfrm>
            <a:off x="8840971" y="2198901"/>
            <a:ext cx="762721" cy="813049"/>
            <a:chOff x="1579784" y="4564485"/>
            <a:chExt cx="762721" cy="813049"/>
          </a:xfrm>
        </p:grpSpPr>
        <p:sp>
          <p:nvSpPr>
            <p:cNvPr id="36" name="橢圓 35">
              <a:extLst>
                <a:ext uri="{FF2B5EF4-FFF2-40B4-BE49-F238E27FC236}">
                  <a16:creationId xmlns:a16="http://schemas.microsoft.com/office/drawing/2014/main" id="{E5A580B5-F288-42FD-5B4F-FB97EA9026FE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橢圓 36">
              <a:extLst>
                <a:ext uri="{FF2B5EF4-FFF2-40B4-BE49-F238E27FC236}">
                  <a16:creationId xmlns:a16="http://schemas.microsoft.com/office/drawing/2014/main" id="{A1BDA486-CC80-E805-4BC8-572B7244B45A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38" name="直線接點 37">
            <a:extLst>
              <a:ext uri="{FF2B5EF4-FFF2-40B4-BE49-F238E27FC236}">
                <a16:creationId xmlns:a16="http://schemas.microsoft.com/office/drawing/2014/main" id="{6A18DDBC-DA84-4189-C254-DFA4FA93AFBA}"/>
              </a:ext>
            </a:extLst>
          </p:cNvPr>
          <p:cNvCxnSpPr>
            <a:cxnSpLocks/>
            <a:stCxn id="109" idx="4"/>
            <a:endCxn id="36" idx="0"/>
          </p:cNvCxnSpPr>
          <p:nvPr/>
        </p:nvCxnSpPr>
        <p:spPr>
          <a:xfrm>
            <a:off x="9200971" y="2013730"/>
            <a:ext cx="0" cy="2782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群組 40">
            <a:extLst>
              <a:ext uri="{FF2B5EF4-FFF2-40B4-BE49-F238E27FC236}">
                <a16:creationId xmlns:a16="http://schemas.microsoft.com/office/drawing/2014/main" id="{FCC2771E-71B8-7515-455D-80775A00A797}"/>
              </a:ext>
            </a:extLst>
          </p:cNvPr>
          <p:cNvGrpSpPr/>
          <p:nvPr/>
        </p:nvGrpSpPr>
        <p:grpSpPr>
          <a:xfrm>
            <a:off x="9672843" y="2198901"/>
            <a:ext cx="762721" cy="813049"/>
            <a:chOff x="1579784" y="4564485"/>
            <a:chExt cx="762721" cy="813049"/>
          </a:xfrm>
        </p:grpSpPr>
        <p:sp>
          <p:nvSpPr>
            <p:cNvPr id="42" name="橢圓 41">
              <a:extLst>
                <a:ext uri="{FF2B5EF4-FFF2-40B4-BE49-F238E27FC236}">
                  <a16:creationId xmlns:a16="http://schemas.microsoft.com/office/drawing/2014/main" id="{9639FE33-9003-EF71-70A2-EE76F06B7691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17</a:t>
              </a:r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橢圓 42">
              <a:extLst>
                <a:ext uri="{FF2B5EF4-FFF2-40B4-BE49-F238E27FC236}">
                  <a16:creationId xmlns:a16="http://schemas.microsoft.com/office/drawing/2014/main" id="{9EC03823-C0E0-86B6-585D-4C98232A5E84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4" name="群組 43">
            <a:extLst>
              <a:ext uri="{FF2B5EF4-FFF2-40B4-BE49-F238E27FC236}">
                <a16:creationId xmlns:a16="http://schemas.microsoft.com/office/drawing/2014/main" id="{756CD22C-8206-D562-B4E1-781A6CD03D26}"/>
              </a:ext>
            </a:extLst>
          </p:cNvPr>
          <p:cNvGrpSpPr/>
          <p:nvPr/>
        </p:nvGrpSpPr>
        <p:grpSpPr>
          <a:xfrm>
            <a:off x="10515496" y="2198901"/>
            <a:ext cx="762721" cy="813049"/>
            <a:chOff x="1579784" y="4564485"/>
            <a:chExt cx="762721" cy="813049"/>
          </a:xfrm>
        </p:grpSpPr>
        <p:sp>
          <p:nvSpPr>
            <p:cNvPr id="45" name="橢圓 44">
              <a:extLst>
                <a:ext uri="{FF2B5EF4-FFF2-40B4-BE49-F238E27FC236}">
                  <a16:creationId xmlns:a16="http://schemas.microsoft.com/office/drawing/2014/main" id="{43E8F1BD-2F29-3DC5-8347-7EA5DA3E6489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橢圓 45">
              <a:extLst>
                <a:ext uri="{FF2B5EF4-FFF2-40B4-BE49-F238E27FC236}">
                  <a16:creationId xmlns:a16="http://schemas.microsoft.com/office/drawing/2014/main" id="{B88D90DD-5F44-0614-019B-FB80A4C4874A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7" name="群組 46">
            <a:extLst>
              <a:ext uri="{FF2B5EF4-FFF2-40B4-BE49-F238E27FC236}">
                <a16:creationId xmlns:a16="http://schemas.microsoft.com/office/drawing/2014/main" id="{98EBC263-AA87-2724-DF19-60E1D08B9939}"/>
              </a:ext>
            </a:extLst>
          </p:cNvPr>
          <p:cNvGrpSpPr/>
          <p:nvPr/>
        </p:nvGrpSpPr>
        <p:grpSpPr>
          <a:xfrm>
            <a:off x="11378251" y="2198901"/>
            <a:ext cx="762721" cy="813049"/>
            <a:chOff x="1579784" y="4564485"/>
            <a:chExt cx="762721" cy="813049"/>
          </a:xfrm>
        </p:grpSpPr>
        <p:sp>
          <p:nvSpPr>
            <p:cNvPr id="48" name="橢圓 47">
              <a:extLst>
                <a:ext uri="{FF2B5EF4-FFF2-40B4-BE49-F238E27FC236}">
                  <a16:creationId xmlns:a16="http://schemas.microsoft.com/office/drawing/2014/main" id="{F176705A-4714-9386-3D00-8909B7C7921A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</a:t>
              </a:r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橢圓 48">
              <a:extLst>
                <a:ext uri="{FF2B5EF4-FFF2-40B4-BE49-F238E27FC236}">
                  <a16:creationId xmlns:a16="http://schemas.microsoft.com/office/drawing/2014/main" id="{79A92EE2-5A04-FEEA-47B0-19EF5F807DEB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</p:grpSp>
      <p:cxnSp>
        <p:nvCxnSpPr>
          <p:cNvPr id="50" name="直線接點 49">
            <a:extLst>
              <a:ext uri="{FF2B5EF4-FFF2-40B4-BE49-F238E27FC236}">
                <a16:creationId xmlns:a16="http://schemas.microsoft.com/office/drawing/2014/main" id="{8F442055-78A9-6780-79BE-505767240E35}"/>
              </a:ext>
            </a:extLst>
          </p:cNvPr>
          <p:cNvCxnSpPr>
            <a:cxnSpLocks/>
            <a:stCxn id="24" idx="3"/>
            <a:endCxn id="42" idx="0"/>
          </p:cNvCxnSpPr>
          <p:nvPr/>
        </p:nvCxnSpPr>
        <p:spPr>
          <a:xfrm flipH="1">
            <a:off x="10032843" y="1918317"/>
            <a:ext cx="303845" cy="3736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接點 52">
            <a:extLst>
              <a:ext uri="{FF2B5EF4-FFF2-40B4-BE49-F238E27FC236}">
                <a16:creationId xmlns:a16="http://schemas.microsoft.com/office/drawing/2014/main" id="{2D48E4B1-6E81-91B9-F578-BCBE2EA5B8EB}"/>
              </a:ext>
            </a:extLst>
          </p:cNvPr>
          <p:cNvCxnSpPr>
            <a:cxnSpLocks/>
            <a:stCxn id="24" idx="4"/>
            <a:endCxn id="45" idx="0"/>
          </p:cNvCxnSpPr>
          <p:nvPr/>
        </p:nvCxnSpPr>
        <p:spPr>
          <a:xfrm>
            <a:off x="10591246" y="2023759"/>
            <a:ext cx="284250" cy="26819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接點 55">
            <a:extLst>
              <a:ext uri="{FF2B5EF4-FFF2-40B4-BE49-F238E27FC236}">
                <a16:creationId xmlns:a16="http://schemas.microsoft.com/office/drawing/2014/main" id="{6A1ACD27-B61B-A93F-E13E-7642F494CF5B}"/>
              </a:ext>
            </a:extLst>
          </p:cNvPr>
          <p:cNvCxnSpPr>
            <a:cxnSpLocks/>
            <a:stCxn id="24" idx="5"/>
            <a:endCxn id="48" idx="0"/>
          </p:cNvCxnSpPr>
          <p:nvPr/>
        </p:nvCxnSpPr>
        <p:spPr>
          <a:xfrm>
            <a:off x="10845804" y="1918317"/>
            <a:ext cx="892447" cy="3736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群組 58">
            <a:extLst>
              <a:ext uri="{FF2B5EF4-FFF2-40B4-BE49-F238E27FC236}">
                <a16:creationId xmlns:a16="http://schemas.microsoft.com/office/drawing/2014/main" id="{B2F0AE85-0568-BEF2-E213-EABA2AC128F3}"/>
              </a:ext>
            </a:extLst>
          </p:cNvPr>
          <p:cNvGrpSpPr/>
          <p:nvPr/>
        </p:nvGrpSpPr>
        <p:grpSpPr>
          <a:xfrm>
            <a:off x="7817142" y="1200681"/>
            <a:ext cx="762721" cy="813049"/>
            <a:chOff x="1579784" y="4564485"/>
            <a:chExt cx="762721" cy="813049"/>
          </a:xfrm>
        </p:grpSpPr>
        <p:sp>
          <p:nvSpPr>
            <p:cNvPr id="60" name="橢圓 59">
              <a:extLst>
                <a:ext uri="{FF2B5EF4-FFF2-40B4-BE49-F238E27FC236}">
                  <a16:creationId xmlns:a16="http://schemas.microsoft.com/office/drawing/2014/main" id="{90392483-9D0B-7168-18A7-7EE75C38D06D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橢圓 60">
              <a:extLst>
                <a:ext uri="{FF2B5EF4-FFF2-40B4-BE49-F238E27FC236}">
                  <a16:creationId xmlns:a16="http://schemas.microsoft.com/office/drawing/2014/main" id="{DDCB607D-C66C-939D-9B78-375644D3CBC1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65" name="群組 64">
            <a:extLst>
              <a:ext uri="{FF2B5EF4-FFF2-40B4-BE49-F238E27FC236}">
                <a16:creationId xmlns:a16="http://schemas.microsoft.com/office/drawing/2014/main" id="{BDABE0A1-6426-D9CA-0980-263E066CEBD2}"/>
              </a:ext>
            </a:extLst>
          </p:cNvPr>
          <p:cNvGrpSpPr/>
          <p:nvPr/>
        </p:nvGrpSpPr>
        <p:grpSpPr>
          <a:xfrm>
            <a:off x="8839471" y="3073213"/>
            <a:ext cx="762721" cy="813049"/>
            <a:chOff x="1579784" y="4564485"/>
            <a:chExt cx="762721" cy="813049"/>
          </a:xfrm>
        </p:grpSpPr>
        <p:sp>
          <p:nvSpPr>
            <p:cNvPr id="66" name="橢圓 65">
              <a:extLst>
                <a:ext uri="{FF2B5EF4-FFF2-40B4-BE49-F238E27FC236}">
                  <a16:creationId xmlns:a16="http://schemas.microsoft.com/office/drawing/2014/main" id="{B1CFAA38-AC12-7465-6167-79E3BAC2C95D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7" name="橢圓 66">
              <a:extLst>
                <a:ext uri="{FF2B5EF4-FFF2-40B4-BE49-F238E27FC236}">
                  <a16:creationId xmlns:a16="http://schemas.microsoft.com/office/drawing/2014/main" id="{A4E10D2D-D5B6-CB80-D2E4-FF8057186BF8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68" name="群組 67">
            <a:extLst>
              <a:ext uri="{FF2B5EF4-FFF2-40B4-BE49-F238E27FC236}">
                <a16:creationId xmlns:a16="http://schemas.microsoft.com/office/drawing/2014/main" id="{07145931-4D0F-AACD-7045-26E5A1434D4E}"/>
              </a:ext>
            </a:extLst>
          </p:cNvPr>
          <p:cNvGrpSpPr/>
          <p:nvPr/>
        </p:nvGrpSpPr>
        <p:grpSpPr>
          <a:xfrm>
            <a:off x="10386930" y="3075035"/>
            <a:ext cx="762721" cy="813049"/>
            <a:chOff x="1579784" y="4564485"/>
            <a:chExt cx="762721" cy="813049"/>
          </a:xfrm>
        </p:grpSpPr>
        <p:sp>
          <p:nvSpPr>
            <p:cNvPr id="69" name="橢圓 68">
              <a:extLst>
                <a:ext uri="{FF2B5EF4-FFF2-40B4-BE49-F238E27FC236}">
                  <a16:creationId xmlns:a16="http://schemas.microsoft.com/office/drawing/2014/main" id="{C77B8695-0C92-C7A9-DB52-3058CE1C275F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橢圓 69">
              <a:extLst>
                <a:ext uri="{FF2B5EF4-FFF2-40B4-BE49-F238E27FC236}">
                  <a16:creationId xmlns:a16="http://schemas.microsoft.com/office/drawing/2014/main" id="{9361F401-97B7-2125-72AE-EFBFABD6E9DD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71" name="群組 70">
            <a:extLst>
              <a:ext uri="{FF2B5EF4-FFF2-40B4-BE49-F238E27FC236}">
                <a16:creationId xmlns:a16="http://schemas.microsoft.com/office/drawing/2014/main" id="{0632CCFD-D1A1-E9E0-89FA-AB038AAEC1B4}"/>
              </a:ext>
            </a:extLst>
          </p:cNvPr>
          <p:cNvGrpSpPr/>
          <p:nvPr/>
        </p:nvGrpSpPr>
        <p:grpSpPr>
          <a:xfrm>
            <a:off x="11341650" y="3073213"/>
            <a:ext cx="762721" cy="813049"/>
            <a:chOff x="1579784" y="4564485"/>
            <a:chExt cx="762721" cy="813049"/>
          </a:xfrm>
        </p:grpSpPr>
        <p:sp>
          <p:nvSpPr>
            <p:cNvPr id="72" name="橢圓 71">
              <a:extLst>
                <a:ext uri="{FF2B5EF4-FFF2-40B4-BE49-F238E27FC236}">
                  <a16:creationId xmlns:a16="http://schemas.microsoft.com/office/drawing/2014/main" id="{12FB2158-39A7-1FC7-40D0-27B5393BED7C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11</a:t>
              </a:r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3" name="橢圓 72">
              <a:extLst>
                <a:ext uri="{FF2B5EF4-FFF2-40B4-BE49-F238E27FC236}">
                  <a16:creationId xmlns:a16="http://schemas.microsoft.com/office/drawing/2014/main" id="{F2BD6D96-76E9-66B7-1790-CC5708AF08F5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74" name="直線接點 73">
            <a:extLst>
              <a:ext uri="{FF2B5EF4-FFF2-40B4-BE49-F238E27FC236}">
                <a16:creationId xmlns:a16="http://schemas.microsoft.com/office/drawing/2014/main" id="{910ED9F6-522B-F355-632F-13AF6A49D685}"/>
              </a:ext>
            </a:extLst>
          </p:cNvPr>
          <p:cNvCxnSpPr>
            <a:cxnSpLocks/>
            <a:stCxn id="36" idx="4"/>
            <a:endCxn id="66" idx="0"/>
          </p:cNvCxnSpPr>
          <p:nvPr/>
        </p:nvCxnSpPr>
        <p:spPr>
          <a:xfrm flipH="1">
            <a:off x="9199471" y="3011950"/>
            <a:ext cx="1500" cy="1543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接點 76">
            <a:extLst>
              <a:ext uri="{FF2B5EF4-FFF2-40B4-BE49-F238E27FC236}">
                <a16:creationId xmlns:a16="http://schemas.microsoft.com/office/drawing/2014/main" id="{1673EE52-9C41-AE66-9D43-27C3DEB0271B}"/>
              </a:ext>
            </a:extLst>
          </p:cNvPr>
          <p:cNvCxnSpPr>
            <a:cxnSpLocks/>
            <a:stCxn id="48" idx="3"/>
            <a:endCxn id="69" idx="0"/>
          </p:cNvCxnSpPr>
          <p:nvPr/>
        </p:nvCxnSpPr>
        <p:spPr>
          <a:xfrm flipH="1">
            <a:off x="10746930" y="2906508"/>
            <a:ext cx="736763" cy="2615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接點 80">
            <a:extLst>
              <a:ext uri="{FF2B5EF4-FFF2-40B4-BE49-F238E27FC236}">
                <a16:creationId xmlns:a16="http://schemas.microsoft.com/office/drawing/2014/main" id="{46E9B23F-C0C6-7D82-C568-6F2CD6147D5A}"/>
              </a:ext>
            </a:extLst>
          </p:cNvPr>
          <p:cNvCxnSpPr>
            <a:cxnSpLocks/>
            <a:stCxn id="48" idx="4"/>
            <a:endCxn id="72" idx="0"/>
          </p:cNvCxnSpPr>
          <p:nvPr/>
        </p:nvCxnSpPr>
        <p:spPr>
          <a:xfrm flipH="1">
            <a:off x="11701650" y="3011950"/>
            <a:ext cx="36601" cy="1543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單箭頭接點 127">
            <a:extLst>
              <a:ext uri="{FF2B5EF4-FFF2-40B4-BE49-F238E27FC236}">
                <a16:creationId xmlns:a16="http://schemas.microsoft.com/office/drawing/2014/main" id="{694398C9-3BE7-45CD-75EA-B02AD08CEBBE}"/>
              </a:ext>
            </a:extLst>
          </p:cNvPr>
          <p:cNvCxnSpPr>
            <a:cxnSpLocks/>
          </p:cNvCxnSpPr>
          <p:nvPr/>
        </p:nvCxnSpPr>
        <p:spPr>
          <a:xfrm flipH="1">
            <a:off x="7115304" y="669465"/>
            <a:ext cx="1986465" cy="749835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文字方塊 84">
            <a:extLst>
              <a:ext uri="{FF2B5EF4-FFF2-40B4-BE49-F238E27FC236}">
                <a16:creationId xmlns:a16="http://schemas.microsoft.com/office/drawing/2014/main" id="{866DC006-34EE-8A0F-AF7B-9661447B6FCF}"/>
              </a:ext>
            </a:extLst>
          </p:cNvPr>
          <p:cNvSpPr txBox="1"/>
          <p:nvPr/>
        </p:nvSpPr>
        <p:spPr>
          <a:xfrm>
            <a:off x="6086138" y="1303759"/>
            <a:ext cx="16882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microset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5" name="表格 94">
                <a:extLst>
                  <a:ext uri="{FF2B5EF4-FFF2-40B4-BE49-F238E27FC236}">
                    <a16:creationId xmlns:a16="http://schemas.microsoft.com/office/drawing/2014/main" id="{35FE6D8E-8ECF-475C-C8DF-E797BEEDA2F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78706585"/>
                  </p:ext>
                </p:extLst>
              </p:nvPr>
            </p:nvGraphicFramePr>
            <p:xfrm>
              <a:off x="94403" y="2332421"/>
              <a:ext cx="7547423" cy="741680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580571">
                      <a:extLst>
                        <a:ext uri="{9D8B030D-6E8A-4147-A177-3AD203B41FA5}">
                          <a16:colId xmlns:a16="http://schemas.microsoft.com/office/drawing/2014/main" val="4232923784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108520581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262418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45460341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51513670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86486987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787817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197426850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93260054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0471469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2431452058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34600337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7146633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b-1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729648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17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7541637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5" name="表格 94">
                <a:extLst>
                  <a:ext uri="{FF2B5EF4-FFF2-40B4-BE49-F238E27FC236}">
                    <a16:creationId xmlns:a16="http://schemas.microsoft.com/office/drawing/2014/main" id="{35FE6D8E-8ECF-475C-C8DF-E797BEEDA2F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78706585"/>
                  </p:ext>
                </p:extLst>
              </p:nvPr>
            </p:nvGraphicFramePr>
            <p:xfrm>
              <a:off x="94403" y="2332421"/>
              <a:ext cx="7547423" cy="741680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580571">
                      <a:extLst>
                        <a:ext uri="{9D8B030D-6E8A-4147-A177-3AD203B41FA5}">
                          <a16:colId xmlns:a16="http://schemas.microsoft.com/office/drawing/2014/main" val="4232923784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108520581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262418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45460341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51513670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86486987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787817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197426850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93260054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0471469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2431452058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34600337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7146633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2"/>
                          <a:stretch>
                            <a:fillRect l="-1092708" t="-8065" r="-101042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b-1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729648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17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2"/>
                          <a:stretch>
                            <a:fillRect l="-1092708" t="-109836" r="-101042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7541637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6" name="文字方塊 95">
            <a:extLst>
              <a:ext uri="{FF2B5EF4-FFF2-40B4-BE49-F238E27FC236}">
                <a16:creationId xmlns:a16="http://schemas.microsoft.com/office/drawing/2014/main" id="{D5D47E7B-AEB0-D10F-087F-610633563364}"/>
              </a:ext>
            </a:extLst>
          </p:cNvPr>
          <p:cNvSpPr txBox="1"/>
          <p:nvPr/>
        </p:nvSpPr>
        <p:spPr>
          <a:xfrm>
            <a:off x="94403" y="1762944"/>
            <a:ext cx="15712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node(3,*)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7" name="表格 96">
                <a:extLst>
                  <a:ext uri="{FF2B5EF4-FFF2-40B4-BE49-F238E27FC236}">
                    <a16:creationId xmlns:a16="http://schemas.microsoft.com/office/drawing/2014/main" id="{6CC98C57-9734-B356-3C71-BBF598073CD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05099953"/>
                  </p:ext>
                </p:extLst>
              </p:nvPr>
            </p:nvGraphicFramePr>
            <p:xfrm>
              <a:off x="94403" y="3658107"/>
              <a:ext cx="7547423" cy="741680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580571">
                      <a:extLst>
                        <a:ext uri="{9D8B030D-6E8A-4147-A177-3AD203B41FA5}">
                          <a16:colId xmlns:a16="http://schemas.microsoft.com/office/drawing/2014/main" val="4232923784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108520581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262418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45460341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51513670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86486987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787817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197426850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93260054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0471469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2431452058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34600337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7146633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b-1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729648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7541637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7" name="表格 96">
                <a:extLst>
                  <a:ext uri="{FF2B5EF4-FFF2-40B4-BE49-F238E27FC236}">
                    <a16:creationId xmlns:a16="http://schemas.microsoft.com/office/drawing/2014/main" id="{6CC98C57-9734-B356-3C71-BBF598073CD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05099953"/>
                  </p:ext>
                </p:extLst>
              </p:nvPr>
            </p:nvGraphicFramePr>
            <p:xfrm>
              <a:off x="94403" y="3658107"/>
              <a:ext cx="7547423" cy="741680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580571">
                      <a:extLst>
                        <a:ext uri="{9D8B030D-6E8A-4147-A177-3AD203B41FA5}">
                          <a16:colId xmlns:a16="http://schemas.microsoft.com/office/drawing/2014/main" val="4232923784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108520581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262418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45460341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51513670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86486987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787817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197426850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93260054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0471469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2431452058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34600337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7146633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3"/>
                          <a:stretch>
                            <a:fillRect l="-1092708" t="-8197" r="-101042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b-1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729648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3"/>
                          <a:stretch>
                            <a:fillRect l="-1092708" t="-108197" r="-101042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7541637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8" name="文字方塊 97">
            <a:extLst>
              <a:ext uri="{FF2B5EF4-FFF2-40B4-BE49-F238E27FC236}">
                <a16:creationId xmlns:a16="http://schemas.microsoft.com/office/drawing/2014/main" id="{BD8A7771-6941-CF10-FCC0-1E2BE03F7D4F}"/>
              </a:ext>
            </a:extLst>
          </p:cNvPr>
          <p:cNvSpPr txBox="1"/>
          <p:nvPr/>
        </p:nvSpPr>
        <p:spPr>
          <a:xfrm>
            <a:off x="87629" y="3089106"/>
            <a:ext cx="16113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mark(3,*)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8" name="直線接點 147">
            <a:extLst>
              <a:ext uri="{FF2B5EF4-FFF2-40B4-BE49-F238E27FC236}">
                <a16:creationId xmlns:a16="http://schemas.microsoft.com/office/drawing/2014/main" id="{78EED607-D922-BE61-DDB9-069367530D9F}"/>
              </a:ext>
            </a:extLst>
          </p:cNvPr>
          <p:cNvCxnSpPr>
            <a:cxnSpLocks/>
            <a:stCxn id="18" idx="3"/>
            <a:endCxn id="60" idx="0"/>
          </p:cNvCxnSpPr>
          <p:nvPr/>
        </p:nvCxnSpPr>
        <p:spPr>
          <a:xfrm flipH="1">
            <a:off x="8177142" y="887090"/>
            <a:ext cx="874180" cy="4066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直線接點 152">
            <a:extLst>
              <a:ext uri="{FF2B5EF4-FFF2-40B4-BE49-F238E27FC236}">
                <a16:creationId xmlns:a16="http://schemas.microsoft.com/office/drawing/2014/main" id="{AE9D7DCC-D1BA-50AB-F4E5-D89905CCEBFB}"/>
              </a:ext>
            </a:extLst>
          </p:cNvPr>
          <p:cNvCxnSpPr>
            <a:cxnSpLocks/>
            <a:stCxn id="18" idx="5"/>
            <a:endCxn id="24" idx="0"/>
          </p:cNvCxnSpPr>
          <p:nvPr/>
        </p:nvCxnSpPr>
        <p:spPr>
          <a:xfrm>
            <a:off x="9560438" y="887090"/>
            <a:ext cx="1030808" cy="4166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文字方塊 157">
            <a:extLst>
              <a:ext uri="{FF2B5EF4-FFF2-40B4-BE49-F238E27FC236}">
                <a16:creationId xmlns:a16="http://schemas.microsoft.com/office/drawing/2014/main" id="{D5D47E7B-AEB0-D10F-087F-610633563364}"/>
              </a:ext>
            </a:extLst>
          </p:cNvPr>
          <p:cNvSpPr txBox="1"/>
          <p:nvPr/>
        </p:nvSpPr>
        <p:spPr>
          <a:xfrm>
            <a:off x="7996874" y="4999205"/>
            <a:ext cx="763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root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9" name="表格 158">
                <a:extLst>
                  <a:ext uri="{FF2B5EF4-FFF2-40B4-BE49-F238E27FC236}">
                    <a16:creationId xmlns:a16="http://schemas.microsoft.com/office/drawing/2014/main" id="{6CC98C57-9734-B356-3C71-BBF598073CD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59787651"/>
                  </p:ext>
                </p:extLst>
              </p:nvPr>
            </p:nvGraphicFramePr>
            <p:xfrm>
              <a:off x="94403" y="4923007"/>
              <a:ext cx="7547423" cy="741680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580571">
                      <a:extLst>
                        <a:ext uri="{9D8B030D-6E8A-4147-A177-3AD203B41FA5}">
                          <a16:colId xmlns:a16="http://schemas.microsoft.com/office/drawing/2014/main" val="4232923784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108520581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262418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45460341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51513670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86486987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787817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197426850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93260054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0471469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2431452058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34600337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7146633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b-1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729648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7541637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9" name="表格 158">
                <a:extLst>
                  <a:ext uri="{FF2B5EF4-FFF2-40B4-BE49-F238E27FC236}">
                    <a16:creationId xmlns:a16="http://schemas.microsoft.com/office/drawing/2014/main" id="{6CC98C57-9734-B356-3C71-BBF598073CD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59787651"/>
                  </p:ext>
                </p:extLst>
              </p:nvPr>
            </p:nvGraphicFramePr>
            <p:xfrm>
              <a:off x="94403" y="4923007"/>
              <a:ext cx="7547423" cy="741680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580571">
                      <a:extLst>
                        <a:ext uri="{9D8B030D-6E8A-4147-A177-3AD203B41FA5}">
                          <a16:colId xmlns:a16="http://schemas.microsoft.com/office/drawing/2014/main" val="4232923784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108520581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262418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45460341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51513670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86486987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787817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197426850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93260054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0471469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2431452058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34600337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7146633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1092708" t="-8065" r="-101042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b-1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729648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1092708" t="-109836" r="-101042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7541637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60" name="文字方塊 159">
            <a:extLst>
              <a:ext uri="{FF2B5EF4-FFF2-40B4-BE49-F238E27FC236}">
                <a16:creationId xmlns:a16="http://schemas.microsoft.com/office/drawing/2014/main" id="{BD8A7771-6941-CF10-FCC0-1E2BE03F7D4F}"/>
              </a:ext>
            </a:extLst>
          </p:cNvPr>
          <p:cNvSpPr txBox="1"/>
          <p:nvPr/>
        </p:nvSpPr>
        <p:spPr>
          <a:xfrm>
            <a:off x="94403" y="4399787"/>
            <a:ext cx="17700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parent(3,*)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61" name="表格 160">
                <a:extLst>
                  <a:ext uri="{FF2B5EF4-FFF2-40B4-BE49-F238E27FC236}">
                    <a16:creationId xmlns:a16="http://schemas.microsoft.com/office/drawing/2014/main" id="{4DE3A097-9BBB-3E9E-B89D-B784114CDFB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30513159"/>
                  </p:ext>
                </p:extLst>
              </p:nvPr>
            </p:nvGraphicFramePr>
            <p:xfrm>
              <a:off x="8760225" y="4923007"/>
              <a:ext cx="2902855" cy="741680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580571">
                      <a:extLst>
                        <a:ext uri="{9D8B030D-6E8A-4147-A177-3AD203B41FA5}">
                          <a16:colId xmlns:a16="http://schemas.microsoft.com/office/drawing/2014/main" val="4232923784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108520581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262418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45460341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7146633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n/b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729648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7541637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61" name="表格 160">
                <a:extLst>
                  <a:ext uri="{FF2B5EF4-FFF2-40B4-BE49-F238E27FC236}">
                    <a16:creationId xmlns:a16="http://schemas.microsoft.com/office/drawing/2014/main" id="{4DE3A097-9BBB-3E9E-B89D-B784114CDFB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30513159"/>
                  </p:ext>
                </p:extLst>
              </p:nvPr>
            </p:nvGraphicFramePr>
            <p:xfrm>
              <a:off x="8760225" y="4923007"/>
              <a:ext cx="2902855" cy="741680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580571">
                      <a:extLst>
                        <a:ext uri="{9D8B030D-6E8A-4147-A177-3AD203B41FA5}">
                          <a16:colId xmlns:a16="http://schemas.microsoft.com/office/drawing/2014/main" val="4232923784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108520581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262418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45460341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7146633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5"/>
                          <a:stretch>
                            <a:fillRect l="-100000" t="-8065" r="-300000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5"/>
                          <a:stretch>
                            <a:fillRect l="-298958" t="-8065" r="-101042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n/b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729648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5"/>
                          <a:stretch>
                            <a:fillRect l="-100000" t="-109836" r="-300000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5"/>
                          <a:stretch>
                            <a:fillRect l="-298958" t="-109836" r="-101042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7541637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62" name="箭號: 向右 161">
            <a:extLst>
              <a:ext uri="{FF2B5EF4-FFF2-40B4-BE49-F238E27FC236}">
                <a16:creationId xmlns:a16="http://schemas.microsoft.com/office/drawing/2014/main" id="{CC105BCF-4281-98A2-B998-22A218D51215}"/>
              </a:ext>
            </a:extLst>
          </p:cNvPr>
          <p:cNvSpPr/>
          <p:nvPr/>
        </p:nvSpPr>
        <p:spPr>
          <a:xfrm>
            <a:off x="1865788" y="3242323"/>
            <a:ext cx="360000" cy="247562"/>
          </a:xfrm>
          <a:prstGeom prst="right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3" name="箭號: 向右 162">
            <a:extLst>
              <a:ext uri="{FF2B5EF4-FFF2-40B4-BE49-F238E27FC236}">
                <a16:creationId xmlns:a16="http://schemas.microsoft.com/office/drawing/2014/main" id="{4F5DFC02-EBA1-CA40-3ACB-3293D18DBF76}"/>
              </a:ext>
            </a:extLst>
          </p:cNvPr>
          <p:cNvSpPr/>
          <p:nvPr/>
        </p:nvSpPr>
        <p:spPr>
          <a:xfrm>
            <a:off x="1864439" y="4537616"/>
            <a:ext cx="360000" cy="247562"/>
          </a:xfrm>
          <a:prstGeom prst="right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4" name="文字方塊 163">
            <a:extLst>
              <a:ext uri="{FF2B5EF4-FFF2-40B4-BE49-F238E27FC236}">
                <a16:creationId xmlns:a16="http://schemas.microsoft.com/office/drawing/2014/main" id="{EC411294-C09E-53FD-2FA5-9BA228A532A6}"/>
              </a:ext>
            </a:extLst>
          </p:cNvPr>
          <p:cNvSpPr txBox="1"/>
          <p:nvPr/>
        </p:nvSpPr>
        <p:spPr>
          <a:xfrm>
            <a:off x="2453203" y="3089106"/>
            <a:ext cx="21595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word(integer)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5" name="文字方塊 164">
            <a:extLst>
              <a:ext uri="{FF2B5EF4-FFF2-40B4-BE49-F238E27FC236}">
                <a16:creationId xmlns:a16="http://schemas.microsoft.com/office/drawing/2014/main" id="{2B4018D7-A193-277C-43E7-E612C66DFB9B}"/>
              </a:ext>
            </a:extLst>
          </p:cNvPr>
          <p:cNvSpPr txBox="1"/>
          <p:nvPr/>
        </p:nvSpPr>
        <p:spPr>
          <a:xfrm>
            <a:off x="2453202" y="4399787"/>
            <a:ext cx="21595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word(integer)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588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029DA5-2161-703A-A6CA-5967ABD47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 b="1" dirty="0">
                <a:solidFill>
                  <a:prstClr val="black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Parent</a:t>
            </a: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Table</a:t>
            </a:r>
            <a:endParaRPr lang="zh-TW" altLang="en-US" b="1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7A565F9-5FA5-4957-68EF-E8D1D8459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29</a:t>
            </a:fld>
            <a:endParaRPr lang="zh-TW" altLang="en-US"/>
          </a:p>
        </p:txBody>
      </p:sp>
      <p:sp>
        <p:nvSpPr>
          <p:cNvPr id="123" name="矩形: 圓角 122">
            <a:extLst>
              <a:ext uri="{FF2B5EF4-FFF2-40B4-BE49-F238E27FC236}">
                <a16:creationId xmlns:a16="http://schemas.microsoft.com/office/drawing/2014/main" id="{9034CAA6-F2F9-4F49-8491-A0CE6AF2436B}"/>
              </a:ext>
            </a:extLst>
          </p:cNvPr>
          <p:cNvSpPr/>
          <p:nvPr/>
        </p:nvSpPr>
        <p:spPr>
          <a:xfrm>
            <a:off x="6000750" y="1134652"/>
            <a:ext cx="6140221" cy="2894295"/>
          </a:xfrm>
          <a:prstGeom prst="roundRect">
            <a:avLst/>
          </a:prstGeom>
          <a:solidFill>
            <a:srgbClr val="A9D18E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09" name="橢圓 108">
            <a:extLst>
              <a:ext uri="{FF2B5EF4-FFF2-40B4-BE49-F238E27FC236}">
                <a16:creationId xmlns:a16="http://schemas.microsoft.com/office/drawing/2014/main" id="{41228052-2783-9FE7-9A7E-78FC408CB0BE}"/>
              </a:ext>
            </a:extLst>
          </p:cNvPr>
          <p:cNvSpPr/>
          <p:nvPr/>
        </p:nvSpPr>
        <p:spPr>
          <a:xfrm>
            <a:off x="8840971" y="1293730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直線接點 19">
            <a:extLst>
              <a:ext uri="{FF2B5EF4-FFF2-40B4-BE49-F238E27FC236}">
                <a16:creationId xmlns:a16="http://schemas.microsoft.com/office/drawing/2014/main" id="{97EAB97C-A1CE-61D3-3FD5-5DCA0A2C54B1}"/>
              </a:ext>
            </a:extLst>
          </p:cNvPr>
          <p:cNvCxnSpPr>
            <a:cxnSpLocks/>
            <a:endCxn id="109" idx="0"/>
          </p:cNvCxnSpPr>
          <p:nvPr/>
        </p:nvCxnSpPr>
        <p:spPr>
          <a:xfrm flipH="1">
            <a:off x="9200971" y="992532"/>
            <a:ext cx="104909" cy="3011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群組 22">
            <a:extLst>
              <a:ext uri="{FF2B5EF4-FFF2-40B4-BE49-F238E27FC236}">
                <a16:creationId xmlns:a16="http://schemas.microsoft.com/office/drawing/2014/main" id="{39304A07-B7AC-5455-1200-EE78CCDA4622}"/>
              </a:ext>
            </a:extLst>
          </p:cNvPr>
          <p:cNvGrpSpPr/>
          <p:nvPr/>
        </p:nvGrpSpPr>
        <p:grpSpPr>
          <a:xfrm>
            <a:off x="10231246" y="1210710"/>
            <a:ext cx="762721" cy="813049"/>
            <a:chOff x="1579784" y="4564485"/>
            <a:chExt cx="762721" cy="813049"/>
          </a:xfrm>
        </p:grpSpPr>
        <p:sp>
          <p:nvSpPr>
            <p:cNvPr id="24" name="橢圓 23">
              <a:extLst>
                <a:ext uri="{FF2B5EF4-FFF2-40B4-BE49-F238E27FC236}">
                  <a16:creationId xmlns:a16="http://schemas.microsoft.com/office/drawing/2014/main" id="{C3CE1DE3-A937-49F7-162A-65D46DE6DF0F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橢圓 24">
              <a:extLst>
                <a:ext uri="{FF2B5EF4-FFF2-40B4-BE49-F238E27FC236}">
                  <a16:creationId xmlns:a16="http://schemas.microsoft.com/office/drawing/2014/main" id="{94EB4375-8CD1-F4C6-F8B3-B2CC5280AB5E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9" name="群組 28">
            <a:extLst>
              <a:ext uri="{FF2B5EF4-FFF2-40B4-BE49-F238E27FC236}">
                <a16:creationId xmlns:a16="http://schemas.microsoft.com/office/drawing/2014/main" id="{453D31B0-884C-5721-2216-B190DF7DB132}"/>
              </a:ext>
            </a:extLst>
          </p:cNvPr>
          <p:cNvGrpSpPr/>
          <p:nvPr/>
        </p:nvGrpSpPr>
        <p:grpSpPr>
          <a:xfrm>
            <a:off x="8001826" y="2198901"/>
            <a:ext cx="762721" cy="813049"/>
            <a:chOff x="1579784" y="4564485"/>
            <a:chExt cx="762721" cy="813049"/>
          </a:xfrm>
        </p:grpSpPr>
        <p:sp>
          <p:nvSpPr>
            <p:cNvPr id="30" name="橢圓 29">
              <a:extLst>
                <a:ext uri="{FF2B5EF4-FFF2-40B4-BE49-F238E27FC236}">
                  <a16:creationId xmlns:a16="http://schemas.microsoft.com/office/drawing/2014/main" id="{DDEB932A-3A5E-6CBE-32B8-9FF5157C87FC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橢圓 30">
              <a:extLst>
                <a:ext uri="{FF2B5EF4-FFF2-40B4-BE49-F238E27FC236}">
                  <a16:creationId xmlns:a16="http://schemas.microsoft.com/office/drawing/2014/main" id="{84A5CA87-D032-E5C6-1000-20DEC47D7FA8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32" name="直線接點 31">
            <a:extLst>
              <a:ext uri="{FF2B5EF4-FFF2-40B4-BE49-F238E27FC236}">
                <a16:creationId xmlns:a16="http://schemas.microsoft.com/office/drawing/2014/main" id="{7ED69368-F029-6AF5-56C4-6A21823EF2F5}"/>
              </a:ext>
            </a:extLst>
          </p:cNvPr>
          <p:cNvCxnSpPr>
            <a:cxnSpLocks/>
            <a:stCxn id="109" idx="3"/>
            <a:endCxn id="30" idx="0"/>
          </p:cNvCxnSpPr>
          <p:nvPr/>
        </p:nvCxnSpPr>
        <p:spPr>
          <a:xfrm flipH="1">
            <a:off x="8361826" y="1908288"/>
            <a:ext cx="584587" cy="3836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橢圓 35">
            <a:extLst>
              <a:ext uri="{FF2B5EF4-FFF2-40B4-BE49-F238E27FC236}">
                <a16:creationId xmlns:a16="http://schemas.microsoft.com/office/drawing/2014/main" id="{E5A580B5-F288-42FD-5B4F-FB97EA9026FE}"/>
              </a:ext>
            </a:extLst>
          </p:cNvPr>
          <p:cNvSpPr/>
          <p:nvPr/>
        </p:nvSpPr>
        <p:spPr>
          <a:xfrm>
            <a:off x="8840971" y="2291950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8" name="直線接點 37">
            <a:extLst>
              <a:ext uri="{FF2B5EF4-FFF2-40B4-BE49-F238E27FC236}">
                <a16:creationId xmlns:a16="http://schemas.microsoft.com/office/drawing/2014/main" id="{6A18DDBC-DA84-4189-C254-DFA4FA93AFBA}"/>
              </a:ext>
            </a:extLst>
          </p:cNvPr>
          <p:cNvCxnSpPr>
            <a:cxnSpLocks/>
            <a:stCxn id="109" idx="4"/>
            <a:endCxn id="36" idx="0"/>
          </p:cNvCxnSpPr>
          <p:nvPr/>
        </p:nvCxnSpPr>
        <p:spPr>
          <a:xfrm>
            <a:off x="9200971" y="2013730"/>
            <a:ext cx="0" cy="2782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橢圓 41">
            <a:extLst>
              <a:ext uri="{FF2B5EF4-FFF2-40B4-BE49-F238E27FC236}">
                <a16:creationId xmlns:a16="http://schemas.microsoft.com/office/drawing/2014/main" id="{9639FE33-9003-EF71-70A2-EE76F06B7691}"/>
              </a:ext>
            </a:extLst>
          </p:cNvPr>
          <p:cNvSpPr/>
          <p:nvPr/>
        </p:nvSpPr>
        <p:spPr>
          <a:xfrm>
            <a:off x="9672843" y="2291950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橢圓 44">
            <a:extLst>
              <a:ext uri="{FF2B5EF4-FFF2-40B4-BE49-F238E27FC236}">
                <a16:creationId xmlns:a16="http://schemas.microsoft.com/office/drawing/2014/main" id="{43E8F1BD-2F29-3DC5-8347-7EA5DA3E6489}"/>
              </a:ext>
            </a:extLst>
          </p:cNvPr>
          <p:cNvSpPr/>
          <p:nvPr/>
        </p:nvSpPr>
        <p:spPr>
          <a:xfrm>
            <a:off x="10515496" y="2291950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7" name="群組 46">
            <a:extLst>
              <a:ext uri="{FF2B5EF4-FFF2-40B4-BE49-F238E27FC236}">
                <a16:creationId xmlns:a16="http://schemas.microsoft.com/office/drawing/2014/main" id="{98EBC263-AA87-2724-DF19-60E1D08B9939}"/>
              </a:ext>
            </a:extLst>
          </p:cNvPr>
          <p:cNvGrpSpPr/>
          <p:nvPr/>
        </p:nvGrpSpPr>
        <p:grpSpPr>
          <a:xfrm>
            <a:off x="11378251" y="2198901"/>
            <a:ext cx="762721" cy="813049"/>
            <a:chOff x="1579784" y="4564485"/>
            <a:chExt cx="762721" cy="813049"/>
          </a:xfrm>
        </p:grpSpPr>
        <p:sp>
          <p:nvSpPr>
            <p:cNvPr id="48" name="橢圓 47">
              <a:extLst>
                <a:ext uri="{FF2B5EF4-FFF2-40B4-BE49-F238E27FC236}">
                  <a16:creationId xmlns:a16="http://schemas.microsoft.com/office/drawing/2014/main" id="{F176705A-4714-9386-3D00-8909B7C7921A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橢圓 48">
              <a:extLst>
                <a:ext uri="{FF2B5EF4-FFF2-40B4-BE49-F238E27FC236}">
                  <a16:creationId xmlns:a16="http://schemas.microsoft.com/office/drawing/2014/main" id="{79A92EE2-5A04-FEEA-47B0-19EF5F807DEB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</p:grpSp>
      <p:cxnSp>
        <p:nvCxnSpPr>
          <p:cNvPr id="50" name="直線接點 49">
            <a:extLst>
              <a:ext uri="{FF2B5EF4-FFF2-40B4-BE49-F238E27FC236}">
                <a16:creationId xmlns:a16="http://schemas.microsoft.com/office/drawing/2014/main" id="{8F442055-78A9-6780-79BE-505767240E35}"/>
              </a:ext>
            </a:extLst>
          </p:cNvPr>
          <p:cNvCxnSpPr>
            <a:cxnSpLocks/>
            <a:stCxn id="24" idx="3"/>
            <a:endCxn id="42" idx="0"/>
          </p:cNvCxnSpPr>
          <p:nvPr/>
        </p:nvCxnSpPr>
        <p:spPr>
          <a:xfrm flipH="1">
            <a:off x="10032843" y="1918317"/>
            <a:ext cx="303845" cy="3736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接點 52">
            <a:extLst>
              <a:ext uri="{FF2B5EF4-FFF2-40B4-BE49-F238E27FC236}">
                <a16:creationId xmlns:a16="http://schemas.microsoft.com/office/drawing/2014/main" id="{2D48E4B1-6E81-91B9-F578-BCBE2EA5B8EB}"/>
              </a:ext>
            </a:extLst>
          </p:cNvPr>
          <p:cNvCxnSpPr>
            <a:cxnSpLocks/>
            <a:stCxn id="24" idx="4"/>
            <a:endCxn id="45" idx="0"/>
          </p:cNvCxnSpPr>
          <p:nvPr/>
        </p:nvCxnSpPr>
        <p:spPr>
          <a:xfrm>
            <a:off x="10591246" y="2023759"/>
            <a:ext cx="284250" cy="26819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接點 55">
            <a:extLst>
              <a:ext uri="{FF2B5EF4-FFF2-40B4-BE49-F238E27FC236}">
                <a16:creationId xmlns:a16="http://schemas.microsoft.com/office/drawing/2014/main" id="{6A1ACD27-B61B-A93F-E13E-7642F494CF5B}"/>
              </a:ext>
            </a:extLst>
          </p:cNvPr>
          <p:cNvCxnSpPr>
            <a:cxnSpLocks/>
            <a:stCxn id="24" idx="5"/>
            <a:endCxn id="48" idx="0"/>
          </p:cNvCxnSpPr>
          <p:nvPr/>
        </p:nvCxnSpPr>
        <p:spPr>
          <a:xfrm>
            <a:off x="10845804" y="1918317"/>
            <a:ext cx="892447" cy="3736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橢圓 59">
            <a:extLst>
              <a:ext uri="{FF2B5EF4-FFF2-40B4-BE49-F238E27FC236}">
                <a16:creationId xmlns:a16="http://schemas.microsoft.com/office/drawing/2014/main" id="{90392483-9D0B-7168-18A7-7EE75C38D06D}"/>
              </a:ext>
            </a:extLst>
          </p:cNvPr>
          <p:cNvSpPr/>
          <p:nvPr/>
        </p:nvSpPr>
        <p:spPr>
          <a:xfrm>
            <a:off x="7817142" y="1293730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5" name="群組 64">
            <a:extLst>
              <a:ext uri="{FF2B5EF4-FFF2-40B4-BE49-F238E27FC236}">
                <a16:creationId xmlns:a16="http://schemas.microsoft.com/office/drawing/2014/main" id="{BDABE0A1-6426-D9CA-0980-263E066CEBD2}"/>
              </a:ext>
            </a:extLst>
          </p:cNvPr>
          <p:cNvGrpSpPr/>
          <p:nvPr/>
        </p:nvGrpSpPr>
        <p:grpSpPr>
          <a:xfrm>
            <a:off x="8839471" y="3073213"/>
            <a:ext cx="762721" cy="813049"/>
            <a:chOff x="1579784" y="4564485"/>
            <a:chExt cx="762721" cy="813049"/>
          </a:xfrm>
        </p:grpSpPr>
        <p:sp>
          <p:nvSpPr>
            <p:cNvPr id="66" name="橢圓 65">
              <a:extLst>
                <a:ext uri="{FF2B5EF4-FFF2-40B4-BE49-F238E27FC236}">
                  <a16:creationId xmlns:a16="http://schemas.microsoft.com/office/drawing/2014/main" id="{B1CFAA38-AC12-7465-6167-79E3BAC2C95D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7" name="橢圓 66">
              <a:extLst>
                <a:ext uri="{FF2B5EF4-FFF2-40B4-BE49-F238E27FC236}">
                  <a16:creationId xmlns:a16="http://schemas.microsoft.com/office/drawing/2014/main" id="{A4E10D2D-D5B6-CB80-D2E4-FF8057186BF8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68" name="群組 67">
            <a:extLst>
              <a:ext uri="{FF2B5EF4-FFF2-40B4-BE49-F238E27FC236}">
                <a16:creationId xmlns:a16="http://schemas.microsoft.com/office/drawing/2014/main" id="{07145931-4D0F-AACD-7045-26E5A1434D4E}"/>
              </a:ext>
            </a:extLst>
          </p:cNvPr>
          <p:cNvGrpSpPr/>
          <p:nvPr/>
        </p:nvGrpSpPr>
        <p:grpSpPr>
          <a:xfrm>
            <a:off x="10386930" y="3075035"/>
            <a:ext cx="762721" cy="813049"/>
            <a:chOff x="1579784" y="4564485"/>
            <a:chExt cx="762721" cy="813049"/>
          </a:xfrm>
        </p:grpSpPr>
        <p:sp>
          <p:nvSpPr>
            <p:cNvPr id="69" name="橢圓 68">
              <a:extLst>
                <a:ext uri="{FF2B5EF4-FFF2-40B4-BE49-F238E27FC236}">
                  <a16:creationId xmlns:a16="http://schemas.microsoft.com/office/drawing/2014/main" id="{C77B8695-0C92-C7A9-DB52-3058CE1C275F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橢圓 69">
              <a:extLst>
                <a:ext uri="{FF2B5EF4-FFF2-40B4-BE49-F238E27FC236}">
                  <a16:creationId xmlns:a16="http://schemas.microsoft.com/office/drawing/2014/main" id="{9361F401-97B7-2125-72AE-EFBFABD6E9DD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72" name="橢圓 71">
            <a:extLst>
              <a:ext uri="{FF2B5EF4-FFF2-40B4-BE49-F238E27FC236}">
                <a16:creationId xmlns:a16="http://schemas.microsoft.com/office/drawing/2014/main" id="{12FB2158-39A7-1FC7-40D0-27B5393BED7C}"/>
              </a:ext>
            </a:extLst>
          </p:cNvPr>
          <p:cNvSpPr/>
          <p:nvPr/>
        </p:nvSpPr>
        <p:spPr>
          <a:xfrm>
            <a:off x="11341650" y="3166262"/>
            <a:ext cx="720000" cy="720000"/>
          </a:xfrm>
          <a:prstGeom prst="ellipse">
            <a:avLst/>
          </a:prstGeom>
          <a:solidFill>
            <a:srgbClr val="8FAAD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4" name="直線接點 73">
            <a:extLst>
              <a:ext uri="{FF2B5EF4-FFF2-40B4-BE49-F238E27FC236}">
                <a16:creationId xmlns:a16="http://schemas.microsoft.com/office/drawing/2014/main" id="{910ED9F6-522B-F355-632F-13AF6A49D685}"/>
              </a:ext>
            </a:extLst>
          </p:cNvPr>
          <p:cNvCxnSpPr>
            <a:cxnSpLocks/>
            <a:stCxn id="36" idx="4"/>
            <a:endCxn id="66" idx="0"/>
          </p:cNvCxnSpPr>
          <p:nvPr/>
        </p:nvCxnSpPr>
        <p:spPr>
          <a:xfrm flipH="1">
            <a:off x="9199471" y="3011950"/>
            <a:ext cx="1500" cy="1543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接點 76">
            <a:extLst>
              <a:ext uri="{FF2B5EF4-FFF2-40B4-BE49-F238E27FC236}">
                <a16:creationId xmlns:a16="http://schemas.microsoft.com/office/drawing/2014/main" id="{1673EE52-9C41-AE66-9D43-27C3DEB0271B}"/>
              </a:ext>
            </a:extLst>
          </p:cNvPr>
          <p:cNvCxnSpPr>
            <a:cxnSpLocks/>
            <a:stCxn id="48" idx="3"/>
            <a:endCxn id="69" idx="0"/>
          </p:cNvCxnSpPr>
          <p:nvPr/>
        </p:nvCxnSpPr>
        <p:spPr>
          <a:xfrm flipH="1">
            <a:off x="10746930" y="2906508"/>
            <a:ext cx="736763" cy="2615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接點 80">
            <a:extLst>
              <a:ext uri="{FF2B5EF4-FFF2-40B4-BE49-F238E27FC236}">
                <a16:creationId xmlns:a16="http://schemas.microsoft.com/office/drawing/2014/main" id="{46E9B23F-C0C6-7D82-C568-6F2CD6147D5A}"/>
              </a:ext>
            </a:extLst>
          </p:cNvPr>
          <p:cNvCxnSpPr>
            <a:cxnSpLocks/>
            <a:stCxn id="48" idx="4"/>
            <a:endCxn id="72" idx="0"/>
          </p:cNvCxnSpPr>
          <p:nvPr/>
        </p:nvCxnSpPr>
        <p:spPr>
          <a:xfrm flipH="1">
            <a:off x="11701650" y="3011950"/>
            <a:ext cx="36601" cy="1543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文字方塊 84">
            <a:extLst>
              <a:ext uri="{FF2B5EF4-FFF2-40B4-BE49-F238E27FC236}">
                <a16:creationId xmlns:a16="http://schemas.microsoft.com/office/drawing/2014/main" id="{866DC006-34EE-8A0F-AF7B-9661447B6FCF}"/>
              </a:ext>
            </a:extLst>
          </p:cNvPr>
          <p:cNvSpPr txBox="1"/>
          <p:nvPr/>
        </p:nvSpPr>
        <p:spPr>
          <a:xfrm>
            <a:off x="6086138" y="1303759"/>
            <a:ext cx="16882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microset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8" name="直線接點 147">
            <a:extLst>
              <a:ext uri="{FF2B5EF4-FFF2-40B4-BE49-F238E27FC236}">
                <a16:creationId xmlns:a16="http://schemas.microsoft.com/office/drawing/2014/main" id="{78EED607-D922-BE61-DDB9-069367530D9F}"/>
              </a:ext>
            </a:extLst>
          </p:cNvPr>
          <p:cNvCxnSpPr>
            <a:cxnSpLocks/>
            <a:endCxn id="60" idx="0"/>
          </p:cNvCxnSpPr>
          <p:nvPr/>
        </p:nvCxnSpPr>
        <p:spPr>
          <a:xfrm flipH="1">
            <a:off x="8177142" y="887090"/>
            <a:ext cx="874180" cy="4066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直線接點 152">
            <a:extLst>
              <a:ext uri="{FF2B5EF4-FFF2-40B4-BE49-F238E27FC236}">
                <a16:creationId xmlns:a16="http://schemas.microsoft.com/office/drawing/2014/main" id="{AE9D7DCC-D1BA-50AB-F4E5-D89905CCEBFB}"/>
              </a:ext>
            </a:extLst>
          </p:cNvPr>
          <p:cNvCxnSpPr>
            <a:cxnSpLocks/>
            <a:endCxn id="24" idx="0"/>
          </p:cNvCxnSpPr>
          <p:nvPr/>
        </p:nvCxnSpPr>
        <p:spPr>
          <a:xfrm>
            <a:off x="9560438" y="887090"/>
            <a:ext cx="1030808" cy="4166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9" name="表格 158">
                <a:extLst>
                  <a:ext uri="{FF2B5EF4-FFF2-40B4-BE49-F238E27FC236}">
                    <a16:creationId xmlns:a16="http://schemas.microsoft.com/office/drawing/2014/main" id="{6CC98C57-9734-B356-3C71-BBF598073CD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94403" y="4923007"/>
              <a:ext cx="7547423" cy="741680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580571">
                      <a:extLst>
                        <a:ext uri="{9D8B030D-6E8A-4147-A177-3AD203B41FA5}">
                          <a16:colId xmlns:a16="http://schemas.microsoft.com/office/drawing/2014/main" val="4232923784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108520581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262418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45460341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51513670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86486987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787817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197426850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93260054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0471469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2431452058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34600337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7146633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b-1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729648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7541637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9" name="表格 158">
                <a:extLst>
                  <a:ext uri="{FF2B5EF4-FFF2-40B4-BE49-F238E27FC236}">
                    <a16:creationId xmlns:a16="http://schemas.microsoft.com/office/drawing/2014/main" id="{6CC98C57-9734-B356-3C71-BBF598073CD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59787651"/>
                  </p:ext>
                </p:extLst>
              </p:nvPr>
            </p:nvGraphicFramePr>
            <p:xfrm>
              <a:off x="94403" y="4923007"/>
              <a:ext cx="7547423" cy="741680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580571">
                      <a:extLst>
                        <a:ext uri="{9D8B030D-6E8A-4147-A177-3AD203B41FA5}">
                          <a16:colId xmlns:a16="http://schemas.microsoft.com/office/drawing/2014/main" val="4232923784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108520581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262418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45460341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51513670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86486987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787817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197426850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93260054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0471469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2431452058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34600337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7146633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1092708" t="-8065" r="-101042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b-1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729648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1092708" t="-109836" r="-101042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7541637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60" name="文字方塊 159">
            <a:extLst>
              <a:ext uri="{FF2B5EF4-FFF2-40B4-BE49-F238E27FC236}">
                <a16:creationId xmlns:a16="http://schemas.microsoft.com/office/drawing/2014/main" id="{BD8A7771-6941-CF10-FCC0-1E2BE03F7D4F}"/>
              </a:ext>
            </a:extLst>
          </p:cNvPr>
          <p:cNvSpPr txBox="1"/>
          <p:nvPr/>
        </p:nvSpPr>
        <p:spPr>
          <a:xfrm>
            <a:off x="94403" y="4399787"/>
            <a:ext cx="17700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parent(3,*)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" name="箭號: 向右 162">
            <a:extLst>
              <a:ext uri="{FF2B5EF4-FFF2-40B4-BE49-F238E27FC236}">
                <a16:creationId xmlns:a16="http://schemas.microsoft.com/office/drawing/2014/main" id="{4F5DFC02-EBA1-CA40-3ACB-3293D18DBF76}"/>
              </a:ext>
            </a:extLst>
          </p:cNvPr>
          <p:cNvSpPr/>
          <p:nvPr/>
        </p:nvSpPr>
        <p:spPr>
          <a:xfrm>
            <a:off x="1864439" y="4537616"/>
            <a:ext cx="360000" cy="247562"/>
          </a:xfrm>
          <a:prstGeom prst="right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5" name="文字方塊 164">
            <a:extLst>
              <a:ext uri="{FF2B5EF4-FFF2-40B4-BE49-F238E27FC236}">
                <a16:creationId xmlns:a16="http://schemas.microsoft.com/office/drawing/2014/main" id="{2B4018D7-A193-277C-43E7-E612C66DFB9B}"/>
              </a:ext>
            </a:extLst>
          </p:cNvPr>
          <p:cNvSpPr txBox="1"/>
          <p:nvPr/>
        </p:nvSpPr>
        <p:spPr>
          <a:xfrm>
            <a:off x="2453202" y="4399787"/>
            <a:ext cx="21595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word(integer)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602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4C3FE5-9629-F44B-A553-021C82D5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Abstract(2/3)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07ADD39-1B71-A342-8554-691195C55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4026"/>
            <a:ext cx="10863804" cy="444785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as a subroutine, the algorithm gives similar improvements in the efficiency of algorithms for solving several other problems, including two-processor scheduling, matching on convex graphs, finding nearest common ancestors off-line, testing a flow graph for reducibility, and finding two disjoint directed spanning trees.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B393EE6-9AC4-F348-A300-5C4F6D5A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3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006090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029DA5-2161-703A-A6CA-5967ABD47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Mark Table</a:t>
            </a:r>
            <a:endParaRPr lang="zh-TW" altLang="en-US" b="1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7A565F9-5FA5-4957-68EF-E8D1D8459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30</a:t>
            </a:fld>
            <a:endParaRPr lang="zh-TW" altLang="en-US"/>
          </a:p>
        </p:txBody>
      </p:sp>
      <p:sp>
        <p:nvSpPr>
          <p:cNvPr id="123" name="矩形: 圓角 122">
            <a:extLst>
              <a:ext uri="{FF2B5EF4-FFF2-40B4-BE49-F238E27FC236}">
                <a16:creationId xmlns:a16="http://schemas.microsoft.com/office/drawing/2014/main" id="{9034CAA6-F2F9-4F49-8491-A0CE6AF2436B}"/>
              </a:ext>
            </a:extLst>
          </p:cNvPr>
          <p:cNvSpPr/>
          <p:nvPr/>
        </p:nvSpPr>
        <p:spPr>
          <a:xfrm>
            <a:off x="6000750" y="1134652"/>
            <a:ext cx="6140221" cy="2894295"/>
          </a:xfrm>
          <a:prstGeom prst="roundRect">
            <a:avLst/>
          </a:prstGeom>
          <a:solidFill>
            <a:srgbClr val="A9D18E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grpSp>
        <p:nvGrpSpPr>
          <p:cNvPr id="16" name="群組 15">
            <a:extLst>
              <a:ext uri="{FF2B5EF4-FFF2-40B4-BE49-F238E27FC236}">
                <a16:creationId xmlns:a16="http://schemas.microsoft.com/office/drawing/2014/main" id="{15E1FC30-4C0B-0C00-703E-D8C8C554D196}"/>
              </a:ext>
            </a:extLst>
          </p:cNvPr>
          <p:cNvGrpSpPr/>
          <p:nvPr/>
        </p:nvGrpSpPr>
        <p:grpSpPr>
          <a:xfrm>
            <a:off x="8840971" y="1200681"/>
            <a:ext cx="762721" cy="813049"/>
            <a:chOff x="1579784" y="4564485"/>
            <a:chExt cx="762721" cy="813049"/>
          </a:xfrm>
        </p:grpSpPr>
        <p:sp>
          <p:nvSpPr>
            <p:cNvPr id="109" name="橢圓 108">
              <a:extLst>
                <a:ext uri="{FF2B5EF4-FFF2-40B4-BE49-F238E27FC236}">
                  <a16:creationId xmlns:a16="http://schemas.microsoft.com/office/drawing/2014/main" id="{41228052-2783-9FE7-9A7E-78FC408CB0BE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4" name="橢圓 143">
              <a:extLst>
                <a:ext uri="{FF2B5EF4-FFF2-40B4-BE49-F238E27FC236}">
                  <a16:creationId xmlns:a16="http://schemas.microsoft.com/office/drawing/2014/main" id="{64857AA3-7355-65F9-094D-EA45B84B17BD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3" name="群組 22">
            <a:extLst>
              <a:ext uri="{FF2B5EF4-FFF2-40B4-BE49-F238E27FC236}">
                <a16:creationId xmlns:a16="http://schemas.microsoft.com/office/drawing/2014/main" id="{39304A07-B7AC-5455-1200-EE78CCDA4622}"/>
              </a:ext>
            </a:extLst>
          </p:cNvPr>
          <p:cNvGrpSpPr/>
          <p:nvPr/>
        </p:nvGrpSpPr>
        <p:grpSpPr>
          <a:xfrm>
            <a:off x="10231246" y="1210710"/>
            <a:ext cx="762721" cy="813049"/>
            <a:chOff x="1579784" y="4564485"/>
            <a:chExt cx="762721" cy="813049"/>
          </a:xfrm>
        </p:grpSpPr>
        <p:sp>
          <p:nvSpPr>
            <p:cNvPr id="24" name="橢圓 23">
              <a:extLst>
                <a:ext uri="{FF2B5EF4-FFF2-40B4-BE49-F238E27FC236}">
                  <a16:creationId xmlns:a16="http://schemas.microsoft.com/office/drawing/2014/main" id="{C3CE1DE3-A937-49F7-162A-65D46DE6DF0F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橢圓 24">
              <a:extLst>
                <a:ext uri="{FF2B5EF4-FFF2-40B4-BE49-F238E27FC236}">
                  <a16:creationId xmlns:a16="http://schemas.microsoft.com/office/drawing/2014/main" id="{94EB4375-8CD1-F4C6-F8B3-B2CC5280AB5E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9" name="群組 28">
            <a:extLst>
              <a:ext uri="{FF2B5EF4-FFF2-40B4-BE49-F238E27FC236}">
                <a16:creationId xmlns:a16="http://schemas.microsoft.com/office/drawing/2014/main" id="{453D31B0-884C-5721-2216-B190DF7DB132}"/>
              </a:ext>
            </a:extLst>
          </p:cNvPr>
          <p:cNvGrpSpPr/>
          <p:nvPr/>
        </p:nvGrpSpPr>
        <p:grpSpPr>
          <a:xfrm>
            <a:off x="8001826" y="2198901"/>
            <a:ext cx="762721" cy="813049"/>
            <a:chOff x="1579784" y="4564485"/>
            <a:chExt cx="762721" cy="813049"/>
          </a:xfrm>
        </p:grpSpPr>
        <p:sp>
          <p:nvSpPr>
            <p:cNvPr id="30" name="橢圓 29">
              <a:extLst>
                <a:ext uri="{FF2B5EF4-FFF2-40B4-BE49-F238E27FC236}">
                  <a16:creationId xmlns:a16="http://schemas.microsoft.com/office/drawing/2014/main" id="{DDEB932A-3A5E-6CBE-32B8-9FF5157C87FC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橢圓 30">
              <a:extLst>
                <a:ext uri="{FF2B5EF4-FFF2-40B4-BE49-F238E27FC236}">
                  <a16:creationId xmlns:a16="http://schemas.microsoft.com/office/drawing/2014/main" id="{84A5CA87-D032-E5C6-1000-20DEC47D7FA8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5" name="群組 34">
            <a:extLst>
              <a:ext uri="{FF2B5EF4-FFF2-40B4-BE49-F238E27FC236}">
                <a16:creationId xmlns:a16="http://schemas.microsoft.com/office/drawing/2014/main" id="{80929E75-4969-D02F-1302-355EB9810EB4}"/>
              </a:ext>
            </a:extLst>
          </p:cNvPr>
          <p:cNvGrpSpPr/>
          <p:nvPr/>
        </p:nvGrpSpPr>
        <p:grpSpPr>
          <a:xfrm>
            <a:off x="8840971" y="2198901"/>
            <a:ext cx="762721" cy="813049"/>
            <a:chOff x="1579784" y="4564485"/>
            <a:chExt cx="762721" cy="813049"/>
          </a:xfrm>
        </p:grpSpPr>
        <p:sp>
          <p:nvSpPr>
            <p:cNvPr id="36" name="橢圓 35">
              <a:extLst>
                <a:ext uri="{FF2B5EF4-FFF2-40B4-BE49-F238E27FC236}">
                  <a16:creationId xmlns:a16="http://schemas.microsoft.com/office/drawing/2014/main" id="{E5A580B5-F288-42FD-5B4F-FB97EA9026FE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橢圓 36">
              <a:extLst>
                <a:ext uri="{FF2B5EF4-FFF2-40B4-BE49-F238E27FC236}">
                  <a16:creationId xmlns:a16="http://schemas.microsoft.com/office/drawing/2014/main" id="{A1BDA486-CC80-E805-4BC8-572B7244B45A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1" name="群組 40">
            <a:extLst>
              <a:ext uri="{FF2B5EF4-FFF2-40B4-BE49-F238E27FC236}">
                <a16:creationId xmlns:a16="http://schemas.microsoft.com/office/drawing/2014/main" id="{FCC2771E-71B8-7515-455D-80775A00A797}"/>
              </a:ext>
            </a:extLst>
          </p:cNvPr>
          <p:cNvGrpSpPr/>
          <p:nvPr/>
        </p:nvGrpSpPr>
        <p:grpSpPr>
          <a:xfrm>
            <a:off x="9672843" y="2198901"/>
            <a:ext cx="762721" cy="813049"/>
            <a:chOff x="1579784" y="4564485"/>
            <a:chExt cx="762721" cy="813049"/>
          </a:xfrm>
        </p:grpSpPr>
        <p:sp>
          <p:nvSpPr>
            <p:cNvPr id="42" name="橢圓 41">
              <a:extLst>
                <a:ext uri="{FF2B5EF4-FFF2-40B4-BE49-F238E27FC236}">
                  <a16:creationId xmlns:a16="http://schemas.microsoft.com/office/drawing/2014/main" id="{9639FE33-9003-EF71-70A2-EE76F06B7691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橢圓 42">
              <a:extLst>
                <a:ext uri="{FF2B5EF4-FFF2-40B4-BE49-F238E27FC236}">
                  <a16:creationId xmlns:a16="http://schemas.microsoft.com/office/drawing/2014/main" id="{9EC03823-C0E0-86B6-585D-4C98232A5E84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4" name="群組 43">
            <a:extLst>
              <a:ext uri="{FF2B5EF4-FFF2-40B4-BE49-F238E27FC236}">
                <a16:creationId xmlns:a16="http://schemas.microsoft.com/office/drawing/2014/main" id="{756CD22C-8206-D562-B4E1-781A6CD03D26}"/>
              </a:ext>
            </a:extLst>
          </p:cNvPr>
          <p:cNvGrpSpPr/>
          <p:nvPr/>
        </p:nvGrpSpPr>
        <p:grpSpPr>
          <a:xfrm>
            <a:off x="10515496" y="2198901"/>
            <a:ext cx="762721" cy="813049"/>
            <a:chOff x="1579784" y="4564485"/>
            <a:chExt cx="762721" cy="813049"/>
          </a:xfrm>
        </p:grpSpPr>
        <p:sp>
          <p:nvSpPr>
            <p:cNvPr id="45" name="橢圓 44">
              <a:extLst>
                <a:ext uri="{FF2B5EF4-FFF2-40B4-BE49-F238E27FC236}">
                  <a16:creationId xmlns:a16="http://schemas.microsoft.com/office/drawing/2014/main" id="{43E8F1BD-2F29-3DC5-8347-7EA5DA3E6489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橢圓 45">
              <a:extLst>
                <a:ext uri="{FF2B5EF4-FFF2-40B4-BE49-F238E27FC236}">
                  <a16:creationId xmlns:a16="http://schemas.microsoft.com/office/drawing/2014/main" id="{B88D90DD-5F44-0614-019B-FB80A4C4874A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7" name="群組 46">
            <a:extLst>
              <a:ext uri="{FF2B5EF4-FFF2-40B4-BE49-F238E27FC236}">
                <a16:creationId xmlns:a16="http://schemas.microsoft.com/office/drawing/2014/main" id="{98EBC263-AA87-2724-DF19-60E1D08B9939}"/>
              </a:ext>
            </a:extLst>
          </p:cNvPr>
          <p:cNvGrpSpPr/>
          <p:nvPr/>
        </p:nvGrpSpPr>
        <p:grpSpPr>
          <a:xfrm>
            <a:off x="11378251" y="2198901"/>
            <a:ext cx="762721" cy="813049"/>
            <a:chOff x="1579784" y="4564485"/>
            <a:chExt cx="762721" cy="813049"/>
          </a:xfrm>
        </p:grpSpPr>
        <p:sp>
          <p:nvSpPr>
            <p:cNvPr id="48" name="橢圓 47">
              <a:extLst>
                <a:ext uri="{FF2B5EF4-FFF2-40B4-BE49-F238E27FC236}">
                  <a16:creationId xmlns:a16="http://schemas.microsoft.com/office/drawing/2014/main" id="{F176705A-4714-9386-3D00-8909B7C7921A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橢圓 48">
              <a:extLst>
                <a:ext uri="{FF2B5EF4-FFF2-40B4-BE49-F238E27FC236}">
                  <a16:creationId xmlns:a16="http://schemas.microsoft.com/office/drawing/2014/main" id="{79A92EE2-5A04-FEEA-47B0-19EF5F807DEB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</p:grpSp>
      <p:grpSp>
        <p:nvGrpSpPr>
          <p:cNvPr id="59" name="群組 58">
            <a:extLst>
              <a:ext uri="{FF2B5EF4-FFF2-40B4-BE49-F238E27FC236}">
                <a16:creationId xmlns:a16="http://schemas.microsoft.com/office/drawing/2014/main" id="{B2F0AE85-0568-BEF2-E213-EABA2AC128F3}"/>
              </a:ext>
            </a:extLst>
          </p:cNvPr>
          <p:cNvGrpSpPr/>
          <p:nvPr/>
        </p:nvGrpSpPr>
        <p:grpSpPr>
          <a:xfrm>
            <a:off x="7817142" y="1200681"/>
            <a:ext cx="762721" cy="813049"/>
            <a:chOff x="1579784" y="4564485"/>
            <a:chExt cx="762721" cy="813049"/>
          </a:xfrm>
        </p:grpSpPr>
        <p:sp>
          <p:nvSpPr>
            <p:cNvPr id="60" name="橢圓 59">
              <a:extLst>
                <a:ext uri="{FF2B5EF4-FFF2-40B4-BE49-F238E27FC236}">
                  <a16:creationId xmlns:a16="http://schemas.microsoft.com/office/drawing/2014/main" id="{90392483-9D0B-7168-18A7-7EE75C38D06D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橢圓 60">
              <a:extLst>
                <a:ext uri="{FF2B5EF4-FFF2-40B4-BE49-F238E27FC236}">
                  <a16:creationId xmlns:a16="http://schemas.microsoft.com/office/drawing/2014/main" id="{DDCB607D-C66C-939D-9B78-375644D3CBC1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65" name="群組 64">
            <a:extLst>
              <a:ext uri="{FF2B5EF4-FFF2-40B4-BE49-F238E27FC236}">
                <a16:creationId xmlns:a16="http://schemas.microsoft.com/office/drawing/2014/main" id="{BDABE0A1-6426-D9CA-0980-263E066CEBD2}"/>
              </a:ext>
            </a:extLst>
          </p:cNvPr>
          <p:cNvGrpSpPr/>
          <p:nvPr/>
        </p:nvGrpSpPr>
        <p:grpSpPr>
          <a:xfrm>
            <a:off x="8839471" y="3073213"/>
            <a:ext cx="762721" cy="813049"/>
            <a:chOff x="1579784" y="4564485"/>
            <a:chExt cx="762721" cy="813049"/>
          </a:xfrm>
        </p:grpSpPr>
        <p:sp>
          <p:nvSpPr>
            <p:cNvPr id="66" name="橢圓 65">
              <a:extLst>
                <a:ext uri="{FF2B5EF4-FFF2-40B4-BE49-F238E27FC236}">
                  <a16:creationId xmlns:a16="http://schemas.microsoft.com/office/drawing/2014/main" id="{B1CFAA38-AC12-7465-6167-79E3BAC2C95D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7" name="橢圓 66">
              <a:extLst>
                <a:ext uri="{FF2B5EF4-FFF2-40B4-BE49-F238E27FC236}">
                  <a16:creationId xmlns:a16="http://schemas.microsoft.com/office/drawing/2014/main" id="{A4E10D2D-D5B6-CB80-D2E4-FF8057186BF8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68" name="群組 67">
            <a:extLst>
              <a:ext uri="{FF2B5EF4-FFF2-40B4-BE49-F238E27FC236}">
                <a16:creationId xmlns:a16="http://schemas.microsoft.com/office/drawing/2014/main" id="{07145931-4D0F-AACD-7045-26E5A1434D4E}"/>
              </a:ext>
            </a:extLst>
          </p:cNvPr>
          <p:cNvGrpSpPr/>
          <p:nvPr/>
        </p:nvGrpSpPr>
        <p:grpSpPr>
          <a:xfrm>
            <a:off x="10386930" y="3075035"/>
            <a:ext cx="762721" cy="813049"/>
            <a:chOff x="1579784" y="4564485"/>
            <a:chExt cx="762721" cy="813049"/>
          </a:xfrm>
        </p:grpSpPr>
        <p:sp>
          <p:nvSpPr>
            <p:cNvPr id="69" name="橢圓 68">
              <a:extLst>
                <a:ext uri="{FF2B5EF4-FFF2-40B4-BE49-F238E27FC236}">
                  <a16:creationId xmlns:a16="http://schemas.microsoft.com/office/drawing/2014/main" id="{C77B8695-0C92-C7A9-DB52-3058CE1C275F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橢圓 69">
              <a:extLst>
                <a:ext uri="{FF2B5EF4-FFF2-40B4-BE49-F238E27FC236}">
                  <a16:creationId xmlns:a16="http://schemas.microsoft.com/office/drawing/2014/main" id="{9361F401-97B7-2125-72AE-EFBFABD6E9DD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71" name="群組 70">
            <a:extLst>
              <a:ext uri="{FF2B5EF4-FFF2-40B4-BE49-F238E27FC236}">
                <a16:creationId xmlns:a16="http://schemas.microsoft.com/office/drawing/2014/main" id="{0632CCFD-D1A1-E9E0-89FA-AB038AAEC1B4}"/>
              </a:ext>
            </a:extLst>
          </p:cNvPr>
          <p:cNvGrpSpPr/>
          <p:nvPr/>
        </p:nvGrpSpPr>
        <p:grpSpPr>
          <a:xfrm>
            <a:off x="11341650" y="3073213"/>
            <a:ext cx="762721" cy="813049"/>
            <a:chOff x="1579784" y="4564485"/>
            <a:chExt cx="762721" cy="813049"/>
          </a:xfrm>
        </p:grpSpPr>
        <p:sp>
          <p:nvSpPr>
            <p:cNvPr id="72" name="橢圓 71">
              <a:extLst>
                <a:ext uri="{FF2B5EF4-FFF2-40B4-BE49-F238E27FC236}">
                  <a16:creationId xmlns:a16="http://schemas.microsoft.com/office/drawing/2014/main" id="{12FB2158-39A7-1FC7-40D0-27B5393BED7C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3" name="橢圓 72">
              <a:extLst>
                <a:ext uri="{FF2B5EF4-FFF2-40B4-BE49-F238E27FC236}">
                  <a16:creationId xmlns:a16="http://schemas.microsoft.com/office/drawing/2014/main" id="{F2BD6D96-76E9-66B7-1790-CC5708AF08F5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74" name="直線接點 73">
            <a:extLst>
              <a:ext uri="{FF2B5EF4-FFF2-40B4-BE49-F238E27FC236}">
                <a16:creationId xmlns:a16="http://schemas.microsoft.com/office/drawing/2014/main" id="{910ED9F6-522B-F355-632F-13AF6A49D685}"/>
              </a:ext>
            </a:extLst>
          </p:cNvPr>
          <p:cNvCxnSpPr>
            <a:cxnSpLocks/>
            <a:stCxn id="36" idx="4"/>
            <a:endCxn id="66" idx="0"/>
          </p:cNvCxnSpPr>
          <p:nvPr/>
        </p:nvCxnSpPr>
        <p:spPr>
          <a:xfrm flipH="1">
            <a:off x="9199471" y="3011950"/>
            <a:ext cx="1500" cy="1543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文字方塊 84">
            <a:extLst>
              <a:ext uri="{FF2B5EF4-FFF2-40B4-BE49-F238E27FC236}">
                <a16:creationId xmlns:a16="http://schemas.microsoft.com/office/drawing/2014/main" id="{866DC006-34EE-8A0F-AF7B-9661447B6FCF}"/>
              </a:ext>
            </a:extLst>
          </p:cNvPr>
          <p:cNvSpPr txBox="1"/>
          <p:nvPr/>
        </p:nvSpPr>
        <p:spPr>
          <a:xfrm>
            <a:off x="6086138" y="1303759"/>
            <a:ext cx="16882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microset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7" name="表格 96">
                <a:extLst>
                  <a:ext uri="{FF2B5EF4-FFF2-40B4-BE49-F238E27FC236}">
                    <a16:creationId xmlns:a16="http://schemas.microsoft.com/office/drawing/2014/main" id="{6CC98C57-9734-B356-3C71-BBF598073CD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94403" y="3658107"/>
              <a:ext cx="7547423" cy="741680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580571">
                      <a:extLst>
                        <a:ext uri="{9D8B030D-6E8A-4147-A177-3AD203B41FA5}">
                          <a16:colId xmlns:a16="http://schemas.microsoft.com/office/drawing/2014/main" val="4232923784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108520581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262418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45460341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51513670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86486987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787817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197426850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93260054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0471469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2431452058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34600337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7146633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b-1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729648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7541637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7" name="表格 96">
                <a:extLst>
                  <a:ext uri="{FF2B5EF4-FFF2-40B4-BE49-F238E27FC236}">
                    <a16:creationId xmlns:a16="http://schemas.microsoft.com/office/drawing/2014/main" id="{6CC98C57-9734-B356-3C71-BBF598073CD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05099953"/>
                  </p:ext>
                </p:extLst>
              </p:nvPr>
            </p:nvGraphicFramePr>
            <p:xfrm>
              <a:off x="94403" y="3658107"/>
              <a:ext cx="7547423" cy="741680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580571">
                      <a:extLst>
                        <a:ext uri="{9D8B030D-6E8A-4147-A177-3AD203B41FA5}">
                          <a16:colId xmlns:a16="http://schemas.microsoft.com/office/drawing/2014/main" val="4232923784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108520581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262418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45460341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51513670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86486987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787817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197426850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93260054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0471469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2431452058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34600337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7146633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3"/>
                          <a:stretch>
                            <a:fillRect l="-1092708" t="-8197" r="-101042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b-1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729648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3"/>
                          <a:stretch>
                            <a:fillRect l="-1092708" t="-108197" r="-101042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7541637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8" name="文字方塊 97">
            <a:extLst>
              <a:ext uri="{FF2B5EF4-FFF2-40B4-BE49-F238E27FC236}">
                <a16:creationId xmlns:a16="http://schemas.microsoft.com/office/drawing/2014/main" id="{BD8A7771-6941-CF10-FCC0-1E2BE03F7D4F}"/>
              </a:ext>
            </a:extLst>
          </p:cNvPr>
          <p:cNvSpPr txBox="1"/>
          <p:nvPr/>
        </p:nvSpPr>
        <p:spPr>
          <a:xfrm>
            <a:off x="87629" y="3089106"/>
            <a:ext cx="16113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mark(3,*)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2" name="箭號: 向右 161">
            <a:extLst>
              <a:ext uri="{FF2B5EF4-FFF2-40B4-BE49-F238E27FC236}">
                <a16:creationId xmlns:a16="http://schemas.microsoft.com/office/drawing/2014/main" id="{CC105BCF-4281-98A2-B998-22A218D51215}"/>
              </a:ext>
            </a:extLst>
          </p:cNvPr>
          <p:cNvSpPr/>
          <p:nvPr/>
        </p:nvSpPr>
        <p:spPr>
          <a:xfrm>
            <a:off x="1865788" y="3242323"/>
            <a:ext cx="360000" cy="247562"/>
          </a:xfrm>
          <a:prstGeom prst="right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4" name="文字方塊 163">
            <a:extLst>
              <a:ext uri="{FF2B5EF4-FFF2-40B4-BE49-F238E27FC236}">
                <a16:creationId xmlns:a16="http://schemas.microsoft.com/office/drawing/2014/main" id="{EC411294-C09E-53FD-2FA5-9BA228A532A6}"/>
              </a:ext>
            </a:extLst>
          </p:cNvPr>
          <p:cNvSpPr txBox="1"/>
          <p:nvPr/>
        </p:nvSpPr>
        <p:spPr>
          <a:xfrm>
            <a:off x="2453203" y="3089106"/>
            <a:ext cx="21595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word(integer)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3433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029DA5-2161-703A-A6CA-5967ABD47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Table Representation</a:t>
            </a:r>
            <a:endParaRPr lang="zh-TW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6CBFE95A-88C3-86C0-BFE0-ABC0156BAEC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mark: from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−1</m:t>
                    </m:r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{0,1}</m:t>
                    </m:r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TW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TW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n-US" altLang="zh-TW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parent: from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−1</m:t>
                    </m:r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content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encode to </a:t>
                </a:r>
                <a14:m>
                  <m:oMath xmlns:m="http://schemas.openxmlformats.org/officeDocument/2006/math">
                    <m:r>
                      <a:rPr lang="en-US" altLang="zh-TW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0~</m:t>
                    </m:r>
                    <m:d>
                      <m:dPr>
                        <m:begChr m:val="⌈"/>
                        <m:endChr m:val="⌉"/>
                        <m:ctrlPr>
                          <a:rPr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TW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func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−1</m:t>
                    </m:r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d>
                          <m:d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−1</m:t>
                            </m:r>
                          </m:e>
                        </m:d>
                        <m:d>
                          <m:dPr>
                            <m:begChr m:val="⌈"/>
                            <m:endChr m:val="⌉"/>
                            <m:ctrlP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en-US" altLang="zh-TW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altLang="zh-TW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altLang="zh-TW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𝑏</m:t>
                                </m:r>
                              </m:e>
                            </m:func>
                          </m:e>
                        </m:d>
                        <m:r>
                          <a:rPr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answer: </a:t>
                </a:r>
                <a:r>
                  <a:rPr lang="en-US" altLang="zh-TW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sizeof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(parent)*</a:t>
                </a:r>
                <a:r>
                  <a:rPr lang="en-US" altLang="zh-TW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sizeof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(mark)*(b-1)</a:t>
                </a:r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6CBFE95A-88C3-86C0-BFE0-ABC0156BAEC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10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7A565F9-5FA5-4957-68EF-E8D1D8459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31</a:t>
            </a:fld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表格 4">
                <a:extLst>
                  <a:ext uri="{FF2B5EF4-FFF2-40B4-BE49-F238E27FC236}">
                    <a16:creationId xmlns:a16="http://schemas.microsoft.com/office/drawing/2014/main" id="{9730E0F7-BF1E-5216-907D-88FFA9DCC81C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436588" y="4524713"/>
              <a:ext cx="7547423" cy="741680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580571">
                      <a:extLst>
                        <a:ext uri="{9D8B030D-6E8A-4147-A177-3AD203B41FA5}">
                          <a16:colId xmlns:a16="http://schemas.microsoft.com/office/drawing/2014/main" val="4232923784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108520581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262418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45460341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51513670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86486987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787817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197426850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93260054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0471469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2431452058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34600337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7146633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b-1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729648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7541637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表格 4">
                <a:extLst>
                  <a:ext uri="{FF2B5EF4-FFF2-40B4-BE49-F238E27FC236}">
                    <a16:creationId xmlns:a16="http://schemas.microsoft.com/office/drawing/2014/main" id="{9730E0F7-BF1E-5216-907D-88FFA9DCC81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28639993"/>
                  </p:ext>
                </p:extLst>
              </p:nvPr>
            </p:nvGraphicFramePr>
            <p:xfrm>
              <a:off x="2436588" y="4524713"/>
              <a:ext cx="7547423" cy="741680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580571">
                      <a:extLst>
                        <a:ext uri="{9D8B030D-6E8A-4147-A177-3AD203B41FA5}">
                          <a16:colId xmlns:a16="http://schemas.microsoft.com/office/drawing/2014/main" val="4232923784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108520581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262418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45460341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51513670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86486987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787817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197426850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93260054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0471469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2431452058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34600337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7146633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3"/>
                          <a:stretch>
                            <a:fillRect l="-1092708" t="-8197" r="-101042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b-1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729648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3"/>
                          <a:stretch>
                            <a:fillRect l="-1092708" t="-108197" r="-101042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7541637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文字方塊 5">
            <a:extLst>
              <a:ext uri="{FF2B5EF4-FFF2-40B4-BE49-F238E27FC236}">
                <a16:creationId xmlns:a16="http://schemas.microsoft.com/office/drawing/2014/main" id="{45542F92-324D-6D57-1D32-857FB99A4EA2}"/>
              </a:ext>
            </a:extLst>
          </p:cNvPr>
          <p:cNvSpPr txBox="1"/>
          <p:nvPr/>
        </p:nvSpPr>
        <p:spPr>
          <a:xfrm>
            <a:off x="1321104" y="4633943"/>
            <a:ext cx="9220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5E1A7602-90AC-3BD7-DB02-0B67A1C14D7A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436588" y="5435283"/>
              <a:ext cx="7547423" cy="741680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580571">
                      <a:extLst>
                        <a:ext uri="{9D8B030D-6E8A-4147-A177-3AD203B41FA5}">
                          <a16:colId xmlns:a16="http://schemas.microsoft.com/office/drawing/2014/main" val="4232923784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108520581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262418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45460341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51513670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86486987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787817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197426850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93260054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0471469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2431452058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34600337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7146633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b-1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729648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7541637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5E1A7602-90AC-3BD7-DB02-0B67A1C14D7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89442105"/>
                  </p:ext>
                </p:extLst>
              </p:nvPr>
            </p:nvGraphicFramePr>
            <p:xfrm>
              <a:off x="2436588" y="5435283"/>
              <a:ext cx="7547423" cy="741680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580571">
                      <a:extLst>
                        <a:ext uri="{9D8B030D-6E8A-4147-A177-3AD203B41FA5}">
                          <a16:colId xmlns:a16="http://schemas.microsoft.com/office/drawing/2014/main" val="4232923784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108520581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262418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45460341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51513670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86486987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787817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197426850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93260054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0471469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2431452058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34600337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7146633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1092708" t="-8065" r="-101042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b-1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729648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1092708" t="-109836" r="-101042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7541637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文字方塊 7">
            <a:extLst>
              <a:ext uri="{FF2B5EF4-FFF2-40B4-BE49-F238E27FC236}">
                <a16:creationId xmlns:a16="http://schemas.microsoft.com/office/drawing/2014/main" id="{371F7EA9-0DBE-0A5A-95AE-402F05627BDF}"/>
              </a:ext>
            </a:extLst>
          </p:cNvPr>
          <p:cNvSpPr txBox="1"/>
          <p:nvPr/>
        </p:nvSpPr>
        <p:spPr>
          <a:xfrm>
            <a:off x="1241754" y="5518806"/>
            <a:ext cx="10807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parent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3462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029DA5-2161-703A-A6CA-5967ABD47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Microfind</a:t>
            </a: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(16)</a:t>
            </a:r>
            <a:endParaRPr lang="zh-TW" altLang="en-US" b="1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7A565F9-5FA5-4957-68EF-E8D1D8459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32</a:t>
            </a:fld>
            <a:endParaRPr lang="zh-TW" altLang="en-US"/>
          </a:p>
        </p:txBody>
      </p:sp>
      <p:sp>
        <p:nvSpPr>
          <p:cNvPr id="123" name="矩形: 圓角 122">
            <a:extLst>
              <a:ext uri="{FF2B5EF4-FFF2-40B4-BE49-F238E27FC236}">
                <a16:creationId xmlns:a16="http://schemas.microsoft.com/office/drawing/2014/main" id="{9034CAA6-F2F9-4F49-8491-A0CE6AF2436B}"/>
              </a:ext>
            </a:extLst>
          </p:cNvPr>
          <p:cNvSpPr/>
          <p:nvPr/>
        </p:nvSpPr>
        <p:spPr>
          <a:xfrm>
            <a:off x="6000750" y="1134652"/>
            <a:ext cx="6140221" cy="2894295"/>
          </a:xfrm>
          <a:prstGeom prst="roundRect">
            <a:avLst/>
          </a:prstGeom>
          <a:solidFill>
            <a:srgbClr val="A9D18E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grpSp>
        <p:nvGrpSpPr>
          <p:cNvPr id="16" name="群組 15">
            <a:extLst>
              <a:ext uri="{FF2B5EF4-FFF2-40B4-BE49-F238E27FC236}">
                <a16:creationId xmlns:a16="http://schemas.microsoft.com/office/drawing/2014/main" id="{15E1FC30-4C0B-0C00-703E-D8C8C554D196}"/>
              </a:ext>
            </a:extLst>
          </p:cNvPr>
          <p:cNvGrpSpPr/>
          <p:nvPr/>
        </p:nvGrpSpPr>
        <p:grpSpPr>
          <a:xfrm>
            <a:off x="8840971" y="1200681"/>
            <a:ext cx="762721" cy="813049"/>
            <a:chOff x="1579784" y="4564485"/>
            <a:chExt cx="762721" cy="813049"/>
          </a:xfrm>
        </p:grpSpPr>
        <p:sp>
          <p:nvSpPr>
            <p:cNvPr id="109" name="橢圓 108">
              <a:extLst>
                <a:ext uri="{FF2B5EF4-FFF2-40B4-BE49-F238E27FC236}">
                  <a16:creationId xmlns:a16="http://schemas.microsoft.com/office/drawing/2014/main" id="{41228052-2783-9FE7-9A7E-78FC408CB0BE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4" name="橢圓 143">
              <a:extLst>
                <a:ext uri="{FF2B5EF4-FFF2-40B4-BE49-F238E27FC236}">
                  <a16:creationId xmlns:a16="http://schemas.microsoft.com/office/drawing/2014/main" id="{64857AA3-7355-65F9-094D-EA45B84B17BD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7" name="群組 16">
            <a:extLst>
              <a:ext uri="{FF2B5EF4-FFF2-40B4-BE49-F238E27FC236}">
                <a16:creationId xmlns:a16="http://schemas.microsoft.com/office/drawing/2014/main" id="{BAC2B318-B070-072E-36B9-65277C3E05A9}"/>
              </a:ext>
            </a:extLst>
          </p:cNvPr>
          <p:cNvGrpSpPr/>
          <p:nvPr/>
        </p:nvGrpSpPr>
        <p:grpSpPr>
          <a:xfrm>
            <a:off x="8945880" y="179483"/>
            <a:ext cx="762721" cy="813049"/>
            <a:chOff x="1579784" y="4564485"/>
            <a:chExt cx="762721" cy="813049"/>
          </a:xfrm>
        </p:grpSpPr>
        <p:sp>
          <p:nvSpPr>
            <p:cNvPr id="18" name="橢圓 17">
              <a:extLst>
                <a:ext uri="{FF2B5EF4-FFF2-40B4-BE49-F238E27FC236}">
                  <a16:creationId xmlns:a16="http://schemas.microsoft.com/office/drawing/2014/main" id="{3B0DC4FE-D12B-3BBB-6A7A-7C128065437E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橢圓 18">
              <a:extLst>
                <a:ext uri="{FF2B5EF4-FFF2-40B4-BE49-F238E27FC236}">
                  <a16:creationId xmlns:a16="http://schemas.microsoft.com/office/drawing/2014/main" id="{80AF824E-BFD3-0346-F65C-AFCBA9BF3923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20" name="直線接點 19">
            <a:extLst>
              <a:ext uri="{FF2B5EF4-FFF2-40B4-BE49-F238E27FC236}">
                <a16:creationId xmlns:a16="http://schemas.microsoft.com/office/drawing/2014/main" id="{97EAB97C-A1CE-61D3-3FD5-5DCA0A2C54B1}"/>
              </a:ext>
            </a:extLst>
          </p:cNvPr>
          <p:cNvCxnSpPr>
            <a:cxnSpLocks/>
            <a:stCxn id="18" idx="4"/>
            <a:endCxn id="109" idx="0"/>
          </p:cNvCxnSpPr>
          <p:nvPr/>
        </p:nvCxnSpPr>
        <p:spPr>
          <a:xfrm flipH="1">
            <a:off x="9200971" y="992532"/>
            <a:ext cx="104909" cy="3011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群組 22">
            <a:extLst>
              <a:ext uri="{FF2B5EF4-FFF2-40B4-BE49-F238E27FC236}">
                <a16:creationId xmlns:a16="http://schemas.microsoft.com/office/drawing/2014/main" id="{39304A07-B7AC-5455-1200-EE78CCDA4622}"/>
              </a:ext>
            </a:extLst>
          </p:cNvPr>
          <p:cNvGrpSpPr/>
          <p:nvPr/>
        </p:nvGrpSpPr>
        <p:grpSpPr>
          <a:xfrm>
            <a:off x="10231246" y="1210710"/>
            <a:ext cx="762721" cy="813049"/>
            <a:chOff x="1579784" y="4564485"/>
            <a:chExt cx="762721" cy="813049"/>
          </a:xfrm>
        </p:grpSpPr>
        <p:sp>
          <p:nvSpPr>
            <p:cNvPr id="24" name="橢圓 23">
              <a:extLst>
                <a:ext uri="{FF2B5EF4-FFF2-40B4-BE49-F238E27FC236}">
                  <a16:creationId xmlns:a16="http://schemas.microsoft.com/office/drawing/2014/main" id="{C3CE1DE3-A937-49F7-162A-65D46DE6DF0F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橢圓 24">
              <a:extLst>
                <a:ext uri="{FF2B5EF4-FFF2-40B4-BE49-F238E27FC236}">
                  <a16:creationId xmlns:a16="http://schemas.microsoft.com/office/drawing/2014/main" id="{94EB4375-8CD1-F4C6-F8B3-B2CC5280AB5E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9" name="群組 28">
            <a:extLst>
              <a:ext uri="{FF2B5EF4-FFF2-40B4-BE49-F238E27FC236}">
                <a16:creationId xmlns:a16="http://schemas.microsoft.com/office/drawing/2014/main" id="{453D31B0-884C-5721-2216-B190DF7DB132}"/>
              </a:ext>
            </a:extLst>
          </p:cNvPr>
          <p:cNvGrpSpPr/>
          <p:nvPr/>
        </p:nvGrpSpPr>
        <p:grpSpPr>
          <a:xfrm>
            <a:off x="8001826" y="2198901"/>
            <a:ext cx="762721" cy="813049"/>
            <a:chOff x="1579784" y="4564485"/>
            <a:chExt cx="762721" cy="813049"/>
          </a:xfrm>
        </p:grpSpPr>
        <p:sp>
          <p:nvSpPr>
            <p:cNvPr id="30" name="橢圓 29">
              <a:extLst>
                <a:ext uri="{FF2B5EF4-FFF2-40B4-BE49-F238E27FC236}">
                  <a16:creationId xmlns:a16="http://schemas.microsoft.com/office/drawing/2014/main" id="{DDEB932A-3A5E-6CBE-32B8-9FF5157C87FC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16</a:t>
              </a:r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橢圓 30">
              <a:extLst>
                <a:ext uri="{FF2B5EF4-FFF2-40B4-BE49-F238E27FC236}">
                  <a16:creationId xmlns:a16="http://schemas.microsoft.com/office/drawing/2014/main" id="{84A5CA87-D032-E5C6-1000-20DEC47D7FA8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32" name="直線接點 31">
            <a:extLst>
              <a:ext uri="{FF2B5EF4-FFF2-40B4-BE49-F238E27FC236}">
                <a16:creationId xmlns:a16="http://schemas.microsoft.com/office/drawing/2014/main" id="{7ED69368-F029-6AF5-56C4-6A21823EF2F5}"/>
              </a:ext>
            </a:extLst>
          </p:cNvPr>
          <p:cNvCxnSpPr>
            <a:cxnSpLocks/>
            <a:stCxn id="109" idx="3"/>
            <a:endCxn id="30" idx="0"/>
          </p:cNvCxnSpPr>
          <p:nvPr/>
        </p:nvCxnSpPr>
        <p:spPr>
          <a:xfrm flipH="1">
            <a:off x="8361826" y="1908288"/>
            <a:ext cx="584587" cy="3836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群組 34">
            <a:extLst>
              <a:ext uri="{FF2B5EF4-FFF2-40B4-BE49-F238E27FC236}">
                <a16:creationId xmlns:a16="http://schemas.microsoft.com/office/drawing/2014/main" id="{80929E75-4969-D02F-1302-355EB9810EB4}"/>
              </a:ext>
            </a:extLst>
          </p:cNvPr>
          <p:cNvGrpSpPr/>
          <p:nvPr/>
        </p:nvGrpSpPr>
        <p:grpSpPr>
          <a:xfrm>
            <a:off x="8840971" y="2198901"/>
            <a:ext cx="762721" cy="813049"/>
            <a:chOff x="1579784" y="4564485"/>
            <a:chExt cx="762721" cy="813049"/>
          </a:xfrm>
        </p:grpSpPr>
        <p:sp>
          <p:nvSpPr>
            <p:cNvPr id="36" name="橢圓 35">
              <a:extLst>
                <a:ext uri="{FF2B5EF4-FFF2-40B4-BE49-F238E27FC236}">
                  <a16:creationId xmlns:a16="http://schemas.microsoft.com/office/drawing/2014/main" id="{E5A580B5-F288-42FD-5B4F-FB97EA9026FE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橢圓 36">
              <a:extLst>
                <a:ext uri="{FF2B5EF4-FFF2-40B4-BE49-F238E27FC236}">
                  <a16:creationId xmlns:a16="http://schemas.microsoft.com/office/drawing/2014/main" id="{A1BDA486-CC80-E805-4BC8-572B7244B45A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38" name="直線接點 37">
            <a:extLst>
              <a:ext uri="{FF2B5EF4-FFF2-40B4-BE49-F238E27FC236}">
                <a16:creationId xmlns:a16="http://schemas.microsoft.com/office/drawing/2014/main" id="{6A18DDBC-DA84-4189-C254-DFA4FA93AFBA}"/>
              </a:ext>
            </a:extLst>
          </p:cNvPr>
          <p:cNvCxnSpPr>
            <a:cxnSpLocks/>
            <a:stCxn id="109" idx="4"/>
            <a:endCxn id="36" idx="0"/>
          </p:cNvCxnSpPr>
          <p:nvPr/>
        </p:nvCxnSpPr>
        <p:spPr>
          <a:xfrm>
            <a:off x="9200971" y="2013730"/>
            <a:ext cx="0" cy="2782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群組 40">
            <a:extLst>
              <a:ext uri="{FF2B5EF4-FFF2-40B4-BE49-F238E27FC236}">
                <a16:creationId xmlns:a16="http://schemas.microsoft.com/office/drawing/2014/main" id="{FCC2771E-71B8-7515-455D-80775A00A797}"/>
              </a:ext>
            </a:extLst>
          </p:cNvPr>
          <p:cNvGrpSpPr/>
          <p:nvPr/>
        </p:nvGrpSpPr>
        <p:grpSpPr>
          <a:xfrm>
            <a:off x="9672843" y="2198901"/>
            <a:ext cx="762721" cy="813049"/>
            <a:chOff x="1579784" y="4564485"/>
            <a:chExt cx="762721" cy="813049"/>
          </a:xfrm>
        </p:grpSpPr>
        <p:sp>
          <p:nvSpPr>
            <p:cNvPr id="42" name="橢圓 41">
              <a:extLst>
                <a:ext uri="{FF2B5EF4-FFF2-40B4-BE49-F238E27FC236}">
                  <a16:creationId xmlns:a16="http://schemas.microsoft.com/office/drawing/2014/main" id="{9639FE33-9003-EF71-70A2-EE76F06B7691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17</a:t>
              </a:r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橢圓 42">
              <a:extLst>
                <a:ext uri="{FF2B5EF4-FFF2-40B4-BE49-F238E27FC236}">
                  <a16:creationId xmlns:a16="http://schemas.microsoft.com/office/drawing/2014/main" id="{9EC03823-C0E0-86B6-585D-4C98232A5E84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4" name="群組 43">
            <a:extLst>
              <a:ext uri="{FF2B5EF4-FFF2-40B4-BE49-F238E27FC236}">
                <a16:creationId xmlns:a16="http://schemas.microsoft.com/office/drawing/2014/main" id="{756CD22C-8206-D562-B4E1-781A6CD03D26}"/>
              </a:ext>
            </a:extLst>
          </p:cNvPr>
          <p:cNvGrpSpPr/>
          <p:nvPr/>
        </p:nvGrpSpPr>
        <p:grpSpPr>
          <a:xfrm>
            <a:off x="10515496" y="2198901"/>
            <a:ext cx="762721" cy="813049"/>
            <a:chOff x="1579784" y="4564485"/>
            <a:chExt cx="762721" cy="813049"/>
          </a:xfrm>
        </p:grpSpPr>
        <p:sp>
          <p:nvSpPr>
            <p:cNvPr id="45" name="橢圓 44">
              <a:extLst>
                <a:ext uri="{FF2B5EF4-FFF2-40B4-BE49-F238E27FC236}">
                  <a16:creationId xmlns:a16="http://schemas.microsoft.com/office/drawing/2014/main" id="{43E8F1BD-2F29-3DC5-8347-7EA5DA3E6489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橢圓 45">
              <a:extLst>
                <a:ext uri="{FF2B5EF4-FFF2-40B4-BE49-F238E27FC236}">
                  <a16:creationId xmlns:a16="http://schemas.microsoft.com/office/drawing/2014/main" id="{B88D90DD-5F44-0614-019B-FB80A4C4874A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7" name="群組 46">
            <a:extLst>
              <a:ext uri="{FF2B5EF4-FFF2-40B4-BE49-F238E27FC236}">
                <a16:creationId xmlns:a16="http://schemas.microsoft.com/office/drawing/2014/main" id="{98EBC263-AA87-2724-DF19-60E1D08B9939}"/>
              </a:ext>
            </a:extLst>
          </p:cNvPr>
          <p:cNvGrpSpPr/>
          <p:nvPr/>
        </p:nvGrpSpPr>
        <p:grpSpPr>
          <a:xfrm>
            <a:off x="11378251" y="2198901"/>
            <a:ext cx="762721" cy="813049"/>
            <a:chOff x="1579784" y="4564485"/>
            <a:chExt cx="762721" cy="813049"/>
          </a:xfrm>
        </p:grpSpPr>
        <p:sp>
          <p:nvSpPr>
            <p:cNvPr id="48" name="橢圓 47">
              <a:extLst>
                <a:ext uri="{FF2B5EF4-FFF2-40B4-BE49-F238E27FC236}">
                  <a16:creationId xmlns:a16="http://schemas.microsoft.com/office/drawing/2014/main" id="{F176705A-4714-9386-3D00-8909B7C7921A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</a:t>
              </a:r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橢圓 48">
              <a:extLst>
                <a:ext uri="{FF2B5EF4-FFF2-40B4-BE49-F238E27FC236}">
                  <a16:creationId xmlns:a16="http://schemas.microsoft.com/office/drawing/2014/main" id="{79A92EE2-5A04-FEEA-47B0-19EF5F807DEB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</p:grpSp>
      <p:cxnSp>
        <p:nvCxnSpPr>
          <p:cNvPr id="50" name="直線接點 49">
            <a:extLst>
              <a:ext uri="{FF2B5EF4-FFF2-40B4-BE49-F238E27FC236}">
                <a16:creationId xmlns:a16="http://schemas.microsoft.com/office/drawing/2014/main" id="{8F442055-78A9-6780-79BE-505767240E35}"/>
              </a:ext>
            </a:extLst>
          </p:cNvPr>
          <p:cNvCxnSpPr>
            <a:cxnSpLocks/>
            <a:stCxn id="24" idx="3"/>
            <a:endCxn id="42" idx="0"/>
          </p:cNvCxnSpPr>
          <p:nvPr/>
        </p:nvCxnSpPr>
        <p:spPr>
          <a:xfrm flipH="1">
            <a:off x="10032843" y="1918317"/>
            <a:ext cx="303845" cy="3736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接點 52">
            <a:extLst>
              <a:ext uri="{FF2B5EF4-FFF2-40B4-BE49-F238E27FC236}">
                <a16:creationId xmlns:a16="http://schemas.microsoft.com/office/drawing/2014/main" id="{2D48E4B1-6E81-91B9-F578-BCBE2EA5B8EB}"/>
              </a:ext>
            </a:extLst>
          </p:cNvPr>
          <p:cNvCxnSpPr>
            <a:cxnSpLocks/>
            <a:stCxn id="24" idx="4"/>
            <a:endCxn id="45" idx="0"/>
          </p:cNvCxnSpPr>
          <p:nvPr/>
        </p:nvCxnSpPr>
        <p:spPr>
          <a:xfrm>
            <a:off x="10591246" y="2023759"/>
            <a:ext cx="284250" cy="26819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接點 55">
            <a:extLst>
              <a:ext uri="{FF2B5EF4-FFF2-40B4-BE49-F238E27FC236}">
                <a16:creationId xmlns:a16="http://schemas.microsoft.com/office/drawing/2014/main" id="{6A1ACD27-B61B-A93F-E13E-7642F494CF5B}"/>
              </a:ext>
            </a:extLst>
          </p:cNvPr>
          <p:cNvCxnSpPr>
            <a:cxnSpLocks/>
            <a:stCxn id="24" idx="5"/>
            <a:endCxn id="48" idx="0"/>
          </p:cNvCxnSpPr>
          <p:nvPr/>
        </p:nvCxnSpPr>
        <p:spPr>
          <a:xfrm>
            <a:off x="10845804" y="1918317"/>
            <a:ext cx="892447" cy="3736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群組 58">
            <a:extLst>
              <a:ext uri="{FF2B5EF4-FFF2-40B4-BE49-F238E27FC236}">
                <a16:creationId xmlns:a16="http://schemas.microsoft.com/office/drawing/2014/main" id="{B2F0AE85-0568-BEF2-E213-EABA2AC128F3}"/>
              </a:ext>
            </a:extLst>
          </p:cNvPr>
          <p:cNvGrpSpPr/>
          <p:nvPr/>
        </p:nvGrpSpPr>
        <p:grpSpPr>
          <a:xfrm>
            <a:off x="7817142" y="1200681"/>
            <a:ext cx="762721" cy="813049"/>
            <a:chOff x="1579784" y="4564485"/>
            <a:chExt cx="762721" cy="813049"/>
          </a:xfrm>
        </p:grpSpPr>
        <p:sp>
          <p:nvSpPr>
            <p:cNvPr id="60" name="橢圓 59">
              <a:extLst>
                <a:ext uri="{FF2B5EF4-FFF2-40B4-BE49-F238E27FC236}">
                  <a16:creationId xmlns:a16="http://schemas.microsoft.com/office/drawing/2014/main" id="{90392483-9D0B-7168-18A7-7EE75C38D06D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橢圓 60">
              <a:extLst>
                <a:ext uri="{FF2B5EF4-FFF2-40B4-BE49-F238E27FC236}">
                  <a16:creationId xmlns:a16="http://schemas.microsoft.com/office/drawing/2014/main" id="{DDCB607D-C66C-939D-9B78-375644D3CBC1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65" name="群組 64">
            <a:extLst>
              <a:ext uri="{FF2B5EF4-FFF2-40B4-BE49-F238E27FC236}">
                <a16:creationId xmlns:a16="http://schemas.microsoft.com/office/drawing/2014/main" id="{BDABE0A1-6426-D9CA-0980-263E066CEBD2}"/>
              </a:ext>
            </a:extLst>
          </p:cNvPr>
          <p:cNvGrpSpPr/>
          <p:nvPr/>
        </p:nvGrpSpPr>
        <p:grpSpPr>
          <a:xfrm>
            <a:off x="8839471" y="3073213"/>
            <a:ext cx="762721" cy="813049"/>
            <a:chOff x="1579784" y="4564485"/>
            <a:chExt cx="762721" cy="813049"/>
          </a:xfrm>
        </p:grpSpPr>
        <p:sp>
          <p:nvSpPr>
            <p:cNvPr id="66" name="橢圓 65">
              <a:extLst>
                <a:ext uri="{FF2B5EF4-FFF2-40B4-BE49-F238E27FC236}">
                  <a16:creationId xmlns:a16="http://schemas.microsoft.com/office/drawing/2014/main" id="{B1CFAA38-AC12-7465-6167-79E3BAC2C95D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7" name="橢圓 66">
              <a:extLst>
                <a:ext uri="{FF2B5EF4-FFF2-40B4-BE49-F238E27FC236}">
                  <a16:creationId xmlns:a16="http://schemas.microsoft.com/office/drawing/2014/main" id="{A4E10D2D-D5B6-CB80-D2E4-FF8057186BF8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68" name="群組 67">
            <a:extLst>
              <a:ext uri="{FF2B5EF4-FFF2-40B4-BE49-F238E27FC236}">
                <a16:creationId xmlns:a16="http://schemas.microsoft.com/office/drawing/2014/main" id="{07145931-4D0F-AACD-7045-26E5A1434D4E}"/>
              </a:ext>
            </a:extLst>
          </p:cNvPr>
          <p:cNvGrpSpPr/>
          <p:nvPr/>
        </p:nvGrpSpPr>
        <p:grpSpPr>
          <a:xfrm>
            <a:off x="10386930" y="3075035"/>
            <a:ext cx="762721" cy="813049"/>
            <a:chOff x="1579784" y="4564485"/>
            <a:chExt cx="762721" cy="813049"/>
          </a:xfrm>
        </p:grpSpPr>
        <p:sp>
          <p:nvSpPr>
            <p:cNvPr id="69" name="橢圓 68">
              <a:extLst>
                <a:ext uri="{FF2B5EF4-FFF2-40B4-BE49-F238E27FC236}">
                  <a16:creationId xmlns:a16="http://schemas.microsoft.com/office/drawing/2014/main" id="{C77B8695-0C92-C7A9-DB52-3058CE1C275F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橢圓 69">
              <a:extLst>
                <a:ext uri="{FF2B5EF4-FFF2-40B4-BE49-F238E27FC236}">
                  <a16:creationId xmlns:a16="http://schemas.microsoft.com/office/drawing/2014/main" id="{9361F401-97B7-2125-72AE-EFBFABD6E9DD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71" name="群組 70">
            <a:extLst>
              <a:ext uri="{FF2B5EF4-FFF2-40B4-BE49-F238E27FC236}">
                <a16:creationId xmlns:a16="http://schemas.microsoft.com/office/drawing/2014/main" id="{0632CCFD-D1A1-E9E0-89FA-AB038AAEC1B4}"/>
              </a:ext>
            </a:extLst>
          </p:cNvPr>
          <p:cNvGrpSpPr/>
          <p:nvPr/>
        </p:nvGrpSpPr>
        <p:grpSpPr>
          <a:xfrm>
            <a:off x="11341650" y="3073213"/>
            <a:ext cx="762721" cy="813049"/>
            <a:chOff x="1579784" y="4564485"/>
            <a:chExt cx="762721" cy="813049"/>
          </a:xfrm>
        </p:grpSpPr>
        <p:sp>
          <p:nvSpPr>
            <p:cNvPr id="72" name="橢圓 71">
              <a:extLst>
                <a:ext uri="{FF2B5EF4-FFF2-40B4-BE49-F238E27FC236}">
                  <a16:creationId xmlns:a16="http://schemas.microsoft.com/office/drawing/2014/main" id="{12FB2158-39A7-1FC7-40D0-27B5393BED7C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11</a:t>
              </a:r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3" name="橢圓 72">
              <a:extLst>
                <a:ext uri="{FF2B5EF4-FFF2-40B4-BE49-F238E27FC236}">
                  <a16:creationId xmlns:a16="http://schemas.microsoft.com/office/drawing/2014/main" id="{F2BD6D96-76E9-66B7-1790-CC5708AF08F5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74" name="直線接點 73">
            <a:extLst>
              <a:ext uri="{FF2B5EF4-FFF2-40B4-BE49-F238E27FC236}">
                <a16:creationId xmlns:a16="http://schemas.microsoft.com/office/drawing/2014/main" id="{910ED9F6-522B-F355-632F-13AF6A49D685}"/>
              </a:ext>
            </a:extLst>
          </p:cNvPr>
          <p:cNvCxnSpPr>
            <a:cxnSpLocks/>
            <a:stCxn id="36" idx="4"/>
            <a:endCxn id="66" idx="0"/>
          </p:cNvCxnSpPr>
          <p:nvPr/>
        </p:nvCxnSpPr>
        <p:spPr>
          <a:xfrm flipH="1">
            <a:off x="9199471" y="3011950"/>
            <a:ext cx="1500" cy="1543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接點 76">
            <a:extLst>
              <a:ext uri="{FF2B5EF4-FFF2-40B4-BE49-F238E27FC236}">
                <a16:creationId xmlns:a16="http://schemas.microsoft.com/office/drawing/2014/main" id="{1673EE52-9C41-AE66-9D43-27C3DEB0271B}"/>
              </a:ext>
            </a:extLst>
          </p:cNvPr>
          <p:cNvCxnSpPr>
            <a:cxnSpLocks/>
            <a:stCxn id="48" idx="3"/>
            <a:endCxn id="69" idx="0"/>
          </p:cNvCxnSpPr>
          <p:nvPr/>
        </p:nvCxnSpPr>
        <p:spPr>
          <a:xfrm flipH="1">
            <a:off x="10746930" y="2906508"/>
            <a:ext cx="736763" cy="2615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接點 80">
            <a:extLst>
              <a:ext uri="{FF2B5EF4-FFF2-40B4-BE49-F238E27FC236}">
                <a16:creationId xmlns:a16="http://schemas.microsoft.com/office/drawing/2014/main" id="{46E9B23F-C0C6-7D82-C568-6F2CD6147D5A}"/>
              </a:ext>
            </a:extLst>
          </p:cNvPr>
          <p:cNvCxnSpPr>
            <a:cxnSpLocks/>
            <a:stCxn id="48" idx="4"/>
            <a:endCxn id="72" idx="0"/>
          </p:cNvCxnSpPr>
          <p:nvPr/>
        </p:nvCxnSpPr>
        <p:spPr>
          <a:xfrm flipH="1">
            <a:off x="11701650" y="3011950"/>
            <a:ext cx="36601" cy="1543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單箭頭接點 127">
            <a:extLst>
              <a:ext uri="{FF2B5EF4-FFF2-40B4-BE49-F238E27FC236}">
                <a16:creationId xmlns:a16="http://schemas.microsoft.com/office/drawing/2014/main" id="{694398C9-3BE7-45CD-75EA-B02AD08CEBBE}"/>
              </a:ext>
            </a:extLst>
          </p:cNvPr>
          <p:cNvCxnSpPr>
            <a:cxnSpLocks/>
          </p:cNvCxnSpPr>
          <p:nvPr/>
        </p:nvCxnSpPr>
        <p:spPr>
          <a:xfrm flipH="1">
            <a:off x="7115304" y="669465"/>
            <a:ext cx="1986465" cy="749835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文字方塊 84">
            <a:extLst>
              <a:ext uri="{FF2B5EF4-FFF2-40B4-BE49-F238E27FC236}">
                <a16:creationId xmlns:a16="http://schemas.microsoft.com/office/drawing/2014/main" id="{866DC006-34EE-8A0F-AF7B-9661447B6FCF}"/>
              </a:ext>
            </a:extLst>
          </p:cNvPr>
          <p:cNvSpPr txBox="1"/>
          <p:nvPr/>
        </p:nvSpPr>
        <p:spPr>
          <a:xfrm>
            <a:off x="6086138" y="1303759"/>
            <a:ext cx="16882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microset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5" name="表格 94">
                <a:extLst>
                  <a:ext uri="{FF2B5EF4-FFF2-40B4-BE49-F238E27FC236}">
                    <a16:creationId xmlns:a16="http://schemas.microsoft.com/office/drawing/2014/main" id="{35FE6D8E-8ECF-475C-C8DF-E797BEEDA2F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66601600"/>
                  </p:ext>
                </p:extLst>
              </p:nvPr>
            </p:nvGraphicFramePr>
            <p:xfrm>
              <a:off x="94403" y="2332421"/>
              <a:ext cx="7547423" cy="741680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580571">
                      <a:extLst>
                        <a:ext uri="{9D8B030D-6E8A-4147-A177-3AD203B41FA5}">
                          <a16:colId xmlns:a16="http://schemas.microsoft.com/office/drawing/2014/main" val="4232923784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108520581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262418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45460341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51513670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86486987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787817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197426850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93260054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0471469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2431452058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34600337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7146633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b-1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729648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17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7541637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5" name="表格 94">
                <a:extLst>
                  <a:ext uri="{FF2B5EF4-FFF2-40B4-BE49-F238E27FC236}">
                    <a16:creationId xmlns:a16="http://schemas.microsoft.com/office/drawing/2014/main" id="{35FE6D8E-8ECF-475C-C8DF-E797BEEDA2F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66601600"/>
                  </p:ext>
                </p:extLst>
              </p:nvPr>
            </p:nvGraphicFramePr>
            <p:xfrm>
              <a:off x="94403" y="2332421"/>
              <a:ext cx="7547423" cy="741680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580571">
                      <a:extLst>
                        <a:ext uri="{9D8B030D-6E8A-4147-A177-3AD203B41FA5}">
                          <a16:colId xmlns:a16="http://schemas.microsoft.com/office/drawing/2014/main" val="4232923784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108520581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262418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45460341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51513670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86486987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787817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197426850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93260054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0471469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2431452058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34600337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7146633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2"/>
                          <a:stretch>
                            <a:fillRect l="-1092708" t="-8065" r="-101042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b-1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729648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17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2"/>
                          <a:stretch>
                            <a:fillRect l="-1092708" t="-109836" r="-101042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7541637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6" name="文字方塊 95">
            <a:extLst>
              <a:ext uri="{FF2B5EF4-FFF2-40B4-BE49-F238E27FC236}">
                <a16:creationId xmlns:a16="http://schemas.microsoft.com/office/drawing/2014/main" id="{D5D47E7B-AEB0-D10F-087F-610633563364}"/>
              </a:ext>
            </a:extLst>
          </p:cNvPr>
          <p:cNvSpPr txBox="1"/>
          <p:nvPr/>
        </p:nvSpPr>
        <p:spPr>
          <a:xfrm>
            <a:off x="94403" y="1762944"/>
            <a:ext cx="15712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node(3,*)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7" name="表格 96">
                <a:extLst>
                  <a:ext uri="{FF2B5EF4-FFF2-40B4-BE49-F238E27FC236}">
                    <a16:creationId xmlns:a16="http://schemas.microsoft.com/office/drawing/2014/main" id="{6CC98C57-9734-B356-3C71-BBF598073CD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18965369"/>
                  </p:ext>
                </p:extLst>
              </p:nvPr>
            </p:nvGraphicFramePr>
            <p:xfrm>
              <a:off x="94403" y="3658107"/>
              <a:ext cx="7547423" cy="741680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580571">
                      <a:extLst>
                        <a:ext uri="{9D8B030D-6E8A-4147-A177-3AD203B41FA5}">
                          <a16:colId xmlns:a16="http://schemas.microsoft.com/office/drawing/2014/main" val="4232923784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108520581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262418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45460341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51513670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86486987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787817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197426850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93260054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0471469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2431452058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34600337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7146633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b-1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729648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7541637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7" name="表格 96">
                <a:extLst>
                  <a:ext uri="{FF2B5EF4-FFF2-40B4-BE49-F238E27FC236}">
                    <a16:creationId xmlns:a16="http://schemas.microsoft.com/office/drawing/2014/main" id="{6CC98C57-9734-B356-3C71-BBF598073CD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18965369"/>
                  </p:ext>
                </p:extLst>
              </p:nvPr>
            </p:nvGraphicFramePr>
            <p:xfrm>
              <a:off x="94403" y="3658107"/>
              <a:ext cx="7547423" cy="741680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580571">
                      <a:extLst>
                        <a:ext uri="{9D8B030D-6E8A-4147-A177-3AD203B41FA5}">
                          <a16:colId xmlns:a16="http://schemas.microsoft.com/office/drawing/2014/main" val="4232923784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108520581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262418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45460341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51513670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86486987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787817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197426850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93260054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0471469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2431452058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34600337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7146633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3"/>
                          <a:stretch>
                            <a:fillRect l="-1092708" t="-8197" r="-101042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b-1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729648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3"/>
                          <a:stretch>
                            <a:fillRect l="-1092708" t="-108197" r="-101042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7541637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8" name="文字方塊 97">
            <a:extLst>
              <a:ext uri="{FF2B5EF4-FFF2-40B4-BE49-F238E27FC236}">
                <a16:creationId xmlns:a16="http://schemas.microsoft.com/office/drawing/2014/main" id="{BD8A7771-6941-CF10-FCC0-1E2BE03F7D4F}"/>
              </a:ext>
            </a:extLst>
          </p:cNvPr>
          <p:cNvSpPr txBox="1"/>
          <p:nvPr/>
        </p:nvSpPr>
        <p:spPr>
          <a:xfrm>
            <a:off x="87629" y="3089106"/>
            <a:ext cx="16113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mark(3,*)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8" name="直線接點 147">
            <a:extLst>
              <a:ext uri="{FF2B5EF4-FFF2-40B4-BE49-F238E27FC236}">
                <a16:creationId xmlns:a16="http://schemas.microsoft.com/office/drawing/2014/main" id="{78EED607-D922-BE61-DDB9-069367530D9F}"/>
              </a:ext>
            </a:extLst>
          </p:cNvPr>
          <p:cNvCxnSpPr>
            <a:cxnSpLocks/>
            <a:stCxn id="18" idx="3"/>
            <a:endCxn id="60" idx="0"/>
          </p:cNvCxnSpPr>
          <p:nvPr/>
        </p:nvCxnSpPr>
        <p:spPr>
          <a:xfrm flipH="1">
            <a:off x="8177142" y="887090"/>
            <a:ext cx="874180" cy="4066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直線接點 152">
            <a:extLst>
              <a:ext uri="{FF2B5EF4-FFF2-40B4-BE49-F238E27FC236}">
                <a16:creationId xmlns:a16="http://schemas.microsoft.com/office/drawing/2014/main" id="{AE9D7DCC-D1BA-50AB-F4E5-D89905CCEBFB}"/>
              </a:ext>
            </a:extLst>
          </p:cNvPr>
          <p:cNvCxnSpPr>
            <a:cxnSpLocks/>
            <a:stCxn id="18" idx="5"/>
            <a:endCxn id="24" idx="0"/>
          </p:cNvCxnSpPr>
          <p:nvPr/>
        </p:nvCxnSpPr>
        <p:spPr>
          <a:xfrm>
            <a:off x="9560438" y="887090"/>
            <a:ext cx="1030808" cy="4166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文字方塊 157">
            <a:extLst>
              <a:ext uri="{FF2B5EF4-FFF2-40B4-BE49-F238E27FC236}">
                <a16:creationId xmlns:a16="http://schemas.microsoft.com/office/drawing/2014/main" id="{D5D47E7B-AEB0-D10F-087F-610633563364}"/>
              </a:ext>
            </a:extLst>
          </p:cNvPr>
          <p:cNvSpPr txBox="1"/>
          <p:nvPr/>
        </p:nvSpPr>
        <p:spPr>
          <a:xfrm>
            <a:off x="7996874" y="4999205"/>
            <a:ext cx="763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root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9" name="表格 158">
                <a:extLst>
                  <a:ext uri="{FF2B5EF4-FFF2-40B4-BE49-F238E27FC236}">
                    <a16:creationId xmlns:a16="http://schemas.microsoft.com/office/drawing/2014/main" id="{6CC98C57-9734-B356-3C71-BBF598073CD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19321213"/>
                  </p:ext>
                </p:extLst>
              </p:nvPr>
            </p:nvGraphicFramePr>
            <p:xfrm>
              <a:off x="94403" y="4923007"/>
              <a:ext cx="7547423" cy="741680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580571">
                      <a:extLst>
                        <a:ext uri="{9D8B030D-6E8A-4147-A177-3AD203B41FA5}">
                          <a16:colId xmlns:a16="http://schemas.microsoft.com/office/drawing/2014/main" val="4232923784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108520581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262418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45460341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51513670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86486987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787817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197426850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93260054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0471469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2431452058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34600337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7146633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b-1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729648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7541637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9" name="表格 158">
                <a:extLst>
                  <a:ext uri="{FF2B5EF4-FFF2-40B4-BE49-F238E27FC236}">
                    <a16:creationId xmlns:a16="http://schemas.microsoft.com/office/drawing/2014/main" id="{6CC98C57-9734-B356-3C71-BBF598073CD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19321213"/>
                  </p:ext>
                </p:extLst>
              </p:nvPr>
            </p:nvGraphicFramePr>
            <p:xfrm>
              <a:off x="94403" y="4923007"/>
              <a:ext cx="7547423" cy="741680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580571">
                      <a:extLst>
                        <a:ext uri="{9D8B030D-6E8A-4147-A177-3AD203B41FA5}">
                          <a16:colId xmlns:a16="http://schemas.microsoft.com/office/drawing/2014/main" val="4232923784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108520581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262418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45460341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51513670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86486987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787817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197426850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93260054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0471469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2431452058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34600337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7146633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1092708" t="-8065" r="-101042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b-1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729648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1092708" t="-109836" r="-101042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7541637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60" name="文字方塊 159">
            <a:extLst>
              <a:ext uri="{FF2B5EF4-FFF2-40B4-BE49-F238E27FC236}">
                <a16:creationId xmlns:a16="http://schemas.microsoft.com/office/drawing/2014/main" id="{BD8A7771-6941-CF10-FCC0-1E2BE03F7D4F}"/>
              </a:ext>
            </a:extLst>
          </p:cNvPr>
          <p:cNvSpPr txBox="1"/>
          <p:nvPr/>
        </p:nvSpPr>
        <p:spPr>
          <a:xfrm>
            <a:off x="94403" y="4399787"/>
            <a:ext cx="17700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parent(3,*)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61" name="表格 160">
                <a:extLst>
                  <a:ext uri="{FF2B5EF4-FFF2-40B4-BE49-F238E27FC236}">
                    <a16:creationId xmlns:a16="http://schemas.microsoft.com/office/drawing/2014/main" id="{4DE3A097-9BBB-3E9E-B89D-B784114CDFB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8760225" y="4923007"/>
              <a:ext cx="2902855" cy="741680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580571">
                      <a:extLst>
                        <a:ext uri="{9D8B030D-6E8A-4147-A177-3AD203B41FA5}">
                          <a16:colId xmlns:a16="http://schemas.microsoft.com/office/drawing/2014/main" val="4232923784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108520581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262418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45460341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7146633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n/b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729648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7541637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61" name="表格 160">
                <a:extLst>
                  <a:ext uri="{FF2B5EF4-FFF2-40B4-BE49-F238E27FC236}">
                    <a16:creationId xmlns:a16="http://schemas.microsoft.com/office/drawing/2014/main" id="{4DE3A097-9BBB-3E9E-B89D-B784114CDFB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8760225" y="4923007"/>
              <a:ext cx="2902855" cy="741680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580571">
                      <a:extLst>
                        <a:ext uri="{9D8B030D-6E8A-4147-A177-3AD203B41FA5}">
                          <a16:colId xmlns:a16="http://schemas.microsoft.com/office/drawing/2014/main" val="4232923784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108520581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262418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45460341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7146633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5"/>
                          <a:stretch>
                            <a:fillRect l="-100000" t="-8065" r="-300000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5"/>
                          <a:stretch>
                            <a:fillRect l="-298958" t="-8065" r="-101042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n/b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729648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5"/>
                          <a:stretch>
                            <a:fillRect l="-100000" t="-109836" r="-300000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5"/>
                          <a:stretch>
                            <a:fillRect l="-298958" t="-109836" r="-101042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75416378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79" name="群組 78">
            <a:extLst>
              <a:ext uri="{FF2B5EF4-FFF2-40B4-BE49-F238E27FC236}">
                <a16:creationId xmlns:a16="http://schemas.microsoft.com/office/drawing/2014/main" id="{36C6ADA3-A4D5-FF4E-50F7-D88F7EF9BC47}"/>
              </a:ext>
            </a:extLst>
          </p:cNvPr>
          <p:cNvGrpSpPr/>
          <p:nvPr/>
        </p:nvGrpSpPr>
        <p:grpSpPr>
          <a:xfrm>
            <a:off x="1864439" y="3089106"/>
            <a:ext cx="3992782" cy="1864294"/>
            <a:chOff x="1864439" y="3089106"/>
            <a:chExt cx="3992782" cy="1864294"/>
          </a:xfrm>
        </p:grpSpPr>
        <p:sp>
          <p:nvSpPr>
            <p:cNvPr id="3" name="箭號: 向右 2">
              <a:extLst>
                <a:ext uri="{FF2B5EF4-FFF2-40B4-BE49-F238E27FC236}">
                  <a16:creationId xmlns:a16="http://schemas.microsoft.com/office/drawing/2014/main" id="{C4F09D96-59FE-9380-A792-800A4C03327F}"/>
                </a:ext>
              </a:extLst>
            </p:cNvPr>
            <p:cNvSpPr/>
            <p:nvPr/>
          </p:nvSpPr>
          <p:spPr>
            <a:xfrm>
              <a:off x="4693447" y="3242323"/>
              <a:ext cx="360000" cy="247562"/>
            </a:xfrm>
            <a:prstGeom prst="rightArrow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箭號: 向右 5">
              <a:extLst>
                <a:ext uri="{FF2B5EF4-FFF2-40B4-BE49-F238E27FC236}">
                  <a16:creationId xmlns:a16="http://schemas.microsoft.com/office/drawing/2014/main" id="{393A9FA5-4C54-0572-B63B-AC76D7DE0364}"/>
                </a:ext>
              </a:extLst>
            </p:cNvPr>
            <p:cNvSpPr/>
            <p:nvPr/>
          </p:nvSpPr>
          <p:spPr>
            <a:xfrm>
              <a:off x="4693447" y="4568009"/>
              <a:ext cx="360000" cy="247562"/>
            </a:xfrm>
            <a:prstGeom prst="rightArrow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2" name="箭號: 向右 161">
              <a:extLst>
                <a:ext uri="{FF2B5EF4-FFF2-40B4-BE49-F238E27FC236}">
                  <a16:creationId xmlns:a16="http://schemas.microsoft.com/office/drawing/2014/main" id="{CC105BCF-4281-98A2-B998-22A218D51215}"/>
                </a:ext>
              </a:extLst>
            </p:cNvPr>
            <p:cNvSpPr/>
            <p:nvPr/>
          </p:nvSpPr>
          <p:spPr>
            <a:xfrm>
              <a:off x="1865788" y="3242323"/>
              <a:ext cx="360000" cy="247562"/>
            </a:xfrm>
            <a:prstGeom prst="rightArrow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3" name="箭號: 向右 162">
              <a:extLst>
                <a:ext uri="{FF2B5EF4-FFF2-40B4-BE49-F238E27FC236}">
                  <a16:creationId xmlns:a16="http://schemas.microsoft.com/office/drawing/2014/main" id="{4F5DFC02-EBA1-CA40-3ACB-3293D18DBF76}"/>
                </a:ext>
              </a:extLst>
            </p:cNvPr>
            <p:cNvSpPr/>
            <p:nvPr/>
          </p:nvSpPr>
          <p:spPr>
            <a:xfrm>
              <a:off x="1864439" y="4537616"/>
              <a:ext cx="360000" cy="247562"/>
            </a:xfrm>
            <a:prstGeom prst="rightArrow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4" name="文字方塊 163">
              <a:extLst>
                <a:ext uri="{FF2B5EF4-FFF2-40B4-BE49-F238E27FC236}">
                  <a16:creationId xmlns:a16="http://schemas.microsoft.com/office/drawing/2014/main" id="{EC411294-C09E-53FD-2FA5-9BA228A532A6}"/>
                </a:ext>
              </a:extLst>
            </p:cNvPr>
            <p:cNvSpPr txBox="1"/>
            <p:nvPr/>
          </p:nvSpPr>
          <p:spPr>
            <a:xfrm>
              <a:off x="2453203" y="3089106"/>
              <a:ext cx="215956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word(integer)</a:t>
              </a:r>
              <a:endPara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5" name="文字方塊 164">
              <a:extLst>
                <a:ext uri="{FF2B5EF4-FFF2-40B4-BE49-F238E27FC236}">
                  <a16:creationId xmlns:a16="http://schemas.microsoft.com/office/drawing/2014/main" id="{2B4018D7-A193-277C-43E7-E612C66DFB9B}"/>
                </a:ext>
              </a:extLst>
            </p:cNvPr>
            <p:cNvSpPr txBox="1"/>
            <p:nvPr/>
          </p:nvSpPr>
          <p:spPr>
            <a:xfrm>
              <a:off x="2453202" y="4399787"/>
              <a:ext cx="215956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word(integer)</a:t>
              </a:r>
              <a:endPara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文字方塊 4">
              <a:extLst>
                <a:ext uri="{FF2B5EF4-FFF2-40B4-BE49-F238E27FC236}">
                  <a16:creationId xmlns:a16="http://schemas.microsoft.com/office/drawing/2014/main" id="{0C189A46-198F-6DC2-7A87-F7F7DC465839}"/>
                </a:ext>
              </a:extLst>
            </p:cNvPr>
            <p:cNvSpPr txBox="1"/>
            <p:nvPr/>
          </p:nvSpPr>
          <p:spPr>
            <a:xfrm>
              <a:off x="5133946" y="3104494"/>
              <a:ext cx="5437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93</a:t>
              </a:r>
              <a:endPara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字方塊 6">
              <a:extLst>
                <a:ext uri="{FF2B5EF4-FFF2-40B4-BE49-F238E27FC236}">
                  <a16:creationId xmlns:a16="http://schemas.microsoft.com/office/drawing/2014/main" id="{16E6ECD9-08ED-A253-CC24-849B262FCF63}"/>
                </a:ext>
              </a:extLst>
            </p:cNvPr>
            <p:cNvSpPr txBox="1"/>
            <p:nvPr/>
          </p:nvSpPr>
          <p:spPr>
            <a:xfrm>
              <a:off x="5133946" y="4430180"/>
              <a:ext cx="72327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256</a:t>
              </a:r>
              <a:endPara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9868A864-8B6F-68ED-710E-343389A49E17}"/>
              </a:ext>
            </a:extLst>
          </p:cNvPr>
          <p:cNvSpPr txBox="1"/>
          <p:nvPr/>
        </p:nvSpPr>
        <p:spPr>
          <a:xfrm>
            <a:off x="7946306" y="4199712"/>
            <a:ext cx="15712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node(3,4)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1" name="橢圓 110">
            <a:extLst>
              <a:ext uri="{FF2B5EF4-FFF2-40B4-BE49-F238E27FC236}">
                <a16:creationId xmlns:a16="http://schemas.microsoft.com/office/drawing/2014/main" id="{E49404CB-FE4B-6CD8-A1E7-6EF4593140E2}"/>
              </a:ext>
            </a:extLst>
          </p:cNvPr>
          <p:cNvSpPr/>
          <p:nvPr/>
        </p:nvSpPr>
        <p:spPr>
          <a:xfrm>
            <a:off x="5173082" y="3166100"/>
            <a:ext cx="443043" cy="42142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2" name="橢圓 111">
            <a:extLst>
              <a:ext uri="{FF2B5EF4-FFF2-40B4-BE49-F238E27FC236}">
                <a16:creationId xmlns:a16="http://schemas.microsoft.com/office/drawing/2014/main" id="{A94BBADB-63ED-6DB0-0843-DD0285280C65}"/>
              </a:ext>
            </a:extLst>
          </p:cNvPr>
          <p:cNvSpPr/>
          <p:nvPr/>
        </p:nvSpPr>
        <p:spPr>
          <a:xfrm>
            <a:off x="5096325" y="4460377"/>
            <a:ext cx="744632" cy="45930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8" name="文字方塊 117">
            <a:extLst>
              <a:ext uri="{FF2B5EF4-FFF2-40B4-BE49-F238E27FC236}">
                <a16:creationId xmlns:a16="http://schemas.microsoft.com/office/drawing/2014/main" id="{2F7A560D-ACD7-1D20-EA3B-689241B50F05}"/>
              </a:ext>
            </a:extLst>
          </p:cNvPr>
          <p:cNvSpPr txBox="1"/>
          <p:nvPr/>
        </p:nvSpPr>
        <p:spPr>
          <a:xfrm>
            <a:off x="1653259" y="5969655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answer(256,93,4)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2" name="直線單箭頭接點 121">
            <a:extLst>
              <a:ext uri="{FF2B5EF4-FFF2-40B4-BE49-F238E27FC236}">
                <a16:creationId xmlns:a16="http://schemas.microsoft.com/office/drawing/2014/main" id="{BAE93F72-9C4E-A172-623A-BF96CC89D193}"/>
              </a:ext>
            </a:extLst>
          </p:cNvPr>
          <p:cNvCxnSpPr>
            <a:cxnSpLocks/>
            <a:stCxn id="111" idx="3"/>
          </p:cNvCxnSpPr>
          <p:nvPr/>
        </p:nvCxnSpPr>
        <p:spPr>
          <a:xfrm flipH="1">
            <a:off x="3701769" y="3525807"/>
            <a:ext cx="1536195" cy="256638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單箭頭接點 125">
            <a:extLst>
              <a:ext uri="{FF2B5EF4-FFF2-40B4-BE49-F238E27FC236}">
                <a16:creationId xmlns:a16="http://schemas.microsoft.com/office/drawing/2014/main" id="{67BBAAD1-B3AF-F559-1117-288784DBC895}"/>
              </a:ext>
            </a:extLst>
          </p:cNvPr>
          <p:cNvCxnSpPr>
            <a:cxnSpLocks/>
            <a:stCxn id="112" idx="3"/>
          </p:cNvCxnSpPr>
          <p:nvPr/>
        </p:nvCxnSpPr>
        <p:spPr>
          <a:xfrm flipH="1">
            <a:off x="3156690" y="4852420"/>
            <a:ext cx="2048684" cy="123977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2" name="群組 131">
            <a:extLst>
              <a:ext uri="{FF2B5EF4-FFF2-40B4-BE49-F238E27FC236}">
                <a16:creationId xmlns:a16="http://schemas.microsoft.com/office/drawing/2014/main" id="{FD279EA0-AFAB-D8D0-9174-B4CE2FF235CA}"/>
              </a:ext>
            </a:extLst>
          </p:cNvPr>
          <p:cNvGrpSpPr/>
          <p:nvPr/>
        </p:nvGrpSpPr>
        <p:grpSpPr>
          <a:xfrm>
            <a:off x="4403237" y="5982488"/>
            <a:ext cx="1186216" cy="523220"/>
            <a:chOff x="4403237" y="5982488"/>
            <a:chExt cx="1186216" cy="523220"/>
          </a:xfrm>
        </p:grpSpPr>
        <p:sp>
          <p:nvSpPr>
            <p:cNvPr id="130" name="箭號: 向右 129">
              <a:extLst>
                <a:ext uri="{FF2B5EF4-FFF2-40B4-BE49-F238E27FC236}">
                  <a16:creationId xmlns:a16="http://schemas.microsoft.com/office/drawing/2014/main" id="{079C4AB9-D4C4-7F47-E0F5-C1A2C01DE83A}"/>
                </a:ext>
              </a:extLst>
            </p:cNvPr>
            <p:cNvSpPr/>
            <p:nvPr/>
          </p:nvSpPr>
          <p:spPr>
            <a:xfrm>
              <a:off x="4403237" y="6120317"/>
              <a:ext cx="360000" cy="247562"/>
            </a:xfrm>
            <a:prstGeom prst="rightArrow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1" name="文字方塊 130">
              <a:extLst>
                <a:ext uri="{FF2B5EF4-FFF2-40B4-BE49-F238E27FC236}">
                  <a16:creationId xmlns:a16="http://schemas.microsoft.com/office/drawing/2014/main" id="{E76404FC-078A-3DD4-8428-6CF4AE65B5CF}"/>
                </a:ext>
              </a:extLst>
            </p:cNvPr>
            <p:cNvSpPr txBox="1"/>
            <p:nvPr/>
          </p:nvSpPr>
          <p:spPr>
            <a:xfrm>
              <a:off x="4843736" y="5982488"/>
              <a:ext cx="74571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2&gt;0</a:t>
              </a:r>
              <a:endPara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133" name="直線單箭頭接點 132">
            <a:extLst>
              <a:ext uri="{FF2B5EF4-FFF2-40B4-BE49-F238E27FC236}">
                <a16:creationId xmlns:a16="http://schemas.microsoft.com/office/drawing/2014/main" id="{C85992F9-1459-C42F-D1E7-0A0F1F5C354B}"/>
              </a:ext>
            </a:extLst>
          </p:cNvPr>
          <p:cNvCxnSpPr>
            <a:cxnSpLocks/>
          </p:cNvCxnSpPr>
          <p:nvPr/>
        </p:nvCxnSpPr>
        <p:spPr>
          <a:xfrm flipH="1" flipV="1">
            <a:off x="1076795" y="2574888"/>
            <a:ext cx="3904288" cy="351730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橢圓 136">
            <a:extLst>
              <a:ext uri="{FF2B5EF4-FFF2-40B4-BE49-F238E27FC236}">
                <a16:creationId xmlns:a16="http://schemas.microsoft.com/office/drawing/2014/main" id="{B142A919-962C-CAF8-176C-994CB70776EF}"/>
              </a:ext>
            </a:extLst>
          </p:cNvPr>
          <p:cNvSpPr/>
          <p:nvPr/>
        </p:nvSpPr>
        <p:spPr>
          <a:xfrm>
            <a:off x="781078" y="2694440"/>
            <a:ext cx="360000" cy="360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66B186C6-225A-605B-1BC8-595B911432BA}"/>
              </a:ext>
            </a:extLst>
          </p:cNvPr>
          <p:cNvCxnSpPr>
            <a:cxnSpLocks/>
            <a:stCxn id="30" idx="4"/>
            <a:endCxn id="13" idx="0"/>
          </p:cNvCxnSpPr>
          <p:nvPr/>
        </p:nvCxnSpPr>
        <p:spPr>
          <a:xfrm>
            <a:off x="8361826" y="3011950"/>
            <a:ext cx="370112" cy="118776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橢圓 33">
            <a:extLst>
              <a:ext uri="{FF2B5EF4-FFF2-40B4-BE49-F238E27FC236}">
                <a16:creationId xmlns:a16="http://schemas.microsoft.com/office/drawing/2014/main" id="{ABFC2888-CF53-3C77-37DD-78258BD52930}"/>
              </a:ext>
            </a:extLst>
          </p:cNvPr>
          <p:cNvSpPr/>
          <p:nvPr/>
        </p:nvSpPr>
        <p:spPr>
          <a:xfrm>
            <a:off x="8758927" y="4282970"/>
            <a:ext cx="360000" cy="360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8" name="接點: 弧形 57">
            <a:extLst>
              <a:ext uri="{FF2B5EF4-FFF2-40B4-BE49-F238E27FC236}">
                <a16:creationId xmlns:a16="http://schemas.microsoft.com/office/drawing/2014/main" id="{2D1E4E67-9F26-665E-B487-534D822D065B}"/>
              </a:ext>
            </a:extLst>
          </p:cNvPr>
          <p:cNvCxnSpPr>
            <a:stCxn id="34" idx="0"/>
            <a:endCxn id="96" idx="0"/>
          </p:cNvCxnSpPr>
          <p:nvPr/>
        </p:nvCxnSpPr>
        <p:spPr>
          <a:xfrm rot="16200000" flipV="1">
            <a:off x="3649468" y="-1006489"/>
            <a:ext cx="2520026" cy="8058892"/>
          </a:xfrm>
          <a:prstGeom prst="curvedConnector3">
            <a:avLst>
              <a:gd name="adj1" fmla="val 109071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橢圓 61">
            <a:extLst>
              <a:ext uri="{FF2B5EF4-FFF2-40B4-BE49-F238E27FC236}">
                <a16:creationId xmlns:a16="http://schemas.microsoft.com/office/drawing/2014/main" id="{529CEB05-A4FD-2561-B433-49618AEE8A9C}"/>
              </a:ext>
            </a:extLst>
          </p:cNvPr>
          <p:cNvSpPr/>
          <p:nvPr/>
        </p:nvSpPr>
        <p:spPr>
          <a:xfrm>
            <a:off x="9019471" y="4295977"/>
            <a:ext cx="360000" cy="360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63" name="直線單箭頭接點 62">
            <a:extLst>
              <a:ext uri="{FF2B5EF4-FFF2-40B4-BE49-F238E27FC236}">
                <a16:creationId xmlns:a16="http://schemas.microsoft.com/office/drawing/2014/main" id="{9F37CB0A-9EDB-BBB4-8DEB-F3A058008969}"/>
              </a:ext>
            </a:extLst>
          </p:cNvPr>
          <p:cNvCxnSpPr>
            <a:cxnSpLocks/>
            <a:stCxn id="62" idx="3"/>
          </p:cNvCxnSpPr>
          <p:nvPr/>
        </p:nvCxnSpPr>
        <p:spPr>
          <a:xfrm flipH="1">
            <a:off x="4061769" y="4603256"/>
            <a:ext cx="5010423" cy="150194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0424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500"/>
                            </p:stCondLst>
                            <p:childTnLst>
                              <p:par>
                                <p:cTn id="8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  <p:bldP spid="98" grpId="0"/>
      <p:bldP spid="160" grpId="0"/>
      <p:bldP spid="13" grpId="0"/>
      <p:bldP spid="111" grpId="0" animBg="1"/>
      <p:bldP spid="111" grpId="1" animBg="1"/>
      <p:bldP spid="112" grpId="0" animBg="1"/>
      <p:bldP spid="112" grpId="1" animBg="1"/>
      <p:bldP spid="118" grpId="0"/>
      <p:bldP spid="137" grpId="0" animBg="1"/>
      <p:bldP spid="34" grpId="0" animBg="1"/>
      <p:bldP spid="34" grpId="1" animBg="1"/>
      <p:bldP spid="62" grpId="0" animBg="1"/>
      <p:bldP spid="62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029DA5-2161-703A-A6CA-5967ABD47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Microfind</a:t>
            </a: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(10)</a:t>
            </a:r>
            <a:endParaRPr lang="zh-TW" altLang="en-US" b="1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7A565F9-5FA5-4957-68EF-E8D1D8459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33</a:t>
            </a:fld>
            <a:endParaRPr lang="zh-TW" altLang="en-US"/>
          </a:p>
        </p:txBody>
      </p:sp>
      <p:sp>
        <p:nvSpPr>
          <p:cNvPr id="123" name="矩形: 圓角 122">
            <a:extLst>
              <a:ext uri="{FF2B5EF4-FFF2-40B4-BE49-F238E27FC236}">
                <a16:creationId xmlns:a16="http://schemas.microsoft.com/office/drawing/2014/main" id="{9034CAA6-F2F9-4F49-8491-A0CE6AF2436B}"/>
              </a:ext>
            </a:extLst>
          </p:cNvPr>
          <p:cNvSpPr/>
          <p:nvPr/>
        </p:nvSpPr>
        <p:spPr>
          <a:xfrm>
            <a:off x="6000750" y="1134652"/>
            <a:ext cx="6140221" cy="2894295"/>
          </a:xfrm>
          <a:prstGeom prst="roundRect">
            <a:avLst/>
          </a:prstGeom>
          <a:solidFill>
            <a:srgbClr val="A9D18E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grpSp>
        <p:nvGrpSpPr>
          <p:cNvPr id="16" name="群組 15">
            <a:extLst>
              <a:ext uri="{FF2B5EF4-FFF2-40B4-BE49-F238E27FC236}">
                <a16:creationId xmlns:a16="http://schemas.microsoft.com/office/drawing/2014/main" id="{15E1FC30-4C0B-0C00-703E-D8C8C554D196}"/>
              </a:ext>
            </a:extLst>
          </p:cNvPr>
          <p:cNvGrpSpPr/>
          <p:nvPr/>
        </p:nvGrpSpPr>
        <p:grpSpPr>
          <a:xfrm>
            <a:off x="8840971" y="1200681"/>
            <a:ext cx="762721" cy="813049"/>
            <a:chOff x="1579784" y="4564485"/>
            <a:chExt cx="762721" cy="813049"/>
          </a:xfrm>
        </p:grpSpPr>
        <p:sp>
          <p:nvSpPr>
            <p:cNvPr id="109" name="橢圓 108">
              <a:extLst>
                <a:ext uri="{FF2B5EF4-FFF2-40B4-BE49-F238E27FC236}">
                  <a16:creationId xmlns:a16="http://schemas.microsoft.com/office/drawing/2014/main" id="{41228052-2783-9FE7-9A7E-78FC408CB0BE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4" name="橢圓 143">
              <a:extLst>
                <a:ext uri="{FF2B5EF4-FFF2-40B4-BE49-F238E27FC236}">
                  <a16:creationId xmlns:a16="http://schemas.microsoft.com/office/drawing/2014/main" id="{64857AA3-7355-65F9-094D-EA45B84B17BD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7" name="群組 16">
            <a:extLst>
              <a:ext uri="{FF2B5EF4-FFF2-40B4-BE49-F238E27FC236}">
                <a16:creationId xmlns:a16="http://schemas.microsoft.com/office/drawing/2014/main" id="{BAC2B318-B070-072E-36B9-65277C3E05A9}"/>
              </a:ext>
            </a:extLst>
          </p:cNvPr>
          <p:cNvGrpSpPr/>
          <p:nvPr/>
        </p:nvGrpSpPr>
        <p:grpSpPr>
          <a:xfrm>
            <a:off x="8945880" y="179483"/>
            <a:ext cx="762721" cy="813049"/>
            <a:chOff x="1579784" y="4564485"/>
            <a:chExt cx="762721" cy="813049"/>
          </a:xfrm>
        </p:grpSpPr>
        <p:sp>
          <p:nvSpPr>
            <p:cNvPr id="18" name="橢圓 17">
              <a:extLst>
                <a:ext uri="{FF2B5EF4-FFF2-40B4-BE49-F238E27FC236}">
                  <a16:creationId xmlns:a16="http://schemas.microsoft.com/office/drawing/2014/main" id="{3B0DC4FE-D12B-3BBB-6A7A-7C128065437E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橢圓 18">
              <a:extLst>
                <a:ext uri="{FF2B5EF4-FFF2-40B4-BE49-F238E27FC236}">
                  <a16:creationId xmlns:a16="http://schemas.microsoft.com/office/drawing/2014/main" id="{80AF824E-BFD3-0346-F65C-AFCBA9BF3923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20" name="直線接點 19">
            <a:extLst>
              <a:ext uri="{FF2B5EF4-FFF2-40B4-BE49-F238E27FC236}">
                <a16:creationId xmlns:a16="http://schemas.microsoft.com/office/drawing/2014/main" id="{97EAB97C-A1CE-61D3-3FD5-5DCA0A2C54B1}"/>
              </a:ext>
            </a:extLst>
          </p:cNvPr>
          <p:cNvCxnSpPr>
            <a:cxnSpLocks/>
            <a:stCxn id="18" idx="4"/>
            <a:endCxn id="109" idx="0"/>
          </p:cNvCxnSpPr>
          <p:nvPr/>
        </p:nvCxnSpPr>
        <p:spPr>
          <a:xfrm flipH="1">
            <a:off x="9200971" y="992532"/>
            <a:ext cx="104909" cy="3011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群組 22">
            <a:extLst>
              <a:ext uri="{FF2B5EF4-FFF2-40B4-BE49-F238E27FC236}">
                <a16:creationId xmlns:a16="http://schemas.microsoft.com/office/drawing/2014/main" id="{39304A07-B7AC-5455-1200-EE78CCDA4622}"/>
              </a:ext>
            </a:extLst>
          </p:cNvPr>
          <p:cNvGrpSpPr/>
          <p:nvPr/>
        </p:nvGrpSpPr>
        <p:grpSpPr>
          <a:xfrm>
            <a:off x="10231246" y="1210710"/>
            <a:ext cx="762721" cy="813049"/>
            <a:chOff x="1579784" y="4564485"/>
            <a:chExt cx="762721" cy="813049"/>
          </a:xfrm>
        </p:grpSpPr>
        <p:sp>
          <p:nvSpPr>
            <p:cNvPr id="24" name="橢圓 23">
              <a:extLst>
                <a:ext uri="{FF2B5EF4-FFF2-40B4-BE49-F238E27FC236}">
                  <a16:creationId xmlns:a16="http://schemas.microsoft.com/office/drawing/2014/main" id="{C3CE1DE3-A937-49F7-162A-65D46DE6DF0F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橢圓 24">
              <a:extLst>
                <a:ext uri="{FF2B5EF4-FFF2-40B4-BE49-F238E27FC236}">
                  <a16:creationId xmlns:a16="http://schemas.microsoft.com/office/drawing/2014/main" id="{94EB4375-8CD1-F4C6-F8B3-B2CC5280AB5E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9" name="群組 28">
            <a:extLst>
              <a:ext uri="{FF2B5EF4-FFF2-40B4-BE49-F238E27FC236}">
                <a16:creationId xmlns:a16="http://schemas.microsoft.com/office/drawing/2014/main" id="{453D31B0-884C-5721-2216-B190DF7DB132}"/>
              </a:ext>
            </a:extLst>
          </p:cNvPr>
          <p:cNvGrpSpPr/>
          <p:nvPr/>
        </p:nvGrpSpPr>
        <p:grpSpPr>
          <a:xfrm>
            <a:off x="8001826" y="2198901"/>
            <a:ext cx="762721" cy="813049"/>
            <a:chOff x="1579784" y="4564485"/>
            <a:chExt cx="762721" cy="813049"/>
          </a:xfrm>
        </p:grpSpPr>
        <p:sp>
          <p:nvSpPr>
            <p:cNvPr id="30" name="橢圓 29">
              <a:extLst>
                <a:ext uri="{FF2B5EF4-FFF2-40B4-BE49-F238E27FC236}">
                  <a16:creationId xmlns:a16="http://schemas.microsoft.com/office/drawing/2014/main" id="{DDEB932A-3A5E-6CBE-32B8-9FF5157C87FC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16</a:t>
              </a:r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橢圓 30">
              <a:extLst>
                <a:ext uri="{FF2B5EF4-FFF2-40B4-BE49-F238E27FC236}">
                  <a16:creationId xmlns:a16="http://schemas.microsoft.com/office/drawing/2014/main" id="{84A5CA87-D032-E5C6-1000-20DEC47D7FA8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32" name="直線接點 31">
            <a:extLst>
              <a:ext uri="{FF2B5EF4-FFF2-40B4-BE49-F238E27FC236}">
                <a16:creationId xmlns:a16="http://schemas.microsoft.com/office/drawing/2014/main" id="{7ED69368-F029-6AF5-56C4-6A21823EF2F5}"/>
              </a:ext>
            </a:extLst>
          </p:cNvPr>
          <p:cNvCxnSpPr>
            <a:cxnSpLocks/>
            <a:stCxn id="109" idx="3"/>
            <a:endCxn id="30" idx="0"/>
          </p:cNvCxnSpPr>
          <p:nvPr/>
        </p:nvCxnSpPr>
        <p:spPr>
          <a:xfrm flipH="1">
            <a:off x="8361826" y="1908288"/>
            <a:ext cx="584587" cy="3836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群組 34">
            <a:extLst>
              <a:ext uri="{FF2B5EF4-FFF2-40B4-BE49-F238E27FC236}">
                <a16:creationId xmlns:a16="http://schemas.microsoft.com/office/drawing/2014/main" id="{80929E75-4969-D02F-1302-355EB9810EB4}"/>
              </a:ext>
            </a:extLst>
          </p:cNvPr>
          <p:cNvGrpSpPr/>
          <p:nvPr/>
        </p:nvGrpSpPr>
        <p:grpSpPr>
          <a:xfrm>
            <a:off x="8840971" y="2198901"/>
            <a:ext cx="762721" cy="813049"/>
            <a:chOff x="1579784" y="4564485"/>
            <a:chExt cx="762721" cy="813049"/>
          </a:xfrm>
        </p:grpSpPr>
        <p:sp>
          <p:nvSpPr>
            <p:cNvPr id="36" name="橢圓 35">
              <a:extLst>
                <a:ext uri="{FF2B5EF4-FFF2-40B4-BE49-F238E27FC236}">
                  <a16:creationId xmlns:a16="http://schemas.microsoft.com/office/drawing/2014/main" id="{E5A580B5-F288-42FD-5B4F-FB97EA9026FE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橢圓 36">
              <a:extLst>
                <a:ext uri="{FF2B5EF4-FFF2-40B4-BE49-F238E27FC236}">
                  <a16:creationId xmlns:a16="http://schemas.microsoft.com/office/drawing/2014/main" id="{A1BDA486-CC80-E805-4BC8-572B7244B45A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38" name="直線接點 37">
            <a:extLst>
              <a:ext uri="{FF2B5EF4-FFF2-40B4-BE49-F238E27FC236}">
                <a16:creationId xmlns:a16="http://schemas.microsoft.com/office/drawing/2014/main" id="{6A18DDBC-DA84-4189-C254-DFA4FA93AFBA}"/>
              </a:ext>
            </a:extLst>
          </p:cNvPr>
          <p:cNvCxnSpPr>
            <a:cxnSpLocks/>
            <a:stCxn id="109" idx="4"/>
            <a:endCxn id="36" idx="0"/>
          </p:cNvCxnSpPr>
          <p:nvPr/>
        </p:nvCxnSpPr>
        <p:spPr>
          <a:xfrm>
            <a:off x="9200971" y="2013730"/>
            <a:ext cx="0" cy="2782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群組 40">
            <a:extLst>
              <a:ext uri="{FF2B5EF4-FFF2-40B4-BE49-F238E27FC236}">
                <a16:creationId xmlns:a16="http://schemas.microsoft.com/office/drawing/2014/main" id="{FCC2771E-71B8-7515-455D-80775A00A797}"/>
              </a:ext>
            </a:extLst>
          </p:cNvPr>
          <p:cNvGrpSpPr/>
          <p:nvPr/>
        </p:nvGrpSpPr>
        <p:grpSpPr>
          <a:xfrm>
            <a:off x="9672843" y="2198901"/>
            <a:ext cx="762721" cy="813049"/>
            <a:chOff x="1579784" y="4564485"/>
            <a:chExt cx="762721" cy="813049"/>
          </a:xfrm>
        </p:grpSpPr>
        <p:sp>
          <p:nvSpPr>
            <p:cNvPr id="42" name="橢圓 41">
              <a:extLst>
                <a:ext uri="{FF2B5EF4-FFF2-40B4-BE49-F238E27FC236}">
                  <a16:creationId xmlns:a16="http://schemas.microsoft.com/office/drawing/2014/main" id="{9639FE33-9003-EF71-70A2-EE76F06B7691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17</a:t>
              </a:r>
              <a:endParaRPr lang="zh-TW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橢圓 42">
              <a:extLst>
                <a:ext uri="{FF2B5EF4-FFF2-40B4-BE49-F238E27FC236}">
                  <a16:creationId xmlns:a16="http://schemas.microsoft.com/office/drawing/2014/main" id="{9EC03823-C0E0-86B6-585D-4C98232A5E84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4" name="群組 43">
            <a:extLst>
              <a:ext uri="{FF2B5EF4-FFF2-40B4-BE49-F238E27FC236}">
                <a16:creationId xmlns:a16="http://schemas.microsoft.com/office/drawing/2014/main" id="{756CD22C-8206-D562-B4E1-781A6CD03D26}"/>
              </a:ext>
            </a:extLst>
          </p:cNvPr>
          <p:cNvGrpSpPr/>
          <p:nvPr/>
        </p:nvGrpSpPr>
        <p:grpSpPr>
          <a:xfrm>
            <a:off x="10515496" y="2198901"/>
            <a:ext cx="762721" cy="813049"/>
            <a:chOff x="1579784" y="4564485"/>
            <a:chExt cx="762721" cy="813049"/>
          </a:xfrm>
        </p:grpSpPr>
        <p:sp>
          <p:nvSpPr>
            <p:cNvPr id="45" name="橢圓 44">
              <a:extLst>
                <a:ext uri="{FF2B5EF4-FFF2-40B4-BE49-F238E27FC236}">
                  <a16:creationId xmlns:a16="http://schemas.microsoft.com/office/drawing/2014/main" id="{43E8F1BD-2F29-3DC5-8347-7EA5DA3E6489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橢圓 45">
              <a:extLst>
                <a:ext uri="{FF2B5EF4-FFF2-40B4-BE49-F238E27FC236}">
                  <a16:creationId xmlns:a16="http://schemas.microsoft.com/office/drawing/2014/main" id="{B88D90DD-5F44-0614-019B-FB80A4C4874A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7" name="群組 46">
            <a:extLst>
              <a:ext uri="{FF2B5EF4-FFF2-40B4-BE49-F238E27FC236}">
                <a16:creationId xmlns:a16="http://schemas.microsoft.com/office/drawing/2014/main" id="{98EBC263-AA87-2724-DF19-60E1D08B9939}"/>
              </a:ext>
            </a:extLst>
          </p:cNvPr>
          <p:cNvGrpSpPr/>
          <p:nvPr/>
        </p:nvGrpSpPr>
        <p:grpSpPr>
          <a:xfrm>
            <a:off x="11378251" y="2198901"/>
            <a:ext cx="762721" cy="813049"/>
            <a:chOff x="1579784" y="4564485"/>
            <a:chExt cx="762721" cy="813049"/>
          </a:xfrm>
        </p:grpSpPr>
        <p:sp>
          <p:nvSpPr>
            <p:cNvPr id="48" name="橢圓 47">
              <a:extLst>
                <a:ext uri="{FF2B5EF4-FFF2-40B4-BE49-F238E27FC236}">
                  <a16:creationId xmlns:a16="http://schemas.microsoft.com/office/drawing/2014/main" id="{F176705A-4714-9386-3D00-8909B7C7921A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</a:t>
              </a:r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橢圓 48">
              <a:extLst>
                <a:ext uri="{FF2B5EF4-FFF2-40B4-BE49-F238E27FC236}">
                  <a16:creationId xmlns:a16="http://schemas.microsoft.com/office/drawing/2014/main" id="{79A92EE2-5A04-FEEA-47B0-19EF5F807DEB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</p:grpSp>
      <p:cxnSp>
        <p:nvCxnSpPr>
          <p:cNvPr id="50" name="直線接點 49">
            <a:extLst>
              <a:ext uri="{FF2B5EF4-FFF2-40B4-BE49-F238E27FC236}">
                <a16:creationId xmlns:a16="http://schemas.microsoft.com/office/drawing/2014/main" id="{8F442055-78A9-6780-79BE-505767240E35}"/>
              </a:ext>
            </a:extLst>
          </p:cNvPr>
          <p:cNvCxnSpPr>
            <a:cxnSpLocks/>
            <a:stCxn id="24" idx="3"/>
            <a:endCxn id="42" idx="0"/>
          </p:cNvCxnSpPr>
          <p:nvPr/>
        </p:nvCxnSpPr>
        <p:spPr>
          <a:xfrm flipH="1">
            <a:off x="10032843" y="1918317"/>
            <a:ext cx="303845" cy="3736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接點 52">
            <a:extLst>
              <a:ext uri="{FF2B5EF4-FFF2-40B4-BE49-F238E27FC236}">
                <a16:creationId xmlns:a16="http://schemas.microsoft.com/office/drawing/2014/main" id="{2D48E4B1-6E81-91B9-F578-BCBE2EA5B8EB}"/>
              </a:ext>
            </a:extLst>
          </p:cNvPr>
          <p:cNvCxnSpPr>
            <a:cxnSpLocks/>
            <a:stCxn id="24" idx="4"/>
            <a:endCxn id="45" idx="0"/>
          </p:cNvCxnSpPr>
          <p:nvPr/>
        </p:nvCxnSpPr>
        <p:spPr>
          <a:xfrm>
            <a:off x="10591246" y="2023759"/>
            <a:ext cx="284250" cy="26819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接點 55">
            <a:extLst>
              <a:ext uri="{FF2B5EF4-FFF2-40B4-BE49-F238E27FC236}">
                <a16:creationId xmlns:a16="http://schemas.microsoft.com/office/drawing/2014/main" id="{6A1ACD27-B61B-A93F-E13E-7642F494CF5B}"/>
              </a:ext>
            </a:extLst>
          </p:cNvPr>
          <p:cNvCxnSpPr>
            <a:cxnSpLocks/>
            <a:stCxn id="24" idx="5"/>
            <a:endCxn id="48" idx="0"/>
          </p:cNvCxnSpPr>
          <p:nvPr/>
        </p:nvCxnSpPr>
        <p:spPr>
          <a:xfrm>
            <a:off x="10845804" y="1918317"/>
            <a:ext cx="892447" cy="3736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群組 58">
            <a:extLst>
              <a:ext uri="{FF2B5EF4-FFF2-40B4-BE49-F238E27FC236}">
                <a16:creationId xmlns:a16="http://schemas.microsoft.com/office/drawing/2014/main" id="{B2F0AE85-0568-BEF2-E213-EABA2AC128F3}"/>
              </a:ext>
            </a:extLst>
          </p:cNvPr>
          <p:cNvGrpSpPr/>
          <p:nvPr/>
        </p:nvGrpSpPr>
        <p:grpSpPr>
          <a:xfrm>
            <a:off x="7817142" y="1200681"/>
            <a:ext cx="762721" cy="813049"/>
            <a:chOff x="1579784" y="4564485"/>
            <a:chExt cx="762721" cy="813049"/>
          </a:xfrm>
        </p:grpSpPr>
        <p:sp>
          <p:nvSpPr>
            <p:cNvPr id="60" name="橢圓 59">
              <a:extLst>
                <a:ext uri="{FF2B5EF4-FFF2-40B4-BE49-F238E27FC236}">
                  <a16:creationId xmlns:a16="http://schemas.microsoft.com/office/drawing/2014/main" id="{90392483-9D0B-7168-18A7-7EE75C38D06D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橢圓 60">
              <a:extLst>
                <a:ext uri="{FF2B5EF4-FFF2-40B4-BE49-F238E27FC236}">
                  <a16:creationId xmlns:a16="http://schemas.microsoft.com/office/drawing/2014/main" id="{DDCB607D-C66C-939D-9B78-375644D3CBC1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65" name="群組 64">
            <a:extLst>
              <a:ext uri="{FF2B5EF4-FFF2-40B4-BE49-F238E27FC236}">
                <a16:creationId xmlns:a16="http://schemas.microsoft.com/office/drawing/2014/main" id="{BDABE0A1-6426-D9CA-0980-263E066CEBD2}"/>
              </a:ext>
            </a:extLst>
          </p:cNvPr>
          <p:cNvGrpSpPr/>
          <p:nvPr/>
        </p:nvGrpSpPr>
        <p:grpSpPr>
          <a:xfrm>
            <a:off x="8839471" y="3073213"/>
            <a:ext cx="762721" cy="813049"/>
            <a:chOff x="1579784" y="4564485"/>
            <a:chExt cx="762721" cy="813049"/>
          </a:xfrm>
        </p:grpSpPr>
        <p:sp>
          <p:nvSpPr>
            <p:cNvPr id="66" name="橢圓 65">
              <a:extLst>
                <a:ext uri="{FF2B5EF4-FFF2-40B4-BE49-F238E27FC236}">
                  <a16:creationId xmlns:a16="http://schemas.microsoft.com/office/drawing/2014/main" id="{B1CFAA38-AC12-7465-6167-79E3BAC2C95D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7" name="橢圓 66">
              <a:extLst>
                <a:ext uri="{FF2B5EF4-FFF2-40B4-BE49-F238E27FC236}">
                  <a16:creationId xmlns:a16="http://schemas.microsoft.com/office/drawing/2014/main" id="{A4E10D2D-D5B6-CB80-D2E4-FF8057186BF8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68" name="群組 67">
            <a:extLst>
              <a:ext uri="{FF2B5EF4-FFF2-40B4-BE49-F238E27FC236}">
                <a16:creationId xmlns:a16="http://schemas.microsoft.com/office/drawing/2014/main" id="{07145931-4D0F-AACD-7045-26E5A1434D4E}"/>
              </a:ext>
            </a:extLst>
          </p:cNvPr>
          <p:cNvGrpSpPr/>
          <p:nvPr/>
        </p:nvGrpSpPr>
        <p:grpSpPr>
          <a:xfrm>
            <a:off x="10386930" y="3075035"/>
            <a:ext cx="762721" cy="813049"/>
            <a:chOff x="1579784" y="4564485"/>
            <a:chExt cx="762721" cy="813049"/>
          </a:xfrm>
        </p:grpSpPr>
        <p:sp>
          <p:nvSpPr>
            <p:cNvPr id="69" name="橢圓 68">
              <a:extLst>
                <a:ext uri="{FF2B5EF4-FFF2-40B4-BE49-F238E27FC236}">
                  <a16:creationId xmlns:a16="http://schemas.microsoft.com/office/drawing/2014/main" id="{C77B8695-0C92-C7A9-DB52-3058CE1C275F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橢圓 69">
              <a:extLst>
                <a:ext uri="{FF2B5EF4-FFF2-40B4-BE49-F238E27FC236}">
                  <a16:creationId xmlns:a16="http://schemas.microsoft.com/office/drawing/2014/main" id="{9361F401-97B7-2125-72AE-EFBFABD6E9DD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71" name="群組 70">
            <a:extLst>
              <a:ext uri="{FF2B5EF4-FFF2-40B4-BE49-F238E27FC236}">
                <a16:creationId xmlns:a16="http://schemas.microsoft.com/office/drawing/2014/main" id="{0632CCFD-D1A1-E9E0-89FA-AB038AAEC1B4}"/>
              </a:ext>
            </a:extLst>
          </p:cNvPr>
          <p:cNvGrpSpPr/>
          <p:nvPr/>
        </p:nvGrpSpPr>
        <p:grpSpPr>
          <a:xfrm>
            <a:off x="11341650" y="3073213"/>
            <a:ext cx="762721" cy="813049"/>
            <a:chOff x="1579784" y="4564485"/>
            <a:chExt cx="762721" cy="813049"/>
          </a:xfrm>
        </p:grpSpPr>
        <p:sp>
          <p:nvSpPr>
            <p:cNvPr id="72" name="橢圓 71">
              <a:extLst>
                <a:ext uri="{FF2B5EF4-FFF2-40B4-BE49-F238E27FC236}">
                  <a16:creationId xmlns:a16="http://schemas.microsoft.com/office/drawing/2014/main" id="{12FB2158-39A7-1FC7-40D0-27B5393BED7C}"/>
                </a:ext>
              </a:extLst>
            </p:cNvPr>
            <p:cNvSpPr/>
            <p:nvPr/>
          </p:nvSpPr>
          <p:spPr>
            <a:xfrm>
              <a:off x="1579784" y="4657534"/>
              <a:ext cx="720000" cy="720000"/>
            </a:xfrm>
            <a:prstGeom prst="ellipse">
              <a:avLst/>
            </a:prstGeom>
            <a:solidFill>
              <a:srgbClr val="8FAADC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11</a:t>
              </a:r>
              <a:endPara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3" name="橢圓 72">
              <a:extLst>
                <a:ext uri="{FF2B5EF4-FFF2-40B4-BE49-F238E27FC236}">
                  <a16:creationId xmlns:a16="http://schemas.microsoft.com/office/drawing/2014/main" id="{F2BD6D96-76E9-66B7-1790-CC5708AF08F5}"/>
                </a:ext>
              </a:extLst>
            </p:cNvPr>
            <p:cNvSpPr/>
            <p:nvPr/>
          </p:nvSpPr>
          <p:spPr>
            <a:xfrm>
              <a:off x="1982505" y="4564485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74" name="直線接點 73">
            <a:extLst>
              <a:ext uri="{FF2B5EF4-FFF2-40B4-BE49-F238E27FC236}">
                <a16:creationId xmlns:a16="http://schemas.microsoft.com/office/drawing/2014/main" id="{910ED9F6-522B-F355-632F-13AF6A49D685}"/>
              </a:ext>
            </a:extLst>
          </p:cNvPr>
          <p:cNvCxnSpPr>
            <a:cxnSpLocks/>
            <a:stCxn id="36" idx="4"/>
            <a:endCxn id="66" idx="0"/>
          </p:cNvCxnSpPr>
          <p:nvPr/>
        </p:nvCxnSpPr>
        <p:spPr>
          <a:xfrm flipH="1">
            <a:off x="9199471" y="3011950"/>
            <a:ext cx="1500" cy="1543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接點 76">
            <a:extLst>
              <a:ext uri="{FF2B5EF4-FFF2-40B4-BE49-F238E27FC236}">
                <a16:creationId xmlns:a16="http://schemas.microsoft.com/office/drawing/2014/main" id="{1673EE52-9C41-AE66-9D43-27C3DEB0271B}"/>
              </a:ext>
            </a:extLst>
          </p:cNvPr>
          <p:cNvCxnSpPr>
            <a:cxnSpLocks/>
            <a:stCxn id="48" idx="3"/>
            <a:endCxn id="69" idx="0"/>
          </p:cNvCxnSpPr>
          <p:nvPr/>
        </p:nvCxnSpPr>
        <p:spPr>
          <a:xfrm flipH="1">
            <a:off x="10746930" y="2906508"/>
            <a:ext cx="736763" cy="2615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接點 80">
            <a:extLst>
              <a:ext uri="{FF2B5EF4-FFF2-40B4-BE49-F238E27FC236}">
                <a16:creationId xmlns:a16="http://schemas.microsoft.com/office/drawing/2014/main" id="{46E9B23F-C0C6-7D82-C568-6F2CD6147D5A}"/>
              </a:ext>
            </a:extLst>
          </p:cNvPr>
          <p:cNvCxnSpPr>
            <a:cxnSpLocks/>
            <a:stCxn id="48" idx="4"/>
            <a:endCxn id="72" idx="0"/>
          </p:cNvCxnSpPr>
          <p:nvPr/>
        </p:nvCxnSpPr>
        <p:spPr>
          <a:xfrm flipH="1">
            <a:off x="11701650" y="3011950"/>
            <a:ext cx="36601" cy="1543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單箭頭接點 127">
            <a:extLst>
              <a:ext uri="{FF2B5EF4-FFF2-40B4-BE49-F238E27FC236}">
                <a16:creationId xmlns:a16="http://schemas.microsoft.com/office/drawing/2014/main" id="{694398C9-3BE7-45CD-75EA-B02AD08CEBBE}"/>
              </a:ext>
            </a:extLst>
          </p:cNvPr>
          <p:cNvCxnSpPr>
            <a:cxnSpLocks/>
          </p:cNvCxnSpPr>
          <p:nvPr/>
        </p:nvCxnSpPr>
        <p:spPr>
          <a:xfrm flipH="1">
            <a:off x="7115304" y="669465"/>
            <a:ext cx="1986465" cy="749835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文字方塊 84">
            <a:extLst>
              <a:ext uri="{FF2B5EF4-FFF2-40B4-BE49-F238E27FC236}">
                <a16:creationId xmlns:a16="http://schemas.microsoft.com/office/drawing/2014/main" id="{866DC006-34EE-8A0F-AF7B-9661447B6FCF}"/>
              </a:ext>
            </a:extLst>
          </p:cNvPr>
          <p:cNvSpPr txBox="1"/>
          <p:nvPr/>
        </p:nvSpPr>
        <p:spPr>
          <a:xfrm>
            <a:off x="6086138" y="1303759"/>
            <a:ext cx="16882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microset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5" name="表格 94">
                <a:extLst>
                  <a:ext uri="{FF2B5EF4-FFF2-40B4-BE49-F238E27FC236}">
                    <a16:creationId xmlns:a16="http://schemas.microsoft.com/office/drawing/2014/main" id="{35FE6D8E-8ECF-475C-C8DF-E797BEEDA2F4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94403" y="2332421"/>
              <a:ext cx="7547423" cy="741680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580571">
                      <a:extLst>
                        <a:ext uri="{9D8B030D-6E8A-4147-A177-3AD203B41FA5}">
                          <a16:colId xmlns:a16="http://schemas.microsoft.com/office/drawing/2014/main" val="4232923784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108520581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262418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45460341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51513670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86486987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787817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197426850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93260054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0471469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2431452058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34600337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7146633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b-1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729648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17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7541637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5" name="表格 94">
                <a:extLst>
                  <a:ext uri="{FF2B5EF4-FFF2-40B4-BE49-F238E27FC236}">
                    <a16:creationId xmlns:a16="http://schemas.microsoft.com/office/drawing/2014/main" id="{35FE6D8E-8ECF-475C-C8DF-E797BEEDA2F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66601600"/>
                  </p:ext>
                </p:extLst>
              </p:nvPr>
            </p:nvGraphicFramePr>
            <p:xfrm>
              <a:off x="94403" y="2332421"/>
              <a:ext cx="7547423" cy="741680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580571">
                      <a:extLst>
                        <a:ext uri="{9D8B030D-6E8A-4147-A177-3AD203B41FA5}">
                          <a16:colId xmlns:a16="http://schemas.microsoft.com/office/drawing/2014/main" val="4232923784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108520581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262418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45460341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51513670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86486987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787817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197426850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93260054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0471469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2431452058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34600337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7146633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2"/>
                          <a:stretch>
                            <a:fillRect l="-1092708" t="-8065" r="-101042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b-1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729648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17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2"/>
                          <a:stretch>
                            <a:fillRect l="-1092708" t="-109836" r="-101042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7541637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6" name="文字方塊 95">
            <a:extLst>
              <a:ext uri="{FF2B5EF4-FFF2-40B4-BE49-F238E27FC236}">
                <a16:creationId xmlns:a16="http://schemas.microsoft.com/office/drawing/2014/main" id="{D5D47E7B-AEB0-D10F-087F-610633563364}"/>
              </a:ext>
            </a:extLst>
          </p:cNvPr>
          <p:cNvSpPr txBox="1"/>
          <p:nvPr/>
        </p:nvSpPr>
        <p:spPr>
          <a:xfrm>
            <a:off x="94403" y="1762944"/>
            <a:ext cx="15712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node(3,*)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7" name="表格 96">
                <a:extLst>
                  <a:ext uri="{FF2B5EF4-FFF2-40B4-BE49-F238E27FC236}">
                    <a16:creationId xmlns:a16="http://schemas.microsoft.com/office/drawing/2014/main" id="{6CC98C57-9734-B356-3C71-BBF598073CD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94403" y="3658107"/>
              <a:ext cx="7547423" cy="741680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580571">
                      <a:extLst>
                        <a:ext uri="{9D8B030D-6E8A-4147-A177-3AD203B41FA5}">
                          <a16:colId xmlns:a16="http://schemas.microsoft.com/office/drawing/2014/main" val="4232923784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108520581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262418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45460341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51513670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86486987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787817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197426850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93260054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0471469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2431452058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34600337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7146633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b-1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729648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7541637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7" name="表格 96">
                <a:extLst>
                  <a:ext uri="{FF2B5EF4-FFF2-40B4-BE49-F238E27FC236}">
                    <a16:creationId xmlns:a16="http://schemas.microsoft.com/office/drawing/2014/main" id="{6CC98C57-9734-B356-3C71-BBF598073CD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18965369"/>
                  </p:ext>
                </p:extLst>
              </p:nvPr>
            </p:nvGraphicFramePr>
            <p:xfrm>
              <a:off x="94403" y="3658107"/>
              <a:ext cx="7547423" cy="741680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580571">
                      <a:extLst>
                        <a:ext uri="{9D8B030D-6E8A-4147-A177-3AD203B41FA5}">
                          <a16:colId xmlns:a16="http://schemas.microsoft.com/office/drawing/2014/main" val="4232923784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108520581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262418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45460341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51513670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86486987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787817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197426850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93260054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0471469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2431452058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34600337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7146633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3"/>
                          <a:stretch>
                            <a:fillRect l="-1092708" t="-8197" r="-101042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b-1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729648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3"/>
                          <a:stretch>
                            <a:fillRect l="-1092708" t="-108197" r="-101042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7541637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8" name="文字方塊 97">
            <a:extLst>
              <a:ext uri="{FF2B5EF4-FFF2-40B4-BE49-F238E27FC236}">
                <a16:creationId xmlns:a16="http://schemas.microsoft.com/office/drawing/2014/main" id="{BD8A7771-6941-CF10-FCC0-1E2BE03F7D4F}"/>
              </a:ext>
            </a:extLst>
          </p:cNvPr>
          <p:cNvSpPr txBox="1"/>
          <p:nvPr/>
        </p:nvSpPr>
        <p:spPr>
          <a:xfrm>
            <a:off x="87629" y="3089106"/>
            <a:ext cx="16113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mark(3,*)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8" name="直線接點 147">
            <a:extLst>
              <a:ext uri="{FF2B5EF4-FFF2-40B4-BE49-F238E27FC236}">
                <a16:creationId xmlns:a16="http://schemas.microsoft.com/office/drawing/2014/main" id="{78EED607-D922-BE61-DDB9-069367530D9F}"/>
              </a:ext>
            </a:extLst>
          </p:cNvPr>
          <p:cNvCxnSpPr>
            <a:cxnSpLocks/>
            <a:stCxn id="18" idx="3"/>
            <a:endCxn id="60" idx="0"/>
          </p:cNvCxnSpPr>
          <p:nvPr/>
        </p:nvCxnSpPr>
        <p:spPr>
          <a:xfrm flipH="1">
            <a:off x="8177142" y="887090"/>
            <a:ext cx="874180" cy="4066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直線接點 152">
            <a:extLst>
              <a:ext uri="{FF2B5EF4-FFF2-40B4-BE49-F238E27FC236}">
                <a16:creationId xmlns:a16="http://schemas.microsoft.com/office/drawing/2014/main" id="{AE9D7DCC-D1BA-50AB-F4E5-D89905CCEBFB}"/>
              </a:ext>
            </a:extLst>
          </p:cNvPr>
          <p:cNvCxnSpPr>
            <a:cxnSpLocks/>
            <a:stCxn id="18" idx="5"/>
            <a:endCxn id="24" idx="0"/>
          </p:cNvCxnSpPr>
          <p:nvPr/>
        </p:nvCxnSpPr>
        <p:spPr>
          <a:xfrm>
            <a:off x="9560438" y="887090"/>
            <a:ext cx="1030808" cy="4166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文字方塊 157">
            <a:extLst>
              <a:ext uri="{FF2B5EF4-FFF2-40B4-BE49-F238E27FC236}">
                <a16:creationId xmlns:a16="http://schemas.microsoft.com/office/drawing/2014/main" id="{D5D47E7B-AEB0-D10F-087F-610633563364}"/>
              </a:ext>
            </a:extLst>
          </p:cNvPr>
          <p:cNvSpPr txBox="1"/>
          <p:nvPr/>
        </p:nvSpPr>
        <p:spPr>
          <a:xfrm>
            <a:off x="7996874" y="4999205"/>
            <a:ext cx="763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root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9" name="表格 158">
                <a:extLst>
                  <a:ext uri="{FF2B5EF4-FFF2-40B4-BE49-F238E27FC236}">
                    <a16:creationId xmlns:a16="http://schemas.microsoft.com/office/drawing/2014/main" id="{6CC98C57-9734-B356-3C71-BBF598073CD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94403" y="4923007"/>
              <a:ext cx="7547423" cy="741680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580571">
                      <a:extLst>
                        <a:ext uri="{9D8B030D-6E8A-4147-A177-3AD203B41FA5}">
                          <a16:colId xmlns:a16="http://schemas.microsoft.com/office/drawing/2014/main" val="4232923784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108520581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262418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45460341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51513670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86486987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787817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197426850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93260054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0471469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2431452058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34600337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7146633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b-1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729648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7541637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9" name="表格 158">
                <a:extLst>
                  <a:ext uri="{FF2B5EF4-FFF2-40B4-BE49-F238E27FC236}">
                    <a16:creationId xmlns:a16="http://schemas.microsoft.com/office/drawing/2014/main" id="{6CC98C57-9734-B356-3C71-BBF598073CD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19321213"/>
                  </p:ext>
                </p:extLst>
              </p:nvPr>
            </p:nvGraphicFramePr>
            <p:xfrm>
              <a:off x="94403" y="4923007"/>
              <a:ext cx="7547423" cy="741680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580571">
                      <a:extLst>
                        <a:ext uri="{9D8B030D-6E8A-4147-A177-3AD203B41FA5}">
                          <a16:colId xmlns:a16="http://schemas.microsoft.com/office/drawing/2014/main" val="4232923784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108520581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262418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45460341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51513670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86486987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787817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197426850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932600545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0471469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2431452058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34600337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7146633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1092708" t="-8065" r="-101042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b-1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729648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4"/>
                          <a:stretch>
                            <a:fillRect l="-1092708" t="-109836" r="-101042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7541637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60" name="文字方塊 159">
            <a:extLst>
              <a:ext uri="{FF2B5EF4-FFF2-40B4-BE49-F238E27FC236}">
                <a16:creationId xmlns:a16="http://schemas.microsoft.com/office/drawing/2014/main" id="{BD8A7771-6941-CF10-FCC0-1E2BE03F7D4F}"/>
              </a:ext>
            </a:extLst>
          </p:cNvPr>
          <p:cNvSpPr txBox="1"/>
          <p:nvPr/>
        </p:nvSpPr>
        <p:spPr>
          <a:xfrm>
            <a:off x="94403" y="4399787"/>
            <a:ext cx="17700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parent(3,*)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61" name="表格 160">
                <a:extLst>
                  <a:ext uri="{FF2B5EF4-FFF2-40B4-BE49-F238E27FC236}">
                    <a16:creationId xmlns:a16="http://schemas.microsoft.com/office/drawing/2014/main" id="{4DE3A097-9BBB-3E9E-B89D-B784114CDFB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8760225" y="4923007"/>
              <a:ext cx="2902855" cy="741680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580571">
                      <a:extLst>
                        <a:ext uri="{9D8B030D-6E8A-4147-A177-3AD203B41FA5}">
                          <a16:colId xmlns:a16="http://schemas.microsoft.com/office/drawing/2014/main" val="4232923784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108520581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262418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45460341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7146633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n/b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729648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b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7541637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61" name="表格 160">
                <a:extLst>
                  <a:ext uri="{FF2B5EF4-FFF2-40B4-BE49-F238E27FC236}">
                    <a16:creationId xmlns:a16="http://schemas.microsoft.com/office/drawing/2014/main" id="{4DE3A097-9BBB-3E9E-B89D-B784114CDFB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8760225" y="4923007"/>
              <a:ext cx="2902855" cy="741680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580571">
                      <a:extLst>
                        <a:ext uri="{9D8B030D-6E8A-4147-A177-3AD203B41FA5}">
                          <a16:colId xmlns:a16="http://schemas.microsoft.com/office/drawing/2014/main" val="4232923784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4108520581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222624182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3454603416"/>
                        </a:ext>
                      </a:extLst>
                    </a:gridCol>
                    <a:gridCol w="580571">
                      <a:extLst>
                        <a:ext uri="{9D8B030D-6E8A-4147-A177-3AD203B41FA5}">
                          <a16:colId xmlns:a16="http://schemas.microsoft.com/office/drawing/2014/main" val="7146633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5"/>
                          <a:stretch>
                            <a:fillRect l="-100000" t="-8065" r="-300000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5"/>
                          <a:stretch>
                            <a:fillRect l="-298958" t="-8065" r="-101042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n/b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729648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5"/>
                          <a:stretch>
                            <a:fillRect l="-100000" t="-109836" r="-300000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5"/>
                          <a:stretch>
                            <a:fillRect l="-298958" t="-109836" r="-101042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75416378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79" name="群組 78">
            <a:extLst>
              <a:ext uri="{FF2B5EF4-FFF2-40B4-BE49-F238E27FC236}">
                <a16:creationId xmlns:a16="http://schemas.microsoft.com/office/drawing/2014/main" id="{36C6ADA3-A4D5-FF4E-50F7-D88F7EF9BC47}"/>
              </a:ext>
            </a:extLst>
          </p:cNvPr>
          <p:cNvGrpSpPr/>
          <p:nvPr/>
        </p:nvGrpSpPr>
        <p:grpSpPr>
          <a:xfrm>
            <a:off x="1864439" y="3089106"/>
            <a:ext cx="3992782" cy="1864294"/>
            <a:chOff x="1864439" y="3089106"/>
            <a:chExt cx="3992782" cy="1864294"/>
          </a:xfrm>
        </p:grpSpPr>
        <p:sp>
          <p:nvSpPr>
            <p:cNvPr id="3" name="箭號: 向右 2">
              <a:extLst>
                <a:ext uri="{FF2B5EF4-FFF2-40B4-BE49-F238E27FC236}">
                  <a16:creationId xmlns:a16="http://schemas.microsoft.com/office/drawing/2014/main" id="{C4F09D96-59FE-9380-A792-800A4C03327F}"/>
                </a:ext>
              </a:extLst>
            </p:cNvPr>
            <p:cNvSpPr/>
            <p:nvPr/>
          </p:nvSpPr>
          <p:spPr>
            <a:xfrm>
              <a:off x="4693447" y="3242323"/>
              <a:ext cx="360000" cy="247562"/>
            </a:xfrm>
            <a:prstGeom prst="rightArrow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箭號: 向右 5">
              <a:extLst>
                <a:ext uri="{FF2B5EF4-FFF2-40B4-BE49-F238E27FC236}">
                  <a16:creationId xmlns:a16="http://schemas.microsoft.com/office/drawing/2014/main" id="{393A9FA5-4C54-0572-B63B-AC76D7DE0364}"/>
                </a:ext>
              </a:extLst>
            </p:cNvPr>
            <p:cNvSpPr/>
            <p:nvPr/>
          </p:nvSpPr>
          <p:spPr>
            <a:xfrm>
              <a:off x="4693447" y="4568009"/>
              <a:ext cx="360000" cy="247562"/>
            </a:xfrm>
            <a:prstGeom prst="rightArrow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2" name="箭號: 向右 161">
              <a:extLst>
                <a:ext uri="{FF2B5EF4-FFF2-40B4-BE49-F238E27FC236}">
                  <a16:creationId xmlns:a16="http://schemas.microsoft.com/office/drawing/2014/main" id="{CC105BCF-4281-98A2-B998-22A218D51215}"/>
                </a:ext>
              </a:extLst>
            </p:cNvPr>
            <p:cNvSpPr/>
            <p:nvPr/>
          </p:nvSpPr>
          <p:spPr>
            <a:xfrm>
              <a:off x="1865788" y="3242323"/>
              <a:ext cx="360000" cy="247562"/>
            </a:xfrm>
            <a:prstGeom prst="rightArrow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3" name="箭號: 向右 162">
              <a:extLst>
                <a:ext uri="{FF2B5EF4-FFF2-40B4-BE49-F238E27FC236}">
                  <a16:creationId xmlns:a16="http://schemas.microsoft.com/office/drawing/2014/main" id="{4F5DFC02-EBA1-CA40-3ACB-3293D18DBF76}"/>
                </a:ext>
              </a:extLst>
            </p:cNvPr>
            <p:cNvSpPr/>
            <p:nvPr/>
          </p:nvSpPr>
          <p:spPr>
            <a:xfrm>
              <a:off x="1864439" y="4537616"/>
              <a:ext cx="360000" cy="247562"/>
            </a:xfrm>
            <a:prstGeom prst="rightArrow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4" name="文字方塊 163">
              <a:extLst>
                <a:ext uri="{FF2B5EF4-FFF2-40B4-BE49-F238E27FC236}">
                  <a16:creationId xmlns:a16="http://schemas.microsoft.com/office/drawing/2014/main" id="{EC411294-C09E-53FD-2FA5-9BA228A532A6}"/>
                </a:ext>
              </a:extLst>
            </p:cNvPr>
            <p:cNvSpPr txBox="1"/>
            <p:nvPr/>
          </p:nvSpPr>
          <p:spPr>
            <a:xfrm>
              <a:off x="2453203" y="3089106"/>
              <a:ext cx="215956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word(integer)</a:t>
              </a:r>
              <a:endPara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5" name="文字方塊 164">
              <a:extLst>
                <a:ext uri="{FF2B5EF4-FFF2-40B4-BE49-F238E27FC236}">
                  <a16:creationId xmlns:a16="http://schemas.microsoft.com/office/drawing/2014/main" id="{2B4018D7-A193-277C-43E7-E612C66DFB9B}"/>
                </a:ext>
              </a:extLst>
            </p:cNvPr>
            <p:cNvSpPr txBox="1"/>
            <p:nvPr/>
          </p:nvSpPr>
          <p:spPr>
            <a:xfrm>
              <a:off x="2453202" y="4399787"/>
              <a:ext cx="215956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word(integer)</a:t>
              </a:r>
              <a:endPara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文字方塊 4">
              <a:extLst>
                <a:ext uri="{FF2B5EF4-FFF2-40B4-BE49-F238E27FC236}">
                  <a16:creationId xmlns:a16="http://schemas.microsoft.com/office/drawing/2014/main" id="{0C189A46-198F-6DC2-7A87-F7F7DC465839}"/>
                </a:ext>
              </a:extLst>
            </p:cNvPr>
            <p:cNvSpPr txBox="1"/>
            <p:nvPr/>
          </p:nvSpPr>
          <p:spPr>
            <a:xfrm>
              <a:off x="5133946" y="3104494"/>
              <a:ext cx="5437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93</a:t>
              </a:r>
              <a:endPara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字方塊 6">
              <a:extLst>
                <a:ext uri="{FF2B5EF4-FFF2-40B4-BE49-F238E27FC236}">
                  <a16:creationId xmlns:a16="http://schemas.microsoft.com/office/drawing/2014/main" id="{16E6ECD9-08ED-A253-CC24-849B262FCF63}"/>
                </a:ext>
              </a:extLst>
            </p:cNvPr>
            <p:cNvSpPr txBox="1"/>
            <p:nvPr/>
          </p:nvSpPr>
          <p:spPr>
            <a:xfrm>
              <a:off x="5133946" y="4430180"/>
              <a:ext cx="72327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256</a:t>
              </a:r>
              <a:endPara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9868A864-8B6F-68ED-710E-343389A49E17}"/>
              </a:ext>
            </a:extLst>
          </p:cNvPr>
          <p:cNvSpPr txBox="1"/>
          <p:nvPr/>
        </p:nvSpPr>
        <p:spPr>
          <a:xfrm>
            <a:off x="7946306" y="4199712"/>
            <a:ext cx="15712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node(3,8)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1" name="橢圓 110">
            <a:extLst>
              <a:ext uri="{FF2B5EF4-FFF2-40B4-BE49-F238E27FC236}">
                <a16:creationId xmlns:a16="http://schemas.microsoft.com/office/drawing/2014/main" id="{E49404CB-FE4B-6CD8-A1E7-6EF4593140E2}"/>
              </a:ext>
            </a:extLst>
          </p:cNvPr>
          <p:cNvSpPr/>
          <p:nvPr/>
        </p:nvSpPr>
        <p:spPr>
          <a:xfrm>
            <a:off x="5173082" y="3166100"/>
            <a:ext cx="443043" cy="42142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2" name="橢圓 111">
            <a:extLst>
              <a:ext uri="{FF2B5EF4-FFF2-40B4-BE49-F238E27FC236}">
                <a16:creationId xmlns:a16="http://schemas.microsoft.com/office/drawing/2014/main" id="{A94BBADB-63ED-6DB0-0843-DD0285280C65}"/>
              </a:ext>
            </a:extLst>
          </p:cNvPr>
          <p:cNvSpPr/>
          <p:nvPr/>
        </p:nvSpPr>
        <p:spPr>
          <a:xfrm>
            <a:off x="5096325" y="4460377"/>
            <a:ext cx="744632" cy="45930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8" name="文字方塊 117">
            <a:extLst>
              <a:ext uri="{FF2B5EF4-FFF2-40B4-BE49-F238E27FC236}">
                <a16:creationId xmlns:a16="http://schemas.microsoft.com/office/drawing/2014/main" id="{2F7A560D-ACD7-1D20-EA3B-689241B50F05}"/>
              </a:ext>
            </a:extLst>
          </p:cNvPr>
          <p:cNvSpPr txBox="1"/>
          <p:nvPr/>
        </p:nvSpPr>
        <p:spPr>
          <a:xfrm>
            <a:off x="1653259" y="5969655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answer(256,93,8)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2" name="直線單箭頭接點 121">
            <a:extLst>
              <a:ext uri="{FF2B5EF4-FFF2-40B4-BE49-F238E27FC236}">
                <a16:creationId xmlns:a16="http://schemas.microsoft.com/office/drawing/2014/main" id="{BAE93F72-9C4E-A172-623A-BF96CC89D193}"/>
              </a:ext>
            </a:extLst>
          </p:cNvPr>
          <p:cNvCxnSpPr>
            <a:cxnSpLocks/>
            <a:stCxn id="111" idx="3"/>
          </p:cNvCxnSpPr>
          <p:nvPr/>
        </p:nvCxnSpPr>
        <p:spPr>
          <a:xfrm flipH="1">
            <a:off x="3701769" y="3525807"/>
            <a:ext cx="1536195" cy="256638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單箭頭接點 125">
            <a:extLst>
              <a:ext uri="{FF2B5EF4-FFF2-40B4-BE49-F238E27FC236}">
                <a16:creationId xmlns:a16="http://schemas.microsoft.com/office/drawing/2014/main" id="{67BBAAD1-B3AF-F559-1117-288784DBC895}"/>
              </a:ext>
            </a:extLst>
          </p:cNvPr>
          <p:cNvCxnSpPr>
            <a:cxnSpLocks/>
            <a:stCxn id="112" idx="3"/>
          </p:cNvCxnSpPr>
          <p:nvPr/>
        </p:nvCxnSpPr>
        <p:spPr>
          <a:xfrm flipH="1">
            <a:off x="3156690" y="4852420"/>
            <a:ext cx="2048684" cy="123977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2" name="群組 131">
            <a:extLst>
              <a:ext uri="{FF2B5EF4-FFF2-40B4-BE49-F238E27FC236}">
                <a16:creationId xmlns:a16="http://schemas.microsoft.com/office/drawing/2014/main" id="{FD279EA0-AFAB-D8D0-9174-B4CE2FF235CA}"/>
              </a:ext>
            </a:extLst>
          </p:cNvPr>
          <p:cNvGrpSpPr/>
          <p:nvPr/>
        </p:nvGrpSpPr>
        <p:grpSpPr>
          <a:xfrm>
            <a:off x="4403237" y="5982488"/>
            <a:ext cx="804701" cy="523220"/>
            <a:chOff x="4403237" y="5982488"/>
            <a:chExt cx="804701" cy="523220"/>
          </a:xfrm>
        </p:grpSpPr>
        <p:sp>
          <p:nvSpPr>
            <p:cNvPr id="130" name="箭號: 向右 129">
              <a:extLst>
                <a:ext uri="{FF2B5EF4-FFF2-40B4-BE49-F238E27FC236}">
                  <a16:creationId xmlns:a16="http://schemas.microsoft.com/office/drawing/2014/main" id="{079C4AB9-D4C4-7F47-E0F5-C1A2C01DE83A}"/>
                </a:ext>
              </a:extLst>
            </p:cNvPr>
            <p:cNvSpPr/>
            <p:nvPr/>
          </p:nvSpPr>
          <p:spPr>
            <a:xfrm>
              <a:off x="4403237" y="6120317"/>
              <a:ext cx="360000" cy="247562"/>
            </a:xfrm>
            <a:prstGeom prst="rightArrow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1" name="文字方塊 130">
              <a:extLst>
                <a:ext uri="{FF2B5EF4-FFF2-40B4-BE49-F238E27FC236}">
                  <a16:creationId xmlns:a16="http://schemas.microsoft.com/office/drawing/2014/main" id="{E76404FC-078A-3DD4-8428-6CF4AE65B5CF}"/>
                </a:ext>
              </a:extLst>
            </p:cNvPr>
            <p:cNvSpPr txBox="1"/>
            <p:nvPr/>
          </p:nvSpPr>
          <p:spPr>
            <a:xfrm>
              <a:off x="4843736" y="5982488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133" name="直線單箭頭接點 132">
            <a:extLst>
              <a:ext uri="{FF2B5EF4-FFF2-40B4-BE49-F238E27FC236}">
                <a16:creationId xmlns:a16="http://schemas.microsoft.com/office/drawing/2014/main" id="{C85992F9-1459-C42F-D1E7-0A0F1F5C354B}"/>
              </a:ext>
            </a:extLst>
          </p:cNvPr>
          <p:cNvCxnSpPr>
            <a:cxnSpLocks/>
            <a:stCxn id="34" idx="5"/>
          </p:cNvCxnSpPr>
          <p:nvPr/>
        </p:nvCxnSpPr>
        <p:spPr>
          <a:xfrm>
            <a:off x="9066206" y="4590249"/>
            <a:ext cx="1009358" cy="44077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橢圓 136">
            <a:extLst>
              <a:ext uri="{FF2B5EF4-FFF2-40B4-BE49-F238E27FC236}">
                <a16:creationId xmlns:a16="http://schemas.microsoft.com/office/drawing/2014/main" id="{B142A919-962C-CAF8-176C-994CB70776EF}"/>
              </a:ext>
            </a:extLst>
          </p:cNvPr>
          <p:cNvSpPr/>
          <p:nvPr/>
        </p:nvSpPr>
        <p:spPr>
          <a:xfrm>
            <a:off x="10026930" y="5292305"/>
            <a:ext cx="360000" cy="360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66B186C6-225A-605B-1BC8-595B911432BA}"/>
              </a:ext>
            </a:extLst>
          </p:cNvPr>
          <p:cNvCxnSpPr>
            <a:cxnSpLocks/>
            <a:stCxn id="48" idx="3"/>
            <a:endCxn id="13" idx="0"/>
          </p:cNvCxnSpPr>
          <p:nvPr/>
        </p:nvCxnSpPr>
        <p:spPr>
          <a:xfrm flipH="1">
            <a:off x="8731938" y="2906508"/>
            <a:ext cx="2751755" cy="129320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接點: 弧形 57">
            <a:extLst>
              <a:ext uri="{FF2B5EF4-FFF2-40B4-BE49-F238E27FC236}">
                <a16:creationId xmlns:a16="http://schemas.microsoft.com/office/drawing/2014/main" id="{2D1E4E67-9F26-665E-B487-534D822D065B}"/>
              </a:ext>
            </a:extLst>
          </p:cNvPr>
          <p:cNvCxnSpPr>
            <a:stCxn id="34" idx="0"/>
            <a:endCxn id="96" idx="0"/>
          </p:cNvCxnSpPr>
          <p:nvPr/>
        </p:nvCxnSpPr>
        <p:spPr>
          <a:xfrm rot="16200000" flipV="1">
            <a:off x="3649468" y="-1006489"/>
            <a:ext cx="2520026" cy="8058892"/>
          </a:xfrm>
          <a:prstGeom prst="curvedConnector3">
            <a:avLst>
              <a:gd name="adj1" fmla="val 109071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橢圓 61">
            <a:extLst>
              <a:ext uri="{FF2B5EF4-FFF2-40B4-BE49-F238E27FC236}">
                <a16:creationId xmlns:a16="http://schemas.microsoft.com/office/drawing/2014/main" id="{529CEB05-A4FD-2561-B433-49618AEE8A9C}"/>
              </a:ext>
            </a:extLst>
          </p:cNvPr>
          <p:cNvSpPr/>
          <p:nvPr/>
        </p:nvSpPr>
        <p:spPr>
          <a:xfrm>
            <a:off x="9019471" y="4295977"/>
            <a:ext cx="360000" cy="360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63" name="直線單箭頭接點 62">
            <a:extLst>
              <a:ext uri="{FF2B5EF4-FFF2-40B4-BE49-F238E27FC236}">
                <a16:creationId xmlns:a16="http://schemas.microsoft.com/office/drawing/2014/main" id="{9F37CB0A-9EDB-BBB4-8DEB-F3A058008969}"/>
              </a:ext>
            </a:extLst>
          </p:cNvPr>
          <p:cNvCxnSpPr>
            <a:cxnSpLocks/>
            <a:stCxn id="62" idx="3"/>
          </p:cNvCxnSpPr>
          <p:nvPr/>
        </p:nvCxnSpPr>
        <p:spPr>
          <a:xfrm flipH="1">
            <a:off x="4061769" y="4603256"/>
            <a:ext cx="5010423" cy="150194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橢圓 33">
            <a:extLst>
              <a:ext uri="{FF2B5EF4-FFF2-40B4-BE49-F238E27FC236}">
                <a16:creationId xmlns:a16="http://schemas.microsoft.com/office/drawing/2014/main" id="{ABFC2888-CF53-3C77-37DD-78258BD52930}"/>
              </a:ext>
            </a:extLst>
          </p:cNvPr>
          <p:cNvSpPr/>
          <p:nvPr/>
        </p:nvSpPr>
        <p:spPr>
          <a:xfrm>
            <a:off x="8758927" y="4282970"/>
            <a:ext cx="360000" cy="360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9102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500"/>
                            </p:stCondLst>
                            <p:childTnLst>
                              <p:par>
                                <p:cTn id="8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500"/>
                            </p:stCondLst>
                            <p:childTnLst>
                              <p:par>
                                <p:cTn id="12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  <p:bldP spid="98" grpId="0"/>
      <p:bldP spid="160" grpId="0"/>
      <p:bldP spid="13" grpId="0"/>
      <p:bldP spid="111" grpId="0" animBg="1"/>
      <p:bldP spid="111" grpId="1" animBg="1"/>
      <p:bldP spid="112" grpId="0" animBg="1"/>
      <p:bldP spid="112" grpId="1" animBg="1"/>
      <p:bldP spid="118" grpId="0"/>
      <p:bldP spid="137" grpId="0" animBg="1"/>
      <p:bldP spid="62" grpId="0" animBg="1"/>
      <p:bldP spid="62" grpId="1" animBg="1"/>
      <p:bldP spid="34" grpId="0" animBg="1"/>
      <p:bldP spid="34" grpId="1" animBg="1"/>
      <p:bldP spid="34" grpId="2" animBg="1"/>
      <p:bldP spid="34" grpId="3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029DA5-2161-703A-A6CA-5967ABD47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Time Complexity</a:t>
            </a:r>
            <a:endParaRPr lang="zh-TW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6CBFE95A-88C3-86C0-BFE0-ABC0156BAEC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altLang="zh-TW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 set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e>
                    </m:d>
                    <m:d>
                      <m:dPr>
                        <m:begChr m:val="⌈"/>
                        <m:endChr m:val="⌉"/>
                        <m:ctrlPr>
                          <a:rPr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TW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</m:func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𝑠𝑖𝑧𝑒𝑜𝑓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𝑤𝑜𝑟𝑑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zh-TW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microfind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can finish in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𝑂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(1)</m:t>
                    </m:r>
                  </m:oMath>
                </a14:m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TW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macrofind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zh-TW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macrounite</a:t>
                </a:r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finish in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𝑂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𝑎𝑙𝑔𝑜𝑟𝑖𝑡h𝑚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union and a find in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element static tree use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𝑂</m:t>
                    </m:r>
                    <m:r>
                      <a:rPr lang="en-US" altLang="zh-TW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altLang="zh-TW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6CBFE95A-88C3-86C0-BFE0-ABC0156BAEC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7A565F9-5FA5-4957-68EF-E8D1D8459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34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5236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4C3FE5-9629-F44B-A553-021C82D5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Abstract(3/3)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07ADD39-1B71-A342-8554-691195C55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4026"/>
            <a:ext cx="10863804" cy="444785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algorithm obtains its efficiency by combining the fast algorithm for the general problem with table look-up on small sets, and requires a random access machine for its implementation. The algorithm extends to the case in which single-node additions to the union tree are allowed. The extended algorithm is useful in finding maximum cardinality matchings in nonbipartite graphs.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B393EE6-9AC4-F348-A300-5C4F6D5A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4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07447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029DA5-2161-703A-A6CA-5967ABD47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Operation of Disjoint </a:t>
            </a:r>
            <a:r>
              <a:rPr lang="en-US" altLang="zh-TW" sz="4000" b="1" dirty="0">
                <a:solidFill>
                  <a:prstClr val="black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S</a:t>
            </a: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et(1/3)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CBFE95A-88C3-86C0-BFE0-ABC0156BA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makeset</a:t>
            </a:r>
            <a:r>
              <a:rPr lang="en-US" altLang="zh-TW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(x)</a:t>
            </a: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find(x)</a:t>
            </a: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unite(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x,y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7A565F9-5FA5-4957-68EF-E8D1D8459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5</a:t>
            </a:fld>
            <a:endParaRPr lang="zh-TW" altLang="en-US"/>
          </a:p>
        </p:txBody>
      </p:sp>
      <p:grpSp>
        <p:nvGrpSpPr>
          <p:cNvPr id="8" name="群組 7">
            <a:extLst>
              <a:ext uri="{FF2B5EF4-FFF2-40B4-BE49-F238E27FC236}">
                <a16:creationId xmlns:a16="http://schemas.microsoft.com/office/drawing/2014/main" id="{163D0A82-F2D1-0E5B-E390-B89BB727025F}"/>
              </a:ext>
            </a:extLst>
          </p:cNvPr>
          <p:cNvGrpSpPr/>
          <p:nvPr/>
        </p:nvGrpSpPr>
        <p:grpSpPr>
          <a:xfrm>
            <a:off x="4389122" y="2249732"/>
            <a:ext cx="3788228" cy="1982634"/>
            <a:chOff x="4232367" y="2581902"/>
            <a:chExt cx="3788228" cy="1982634"/>
          </a:xfrm>
        </p:grpSpPr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02BC8B00-5B19-8960-9550-F4C1C2FCA0A7}"/>
                </a:ext>
              </a:extLst>
            </p:cNvPr>
            <p:cNvSpPr/>
            <p:nvPr/>
          </p:nvSpPr>
          <p:spPr>
            <a:xfrm>
              <a:off x="4232367" y="3412899"/>
              <a:ext cx="3788228" cy="1151637"/>
            </a:xfrm>
            <a:prstGeom prst="ellipse">
              <a:avLst/>
            </a:prstGeom>
            <a:solidFill>
              <a:srgbClr val="8FAADC">
                <a:alpha val="50196"/>
              </a:srgbClr>
            </a:solidFill>
            <a:ln w="12700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4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{x}</a:t>
              </a:r>
              <a:endParaRPr lang="zh-TW" alt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字方塊 6">
              <a:extLst>
                <a:ext uri="{FF2B5EF4-FFF2-40B4-BE49-F238E27FC236}">
                  <a16:creationId xmlns:a16="http://schemas.microsoft.com/office/drawing/2014/main" id="{5CB5909D-C772-6895-45B8-AC2750C9F8F0}"/>
                </a:ext>
              </a:extLst>
            </p:cNvPr>
            <p:cNvSpPr txBox="1"/>
            <p:nvPr/>
          </p:nvSpPr>
          <p:spPr>
            <a:xfrm>
              <a:off x="5880259" y="2581902"/>
              <a:ext cx="49244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4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zh-TW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0232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029DA5-2161-703A-A6CA-5967ABD47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Operation of Disjoint </a:t>
            </a:r>
            <a:r>
              <a:rPr lang="en-US" altLang="zh-TW" sz="4000" b="1" dirty="0">
                <a:solidFill>
                  <a:prstClr val="black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S</a:t>
            </a: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et(2/3)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CBFE95A-88C3-86C0-BFE0-ABC0156BA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makeset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(x)</a:t>
            </a:r>
          </a:p>
          <a:p>
            <a:r>
              <a:rPr lang="en-US" altLang="zh-TW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find(x)</a:t>
            </a: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unite(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x,y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7A565F9-5FA5-4957-68EF-E8D1D8459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6</a:t>
            </a:fld>
            <a:endParaRPr lang="zh-TW" altLang="en-US"/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4A165C29-88F0-D99B-3E36-E9F465351694}"/>
              </a:ext>
            </a:extLst>
          </p:cNvPr>
          <p:cNvGrpSpPr/>
          <p:nvPr/>
        </p:nvGrpSpPr>
        <p:grpSpPr>
          <a:xfrm>
            <a:off x="4822372" y="2018660"/>
            <a:ext cx="3788228" cy="1982634"/>
            <a:chOff x="4232367" y="2581902"/>
            <a:chExt cx="3788228" cy="1982634"/>
          </a:xfrm>
        </p:grpSpPr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C0BDA417-29A8-F99E-43FD-8BD331F29E48}"/>
                </a:ext>
              </a:extLst>
            </p:cNvPr>
            <p:cNvSpPr/>
            <p:nvPr/>
          </p:nvSpPr>
          <p:spPr>
            <a:xfrm>
              <a:off x="4232367" y="3412899"/>
              <a:ext cx="3788228" cy="1151637"/>
            </a:xfrm>
            <a:prstGeom prst="ellipse">
              <a:avLst/>
            </a:prstGeom>
            <a:solidFill>
              <a:srgbClr val="8FAADC">
                <a:alpha val="50196"/>
              </a:srgbClr>
            </a:solidFill>
            <a:ln w="12700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4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{a, k, </a:t>
              </a:r>
              <a:r>
                <a:rPr lang="en-US" altLang="zh-TW" sz="4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zh-TW" sz="4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z}</a:t>
              </a:r>
              <a:endParaRPr lang="zh-TW" alt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字方塊 6">
              <a:extLst>
                <a:ext uri="{FF2B5EF4-FFF2-40B4-BE49-F238E27FC236}">
                  <a16:creationId xmlns:a16="http://schemas.microsoft.com/office/drawing/2014/main" id="{941ECED2-42F9-CD84-AA7E-B860DEFC404F}"/>
                </a:ext>
              </a:extLst>
            </p:cNvPr>
            <p:cNvSpPr txBox="1"/>
            <p:nvPr/>
          </p:nvSpPr>
          <p:spPr>
            <a:xfrm>
              <a:off x="5880259" y="2581902"/>
              <a:ext cx="457176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48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zh-TW" alt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9" name="直線單箭頭接點 8">
            <a:extLst>
              <a:ext uri="{FF2B5EF4-FFF2-40B4-BE49-F238E27FC236}">
                <a16:creationId xmlns:a16="http://schemas.microsoft.com/office/drawing/2014/main" id="{10788DAE-01C2-DD45-5CFA-9DC2A9A9008F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5225143" y="2434158"/>
            <a:ext cx="1245121" cy="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9606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029DA5-2161-703A-A6CA-5967ABD47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Operation of Disjoint </a:t>
            </a:r>
            <a:r>
              <a:rPr lang="en-US" altLang="zh-TW" sz="4000" b="1" dirty="0">
                <a:solidFill>
                  <a:prstClr val="black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S</a:t>
            </a: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et(3/3)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CBFE95A-88C3-86C0-BFE0-ABC0156BA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makeset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(x)</a:t>
            </a: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find(x)</a:t>
            </a:r>
          </a:p>
          <a:p>
            <a:r>
              <a:rPr lang="en-US" altLang="zh-TW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unite(</a:t>
            </a:r>
            <a:r>
              <a:rPr lang="en-US" altLang="zh-TW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x,y</a:t>
            </a:r>
            <a:r>
              <a:rPr lang="en-US" altLang="zh-TW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TW" alt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7A565F9-5FA5-4957-68EF-E8D1D8459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7</a:t>
            </a:fld>
            <a:endParaRPr lang="zh-TW" altLang="en-US"/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0BCE5F71-5396-E273-706F-3EEA8D27BE8A}"/>
              </a:ext>
            </a:extLst>
          </p:cNvPr>
          <p:cNvGrpSpPr/>
          <p:nvPr/>
        </p:nvGrpSpPr>
        <p:grpSpPr>
          <a:xfrm>
            <a:off x="4021941" y="1530368"/>
            <a:ext cx="3788228" cy="1982634"/>
            <a:chOff x="4232367" y="2581902"/>
            <a:chExt cx="3788228" cy="1982634"/>
          </a:xfrm>
        </p:grpSpPr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0AB747D8-BB5B-E3E7-1ACA-DAFFF6AF5442}"/>
                </a:ext>
              </a:extLst>
            </p:cNvPr>
            <p:cNvSpPr/>
            <p:nvPr/>
          </p:nvSpPr>
          <p:spPr>
            <a:xfrm>
              <a:off x="4232367" y="3412899"/>
              <a:ext cx="3788228" cy="1151637"/>
            </a:xfrm>
            <a:prstGeom prst="ellipse">
              <a:avLst/>
            </a:prstGeom>
            <a:solidFill>
              <a:srgbClr val="8FAADC">
                <a:alpha val="50196"/>
              </a:srgbClr>
            </a:solidFill>
            <a:ln w="12700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4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{a, k, </a:t>
              </a:r>
              <a:r>
                <a:rPr lang="en-US" altLang="zh-TW" sz="4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zh-TW" sz="4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z}</a:t>
              </a:r>
              <a:endParaRPr lang="zh-TW" alt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文字方塊 6">
              <a:extLst>
                <a:ext uri="{FF2B5EF4-FFF2-40B4-BE49-F238E27FC236}">
                  <a16:creationId xmlns:a16="http://schemas.microsoft.com/office/drawing/2014/main" id="{7F387934-1B23-7271-D370-F1F9B8E99F1C}"/>
                </a:ext>
              </a:extLst>
            </p:cNvPr>
            <p:cNvSpPr txBox="1"/>
            <p:nvPr/>
          </p:nvSpPr>
          <p:spPr>
            <a:xfrm>
              <a:off x="5880259" y="2581902"/>
              <a:ext cx="457176" cy="830997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TW"/>
              </a:defPPr>
              <a:lvl1pPr algn="ctr">
                <a:defRPr sz="4000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US" altLang="zh-TW" dirty="0">
                  <a:solidFill>
                    <a:schemeClr val="tx1"/>
                  </a:solidFill>
                </a:rPr>
                <a:t>a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群組 7">
            <a:extLst>
              <a:ext uri="{FF2B5EF4-FFF2-40B4-BE49-F238E27FC236}">
                <a16:creationId xmlns:a16="http://schemas.microsoft.com/office/drawing/2014/main" id="{62A9C6C4-E508-89F1-F25E-1E5AD0764476}"/>
              </a:ext>
            </a:extLst>
          </p:cNvPr>
          <p:cNvGrpSpPr/>
          <p:nvPr/>
        </p:nvGrpSpPr>
        <p:grpSpPr>
          <a:xfrm>
            <a:off x="8205652" y="1530368"/>
            <a:ext cx="3788228" cy="1982634"/>
            <a:chOff x="4232367" y="2581902"/>
            <a:chExt cx="3788228" cy="1982634"/>
          </a:xfrm>
        </p:grpSpPr>
        <p:sp>
          <p:nvSpPr>
            <p:cNvPr id="9" name="橢圓 8">
              <a:extLst>
                <a:ext uri="{FF2B5EF4-FFF2-40B4-BE49-F238E27FC236}">
                  <a16:creationId xmlns:a16="http://schemas.microsoft.com/office/drawing/2014/main" id="{B186887C-6F3E-B557-D5DC-FD4D6E58F386}"/>
                </a:ext>
              </a:extLst>
            </p:cNvPr>
            <p:cNvSpPr/>
            <p:nvPr/>
          </p:nvSpPr>
          <p:spPr>
            <a:xfrm>
              <a:off x="4232367" y="3412899"/>
              <a:ext cx="3788228" cy="1151637"/>
            </a:xfrm>
            <a:prstGeom prst="ellipse">
              <a:avLst/>
            </a:prstGeom>
            <a:solidFill>
              <a:srgbClr val="8FAADC">
                <a:alpha val="50196"/>
              </a:srgbClr>
            </a:solidFill>
            <a:ln w="12700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4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{b, p, </a:t>
              </a:r>
              <a:r>
                <a:rPr lang="en-US" altLang="zh-TW" sz="4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US" altLang="zh-TW" sz="4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}</a:t>
              </a:r>
              <a:endParaRPr lang="zh-TW" alt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FA08FFD7-45AD-8298-AFD8-6102064E6591}"/>
                </a:ext>
              </a:extLst>
            </p:cNvPr>
            <p:cNvSpPr txBox="1"/>
            <p:nvPr/>
          </p:nvSpPr>
          <p:spPr>
            <a:xfrm>
              <a:off x="5880259" y="2581902"/>
              <a:ext cx="492443" cy="830997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TW"/>
              </a:defPPr>
              <a:lvl1pPr algn="ctr">
                <a:defRPr sz="4000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US" altLang="zh-TW" dirty="0">
                  <a:solidFill>
                    <a:schemeClr val="tx1"/>
                  </a:solidFill>
                </a:rPr>
                <a:t>b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群組 10">
            <a:extLst>
              <a:ext uri="{FF2B5EF4-FFF2-40B4-BE49-F238E27FC236}">
                <a16:creationId xmlns:a16="http://schemas.microsoft.com/office/drawing/2014/main" id="{74073825-6AA8-CE37-C43D-E836B0525292}"/>
              </a:ext>
            </a:extLst>
          </p:cNvPr>
          <p:cNvGrpSpPr/>
          <p:nvPr/>
        </p:nvGrpSpPr>
        <p:grpSpPr>
          <a:xfrm>
            <a:off x="1288870" y="4001294"/>
            <a:ext cx="5421085" cy="1982634"/>
            <a:chOff x="4232366" y="2581902"/>
            <a:chExt cx="5421085" cy="1982634"/>
          </a:xfrm>
        </p:grpSpPr>
        <p:sp>
          <p:nvSpPr>
            <p:cNvPr id="12" name="橢圓 11">
              <a:extLst>
                <a:ext uri="{FF2B5EF4-FFF2-40B4-BE49-F238E27FC236}">
                  <a16:creationId xmlns:a16="http://schemas.microsoft.com/office/drawing/2014/main" id="{BF737F66-62B9-D45E-F348-FE9292943B76}"/>
                </a:ext>
              </a:extLst>
            </p:cNvPr>
            <p:cNvSpPr/>
            <p:nvPr/>
          </p:nvSpPr>
          <p:spPr>
            <a:xfrm>
              <a:off x="4232366" y="3412899"/>
              <a:ext cx="5421085" cy="1151637"/>
            </a:xfrm>
            <a:prstGeom prst="ellipse">
              <a:avLst/>
            </a:prstGeom>
            <a:solidFill>
              <a:srgbClr val="8FAADC">
                <a:alpha val="50196"/>
              </a:srgbClr>
            </a:solidFill>
            <a:ln w="12700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4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{a, b, k, p, </a:t>
              </a:r>
              <a:r>
                <a:rPr lang="en-US" altLang="zh-TW" sz="4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zh-TW" sz="4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altLang="zh-TW" sz="4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US" altLang="zh-TW" sz="4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z}</a:t>
              </a:r>
              <a:endParaRPr lang="zh-TW" alt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CA659EF7-027C-6206-296C-27D7E18EEB31}"/>
                </a:ext>
              </a:extLst>
            </p:cNvPr>
            <p:cNvSpPr txBox="1"/>
            <p:nvPr/>
          </p:nvSpPr>
          <p:spPr>
            <a:xfrm>
              <a:off x="6714320" y="2581902"/>
              <a:ext cx="457176" cy="830997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TW"/>
              </a:defPPr>
              <a:lvl1pPr algn="ctr">
                <a:defRPr sz="4000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US" altLang="zh-TW" dirty="0">
                  <a:solidFill>
                    <a:schemeClr val="tx1"/>
                  </a:solidFill>
                </a:rPr>
                <a:t>a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5" name="接點: 肘形 14">
            <a:extLst>
              <a:ext uri="{FF2B5EF4-FFF2-40B4-BE49-F238E27FC236}">
                <a16:creationId xmlns:a16="http://schemas.microsoft.com/office/drawing/2014/main" id="{59FFA294-0C94-ADAD-36B7-FEA61D3AED11}"/>
              </a:ext>
            </a:extLst>
          </p:cNvPr>
          <p:cNvCxnSpPr>
            <a:stCxn id="9" idx="4"/>
            <a:endCxn id="12" idx="7"/>
          </p:cNvCxnSpPr>
          <p:nvPr/>
        </p:nvCxnSpPr>
        <p:spPr>
          <a:xfrm rot="5400000">
            <a:off x="7263940" y="2165118"/>
            <a:ext cx="1487942" cy="4183711"/>
          </a:xfrm>
          <a:prstGeom prst="bentConnector3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E1D5BC77-8913-2985-F36B-562DA21F63D9}"/>
              </a:ext>
            </a:extLst>
          </p:cNvPr>
          <p:cNvCxnSpPr>
            <a:stCxn id="6" idx="4"/>
            <a:endCxn id="12" idx="7"/>
          </p:cNvCxnSpPr>
          <p:nvPr/>
        </p:nvCxnSpPr>
        <p:spPr>
          <a:xfrm>
            <a:off x="5916055" y="3513002"/>
            <a:ext cx="0" cy="148794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接點: 肘形 18">
            <a:extLst>
              <a:ext uri="{FF2B5EF4-FFF2-40B4-BE49-F238E27FC236}">
                <a16:creationId xmlns:a16="http://schemas.microsoft.com/office/drawing/2014/main" id="{428D1CE5-6B72-C447-997F-7C3F43E6F23D}"/>
              </a:ext>
            </a:extLst>
          </p:cNvPr>
          <p:cNvCxnSpPr>
            <a:cxnSpLocks/>
            <a:stCxn id="7" idx="1"/>
            <a:endCxn id="13" idx="1"/>
          </p:cNvCxnSpPr>
          <p:nvPr/>
        </p:nvCxnSpPr>
        <p:spPr>
          <a:xfrm rot="10800000" flipV="1">
            <a:off x="3770825" y="1945867"/>
            <a:ext cx="1899009" cy="2470926"/>
          </a:xfrm>
          <a:prstGeom prst="bentConnector3">
            <a:avLst>
              <a:gd name="adj1" fmla="val 112038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6031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029DA5-2161-703A-A6CA-5967ABD47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z="4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Complexity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CBFE95A-88C3-86C0-BFE0-ABC0156BA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Time: O(ma(m +n, n) + n) , lower bound</a:t>
            </a:r>
          </a:p>
          <a:p>
            <a:r>
              <a:rPr lang="pt-BR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Space: O(n)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7A565F9-5FA5-4957-68EF-E8D1D8459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6005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029DA5-2161-703A-A6CA-5967ABD47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Online vs Offline</a:t>
            </a:r>
            <a:endParaRPr lang="zh-TW" altLang="en-US" b="1" dirty="0"/>
          </a:p>
        </p:txBody>
      </p:sp>
      <p:graphicFrame>
        <p:nvGraphicFramePr>
          <p:cNvPr id="7" name="內容版面配置區 6">
            <a:extLst>
              <a:ext uri="{FF2B5EF4-FFF2-40B4-BE49-F238E27FC236}">
                <a16:creationId xmlns:a16="http://schemas.microsoft.com/office/drawing/2014/main" id="{212A1518-4BDE-6915-8764-7E05D125DC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2673041"/>
              </p:ext>
            </p:extLst>
          </p:nvPr>
        </p:nvGraphicFramePr>
        <p:xfrm>
          <a:off x="251460" y="1950879"/>
          <a:ext cx="11689080" cy="41452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337816">
                  <a:extLst>
                    <a:ext uri="{9D8B030D-6E8A-4147-A177-3AD203B41FA5}">
                      <a16:colId xmlns:a16="http://schemas.microsoft.com/office/drawing/2014/main" val="695031336"/>
                    </a:ext>
                  </a:extLst>
                </a:gridCol>
                <a:gridCol w="2337816">
                  <a:extLst>
                    <a:ext uri="{9D8B030D-6E8A-4147-A177-3AD203B41FA5}">
                      <a16:colId xmlns:a16="http://schemas.microsoft.com/office/drawing/2014/main" val="3125523996"/>
                    </a:ext>
                  </a:extLst>
                </a:gridCol>
                <a:gridCol w="2337816">
                  <a:extLst>
                    <a:ext uri="{9D8B030D-6E8A-4147-A177-3AD203B41FA5}">
                      <a16:colId xmlns:a16="http://schemas.microsoft.com/office/drawing/2014/main" val="584638308"/>
                    </a:ext>
                  </a:extLst>
                </a:gridCol>
                <a:gridCol w="2337816">
                  <a:extLst>
                    <a:ext uri="{9D8B030D-6E8A-4147-A177-3AD203B41FA5}">
                      <a16:colId xmlns:a16="http://schemas.microsoft.com/office/drawing/2014/main" val="1696527642"/>
                    </a:ext>
                  </a:extLst>
                </a:gridCol>
                <a:gridCol w="2337816">
                  <a:extLst>
                    <a:ext uri="{9D8B030D-6E8A-4147-A177-3AD203B41FA5}">
                      <a16:colId xmlns:a16="http://schemas.microsoft.com/office/drawing/2014/main" val="2979237101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</a:p>
                    <a:p>
                      <a:pPr algn="l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Step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Online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Offline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280375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Correctness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Correctness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626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Union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4575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Union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86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Union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95147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Union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318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Find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55470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</a:t>
                      </a:r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1964088"/>
                  </a:ext>
                </a:extLst>
              </a:tr>
            </a:tbl>
          </a:graphicData>
        </a:graphic>
      </p:graphicFrame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7A565F9-5FA5-4957-68EF-E8D1D8459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4024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4256</TotalTime>
  <Words>1737</Words>
  <Application>Microsoft Office PowerPoint</Application>
  <PresentationFormat>寬螢幕</PresentationFormat>
  <Paragraphs>776</Paragraphs>
  <Slides>34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34</vt:i4>
      </vt:variant>
    </vt:vector>
  </HeadingPairs>
  <TitlesOfParts>
    <vt:vector size="41" baseType="lpstr">
      <vt:lpstr>Arial</vt:lpstr>
      <vt:lpstr>Calibri</vt:lpstr>
      <vt:lpstr>Calibri Light</vt:lpstr>
      <vt:lpstr>Cambria Math</vt:lpstr>
      <vt:lpstr>Times New Roman</vt:lpstr>
      <vt:lpstr>Wingdings</vt:lpstr>
      <vt:lpstr>Office 佈景主題</vt:lpstr>
      <vt:lpstr>A linear-time algorithm for a special case of disjoint set union</vt:lpstr>
      <vt:lpstr>Abstract(1/3)</vt:lpstr>
      <vt:lpstr>Abstract(2/3)</vt:lpstr>
      <vt:lpstr>Abstract(3/3)</vt:lpstr>
      <vt:lpstr>Operation of Disjoint Set(1/3)</vt:lpstr>
      <vt:lpstr>Operation of Disjoint Set(2/3)</vt:lpstr>
      <vt:lpstr>Operation of Disjoint Set(3/3)</vt:lpstr>
      <vt:lpstr>Complexity</vt:lpstr>
      <vt:lpstr>Online vs Offline</vt:lpstr>
      <vt:lpstr>Static tree set union</vt:lpstr>
      <vt:lpstr>Microset</vt:lpstr>
      <vt:lpstr>Microset (Illustration)</vt:lpstr>
      <vt:lpstr>Mark</vt:lpstr>
      <vt:lpstr>Mark (Initial) (Illustration)</vt:lpstr>
      <vt:lpstr>Link</vt:lpstr>
      <vt:lpstr>Link (1/5)</vt:lpstr>
      <vt:lpstr>Link (2/5)</vt:lpstr>
      <vt:lpstr>Link (3/5)</vt:lpstr>
      <vt:lpstr>Link (4/5)</vt:lpstr>
      <vt:lpstr>Link (5/5)</vt:lpstr>
      <vt:lpstr>Meaning of Marked Node</vt:lpstr>
      <vt:lpstr>Microfind &amp; Macrofind</vt:lpstr>
      <vt:lpstr>Find</vt:lpstr>
      <vt:lpstr>Find(k)</vt:lpstr>
      <vt:lpstr>Find(k) Again</vt:lpstr>
      <vt:lpstr>Find(h) Again</vt:lpstr>
      <vt:lpstr>Static Tree Information</vt:lpstr>
      <vt:lpstr>Tables</vt:lpstr>
      <vt:lpstr>Parent Table</vt:lpstr>
      <vt:lpstr>Mark Table</vt:lpstr>
      <vt:lpstr>Table Representation</vt:lpstr>
      <vt:lpstr>Microfind(16)</vt:lpstr>
      <vt:lpstr>Microfind(10)</vt:lpstr>
      <vt:lpstr>Time Complexity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陳彥宇</dc:creator>
  <cp:lastModifiedBy>dockyu</cp:lastModifiedBy>
  <cp:revision>625</cp:revision>
  <dcterms:created xsi:type="dcterms:W3CDTF">2023-09-07T12:25:39Z</dcterms:created>
  <dcterms:modified xsi:type="dcterms:W3CDTF">2024-07-30T07:12:32Z</dcterms:modified>
</cp:coreProperties>
</file>