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7" r:id="rId2"/>
    <p:sldId id="258" r:id="rId3"/>
    <p:sldId id="292" r:id="rId4"/>
    <p:sldId id="294" r:id="rId5"/>
    <p:sldId id="293" r:id="rId6"/>
    <p:sldId id="295" r:id="rId7"/>
    <p:sldId id="296" r:id="rId8"/>
    <p:sldId id="297" r:id="rId9"/>
    <p:sldId id="298" r:id="rId10"/>
    <p:sldId id="300" r:id="rId11"/>
    <p:sldId id="302" r:id="rId12"/>
    <p:sldId id="301" r:id="rId13"/>
    <p:sldId id="303" r:id="rId14"/>
    <p:sldId id="304" r:id="rId15"/>
    <p:sldId id="305" r:id="rId16"/>
    <p:sldId id="306" r:id="rId17"/>
    <p:sldId id="307" r:id="rId18"/>
    <p:sldId id="299" r:id="rId19"/>
    <p:sldId id="308" r:id="rId20"/>
    <p:sldId id="309" r:id="rId21"/>
    <p:sldId id="310" r:id="rId22"/>
    <p:sldId id="311" r:id="rId23"/>
    <p:sldId id="312" r:id="rId24"/>
    <p:sldId id="290" r:id="rId2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414578-5835-485D-A797-12C6B257B115}" v="11" dt="2023-09-04T04:31:32.037"/>
    <p1510:client id="{E7DA5099-78A1-408B-84DF-074DE53BB9A0}" v="2911" dt="2023-08-31T07:26:23.869"/>
    <p1510:client id="{F70ECEBF-8AD3-43A7-BF35-843D2F9F26F7}" v="22" dt="2023-09-04T05:18:59.6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深色樣式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深色樣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8" autoAdjust="0"/>
    <p:restoredTop sz="85529" autoAdjust="0"/>
  </p:normalViewPr>
  <p:slideViewPr>
    <p:cSldViewPr snapToGrid="0">
      <p:cViewPr varScale="1">
        <p:scale>
          <a:sx n="95" d="100"/>
          <a:sy n="95" d="100"/>
        </p:scale>
        <p:origin x="1146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李 適宏" userId="ba70bf4345ae8a18" providerId="Windows Live" clId="Web-{60414578-5835-485D-A797-12C6B257B115}"/>
    <pc:docChg chg="modSld sldOrd">
      <pc:chgData name="李 適宏" userId="ba70bf4345ae8a18" providerId="Windows Live" clId="Web-{60414578-5835-485D-A797-12C6B257B115}" dt="2023-09-04T04:31:32.037" v="10"/>
      <pc:docMkLst>
        <pc:docMk/>
      </pc:docMkLst>
      <pc:sldChg chg="modSp">
        <pc:chgData name="李 適宏" userId="ba70bf4345ae8a18" providerId="Windows Live" clId="Web-{60414578-5835-485D-A797-12C6B257B115}" dt="2023-09-04T04:27:19.961" v="9" actId="20577"/>
        <pc:sldMkLst>
          <pc:docMk/>
          <pc:sldMk cId="3671907888" sldId="258"/>
        </pc:sldMkLst>
        <pc:spChg chg="mod">
          <ac:chgData name="李 適宏" userId="ba70bf4345ae8a18" providerId="Windows Live" clId="Web-{60414578-5835-485D-A797-12C6B257B115}" dt="2023-09-04T04:27:19.961" v="9" actId="20577"/>
          <ac:spMkLst>
            <pc:docMk/>
            <pc:sldMk cId="3671907888" sldId="258"/>
            <ac:spMk id="3" creationId="{2E60A558-83F5-DC4B-E8C9-3EB0801F3EAE}"/>
          </ac:spMkLst>
        </pc:spChg>
      </pc:sldChg>
      <pc:sldChg chg="modSp">
        <pc:chgData name="李 適宏" userId="ba70bf4345ae8a18" providerId="Windows Live" clId="Web-{60414578-5835-485D-A797-12C6B257B115}" dt="2023-09-04T04:26:39.037" v="4" actId="20577"/>
        <pc:sldMkLst>
          <pc:docMk/>
          <pc:sldMk cId="3428300884" sldId="270"/>
        </pc:sldMkLst>
        <pc:spChg chg="mod">
          <ac:chgData name="李 適宏" userId="ba70bf4345ae8a18" providerId="Windows Live" clId="Web-{60414578-5835-485D-A797-12C6B257B115}" dt="2023-09-04T04:26:39.037" v="4" actId="20577"/>
          <ac:spMkLst>
            <pc:docMk/>
            <pc:sldMk cId="3428300884" sldId="270"/>
            <ac:spMk id="3" creationId="{2E60A558-83F5-DC4B-E8C9-3EB0801F3EAE}"/>
          </ac:spMkLst>
        </pc:spChg>
      </pc:sldChg>
      <pc:sldChg chg="ord">
        <pc:chgData name="李 適宏" userId="ba70bf4345ae8a18" providerId="Windows Live" clId="Web-{60414578-5835-485D-A797-12C6B257B115}" dt="2023-09-04T04:31:32.037" v="10"/>
        <pc:sldMkLst>
          <pc:docMk/>
          <pc:sldMk cId="3552292399" sldId="274"/>
        </pc:sldMkLst>
      </pc:sldChg>
    </pc:docChg>
  </pc:docChgLst>
  <pc:docChgLst>
    <pc:chgData name="李 適宏" userId="ba70bf4345ae8a18" providerId="Windows Live" clId="Web-{E7DA5099-78A1-408B-84DF-074DE53BB9A0}"/>
    <pc:docChg chg="addSld delSld modSld sldOrd">
      <pc:chgData name="李 適宏" userId="ba70bf4345ae8a18" providerId="Windows Live" clId="Web-{E7DA5099-78A1-408B-84DF-074DE53BB9A0}" dt="2023-08-31T07:26:23.869" v="2559" actId="20577"/>
      <pc:docMkLst>
        <pc:docMk/>
      </pc:docMkLst>
      <pc:sldChg chg="modSp modTransition">
        <pc:chgData name="李 適宏" userId="ba70bf4345ae8a18" providerId="Windows Live" clId="Web-{E7DA5099-78A1-408B-84DF-074DE53BB9A0}" dt="2023-08-31T07:19:27.153" v="2517"/>
        <pc:sldMkLst>
          <pc:docMk/>
          <pc:sldMk cId="2067857472" sldId="257"/>
        </pc:sldMkLst>
        <pc:spChg chg="mod">
          <ac:chgData name="李 適宏" userId="ba70bf4345ae8a18" providerId="Windows Live" clId="Web-{E7DA5099-78A1-408B-84DF-074DE53BB9A0}" dt="2023-08-30T09:50:44.315" v="7" actId="20577"/>
          <ac:spMkLst>
            <pc:docMk/>
            <pc:sldMk cId="2067857472" sldId="257"/>
            <ac:spMk id="2" creationId="{CC7901A9-EC42-0349-C42C-1EF1F72BF040}"/>
          </ac:spMkLst>
        </pc:spChg>
        <pc:spChg chg="mod">
          <ac:chgData name="李 適宏" userId="ba70bf4345ae8a18" providerId="Windows Live" clId="Web-{E7DA5099-78A1-408B-84DF-074DE53BB9A0}" dt="2023-08-30T09:51:59.990" v="17" actId="20577"/>
          <ac:spMkLst>
            <pc:docMk/>
            <pc:sldMk cId="2067857472" sldId="257"/>
            <ac:spMk id="3" creationId="{54DBE6CB-9CF8-48E7-B831-C6B10B6C080F}"/>
          </ac:spMkLst>
        </pc:spChg>
        <pc:spChg chg="mod">
          <ac:chgData name="李 適宏" userId="ba70bf4345ae8a18" providerId="Windows Live" clId="Web-{E7DA5099-78A1-408B-84DF-074DE53BB9A0}" dt="2023-08-30T09:56:00.011" v="36" actId="20577"/>
          <ac:spMkLst>
            <pc:docMk/>
            <pc:sldMk cId="2067857472" sldId="257"/>
            <ac:spMk id="4" creationId="{272805CA-C188-EA0E-0232-5E39FC11B582}"/>
          </ac:spMkLst>
        </pc:spChg>
      </pc:sldChg>
      <pc:sldChg chg="modSp modTransition">
        <pc:chgData name="李 適宏" userId="ba70bf4345ae8a18" providerId="Windows Live" clId="Web-{E7DA5099-78A1-408B-84DF-074DE53BB9A0}" dt="2023-08-31T07:24:26.568" v="2550" actId="20577"/>
        <pc:sldMkLst>
          <pc:docMk/>
          <pc:sldMk cId="3671907888" sldId="258"/>
        </pc:sldMkLst>
        <pc:spChg chg="mod">
          <ac:chgData name="李 適宏" userId="ba70bf4345ae8a18" providerId="Windows Live" clId="Web-{E7DA5099-78A1-408B-84DF-074DE53BB9A0}" dt="2023-08-31T07:24:26.568" v="2550" actId="20577"/>
          <ac:spMkLst>
            <pc:docMk/>
            <pc:sldMk cId="3671907888" sldId="258"/>
            <ac:spMk id="3" creationId="{2E60A558-83F5-DC4B-E8C9-3EB0801F3EAE}"/>
          </ac:spMkLst>
        </pc:spChg>
      </pc:sldChg>
      <pc:sldChg chg="modSp del">
        <pc:chgData name="李 適宏" userId="ba70bf4345ae8a18" providerId="Windows Live" clId="Web-{E7DA5099-78A1-408B-84DF-074DE53BB9A0}" dt="2023-08-31T07:19:04.762" v="2516"/>
        <pc:sldMkLst>
          <pc:docMk/>
          <pc:sldMk cId="3664592898" sldId="269"/>
        </pc:sldMkLst>
        <pc:spChg chg="mod">
          <ac:chgData name="李 適宏" userId="ba70bf4345ae8a18" providerId="Windows Live" clId="Web-{E7DA5099-78A1-408B-84DF-074DE53BB9A0}" dt="2023-08-31T07:18:55.121" v="2515" actId="20577"/>
          <ac:spMkLst>
            <pc:docMk/>
            <pc:sldMk cId="3664592898" sldId="269"/>
            <ac:spMk id="3" creationId="{09049979-F5A7-6534-10C1-F736244053A9}"/>
          </ac:spMkLst>
        </pc:spChg>
      </pc:sldChg>
      <pc:sldChg chg="modSp modTransition">
        <pc:chgData name="李 適宏" userId="ba70bf4345ae8a18" providerId="Windows Live" clId="Web-{E7DA5099-78A1-408B-84DF-074DE53BB9A0}" dt="2023-08-31T07:25:13.742" v="2557" actId="20577"/>
        <pc:sldMkLst>
          <pc:docMk/>
          <pc:sldMk cId="3428300884" sldId="270"/>
        </pc:sldMkLst>
        <pc:spChg chg="mod">
          <ac:chgData name="李 適宏" userId="ba70bf4345ae8a18" providerId="Windows Live" clId="Web-{E7DA5099-78A1-408B-84DF-074DE53BB9A0}" dt="2023-08-31T07:25:13.742" v="2557" actId="20577"/>
          <ac:spMkLst>
            <pc:docMk/>
            <pc:sldMk cId="3428300884" sldId="270"/>
            <ac:spMk id="3" creationId="{2E60A558-83F5-DC4B-E8C9-3EB0801F3EAE}"/>
          </ac:spMkLst>
        </pc:spChg>
      </pc:sldChg>
      <pc:sldChg chg="addSp delSp modSp new modNotes">
        <pc:chgData name="李 適宏" userId="ba70bf4345ae8a18" providerId="Windows Live" clId="Web-{E7DA5099-78A1-408B-84DF-074DE53BB9A0}" dt="2023-08-31T07:23:07.363" v="2522"/>
        <pc:sldMkLst>
          <pc:docMk/>
          <pc:sldMk cId="1196738268" sldId="271"/>
        </pc:sldMkLst>
        <pc:spChg chg="mod">
          <ac:chgData name="李 適宏" userId="ba70bf4345ae8a18" providerId="Windows Live" clId="Web-{E7DA5099-78A1-408B-84DF-074DE53BB9A0}" dt="2023-08-30T11:08:30.829" v="81" actId="20577"/>
          <ac:spMkLst>
            <pc:docMk/>
            <pc:sldMk cId="1196738268" sldId="271"/>
            <ac:spMk id="2" creationId="{714A1471-B659-9AFA-9FB7-C296825199DF}"/>
          </ac:spMkLst>
        </pc:spChg>
        <pc:spChg chg="mod">
          <ac:chgData name="李 適宏" userId="ba70bf4345ae8a18" providerId="Windows Live" clId="Web-{E7DA5099-78A1-408B-84DF-074DE53BB9A0}" dt="2023-08-30T11:23:34.912" v="208" actId="20577"/>
          <ac:spMkLst>
            <pc:docMk/>
            <pc:sldMk cId="1196738268" sldId="271"/>
            <ac:spMk id="3" creationId="{BB23D789-6263-68FE-1828-B082C1D4C87F}"/>
          </ac:spMkLst>
        </pc:spChg>
        <pc:spChg chg="add del mod">
          <ac:chgData name="李 適宏" userId="ba70bf4345ae8a18" providerId="Windows Live" clId="Web-{E7DA5099-78A1-408B-84DF-074DE53BB9A0}" dt="2023-08-31T07:23:06.441" v="2521"/>
          <ac:spMkLst>
            <pc:docMk/>
            <pc:sldMk cId="1196738268" sldId="271"/>
            <ac:spMk id="4" creationId="{634F2545-DE7D-59B6-0CD0-FEC5C2642F0D}"/>
          </ac:spMkLst>
        </pc:spChg>
        <pc:spChg chg="add mod">
          <ac:chgData name="李 適宏" userId="ba70bf4345ae8a18" providerId="Windows Live" clId="Web-{E7DA5099-78A1-408B-84DF-074DE53BB9A0}" dt="2023-08-31T07:23:07.363" v="2522"/>
          <ac:spMkLst>
            <pc:docMk/>
            <pc:sldMk cId="1196738268" sldId="271"/>
            <ac:spMk id="6" creationId="{E11BD203-F3E3-C11F-86C8-9E21F0E172C7}"/>
          </ac:spMkLst>
        </pc:spChg>
        <pc:picChg chg="add del mod">
          <ac:chgData name="李 適宏" userId="ba70bf4345ae8a18" providerId="Windows Live" clId="Web-{E7DA5099-78A1-408B-84DF-074DE53BB9A0}" dt="2023-08-30T11:11:19.630" v="107"/>
          <ac:picMkLst>
            <pc:docMk/>
            <pc:sldMk cId="1196738268" sldId="271"/>
            <ac:picMk id="4" creationId="{804AC9F9-0CD1-C557-D554-94CE053E334C}"/>
          </ac:picMkLst>
        </pc:picChg>
        <pc:picChg chg="add mod">
          <ac:chgData name="李 適宏" userId="ba70bf4345ae8a18" providerId="Windows Live" clId="Web-{E7DA5099-78A1-408B-84DF-074DE53BB9A0}" dt="2023-08-30T11:12:20.115" v="111" actId="1076"/>
          <ac:picMkLst>
            <pc:docMk/>
            <pc:sldMk cId="1196738268" sldId="271"/>
            <ac:picMk id="5" creationId="{080D0FF3-29DD-DCF0-135A-09ABBF2E9829}"/>
          </ac:picMkLst>
        </pc:picChg>
      </pc:sldChg>
      <pc:sldChg chg="addSp delSp modSp new">
        <pc:chgData name="李 適宏" userId="ba70bf4345ae8a18" providerId="Windows Live" clId="Web-{E7DA5099-78A1-408B-84DF-074DE53BB9A0}" dt="2023-08-31T07:23:12.519" v="2523"/>
        <pc:sldMkLst>
          <pc:docMk/>
          <pc:sldMk cId="3110931882" sldId="272"/>
        </pc:sldMkLst>
        <pc:spChg chg="mod">
          <ac:chgData name="李 適宏" userId="ba70bf4345ae8a18" providerId="Windows Live" clId="Web-{E7DA5099-78A1-408B-84DF-074DE53BB9A0}" dt="2023-08-30T11:24:07.913" v="225" actId="20577"/>
          <ac:spMkLst>
            <pc:docMk/>
            <pc:sldMk cId="3110931882" sldId="272"/>
            <ac:spMk id="2" creationId="{54FBA7F6-8A44-6BC2-C112-79F7BCAF0400}"/>
          </ac:spMkLst>
        </pc:spChg>
        <pc:spChg chg="del">
          <ac:chgData name="李 適宏" userId="ba70bf4345ae8a18" providerId="Windows Live" clId="Web-{E7DA5099-78A1-408B-84DF-074DE53BB9A0}" dt="2023-08-30T11:35:05.131" v="226"/>
          <ac:spMkLst>
            <pc:docMk/>
            <pc:sldMk cId="3110931882" sldId="272"/>
            <ac:spMk id="3" creationId="{12799C6B-A928-A441-5D1D-6BAB4CDA6B60}"/>
          </ac:spMkLst>
        </pc:spChg>
        <pc:spChg chg="add mod">
          <ac:chgData name="李 適宏" userId="ba70bf4345ae8a18" providerId="Windows Live" clId="Web-{E7DA5099-78A1-408B-84DF-074DE53BB9A0}" dt="2023-08-31T07:23:12.519" v="2523"/>
          <ac:spMkLst>
            <pc:docMk/>
            <pc:sldMk cId="3110931882" sldId="272"/>
            <ac:spMk id="3" creationId="{39F43FE4-649D-A30D-F15B-BC859062ED8E}"/>
          </ac:spMkLst>
        </pc:spChg>
        <pc:spChg chg="add mod">
          <ac:chgData name="李 適宏" userId="ba70bf4345ae8a18" providerId="Windows Live" clId="Web-{E7DA5099-78A1-408B-84DF-074DE53BB9A0}" dt="2023-08-30T12:40:57.912" v="373" actId="20577"/>
          <ac:spMkLst>
            <pc:docMk/>
            <pc:sldMk cId="3110931882" sldId="272"/>
            <ac:spMk id="5" creationId="{384F1F5F-5F06-AAE2-AC0F-0AC1575C90F4}"/>
          </ac:spMkLst>
        </pc:spChg>
        <pc:spChg chg="add mod">
          <ac:chgData name="李 適宏" userId="ba70bf4345ae8a18" providerId="Windows Live" clId="Web-{E7DA5099-78A1-408B-84DF-074DE53BB9A0}" dt="2023-08-30T12:27:47.810" v="317" actId="1076"/>
          <ac:spMkLst>
            <pc:docMk/>
            <pc:sldMk cId="3110931882" sldId="272"/>
            <ac:spMk id="6" creationId="{74604AC9-0E71-854D-B06A-0AE291917F90}"/>
          </ac:spMkLst>
        </pc:spChg>
        <pc:spChg chg="add del mod">
          <ac:chgData name="李 適宏" userId="ba70bf4345ae8a18" providerId="Windows Live" clId="Web-{E7DA5099-78A1-408B-84DF-074DE53BB9A0}" dt="2023-08-30T11:39:15.043" v="275"/>
          <ac:spMkLst>
            <pc:docMk/>
            <pc:sldMk cId="3110931882" sldId="272"/>
            <ac:spMk id="8" creationId="{897DCAF1-1538-888B-49C6-DF2645F3105F}"/>
          </ac:spMkLst>
        </pc:spChg>
        <pc:picChg chg="add del mod ord">
          <ac:chgData name="李 適宏" userId="ba70bf4345ae8a18" providerId="Windows Live" clId="Web-{E7DA5099-78A1-408B-84DF-074DE53BB9A0}" dt="2023-08-30T11:39:13.762" v="274"/>
          <ac:picMkLst>
            <pc:docMk/>
            <pc:sldMk cId="3110931882" sldId="272"/>
            <ac:picMk id="4" creationId="{20C506AE-7AFF-84D0-241C-9C12D4B5104B}"/>
          </ac:picMkLst>
        </pc:picChg>
        <pc:picChg chg="add mod ord">
          <ac:chgData name="李 適宏" userId="ba70bf4345ae8a18" providerId="Windows Live" clId="Web-{E7DA5099-78A1-408B-84DF-074DE53BB9A0}" dt="2023-08-30T11:40:40.529" v="293" actId="1076"/>
          <ac:picMkLst>
            <pc:docMk/>
            <pc:sldMk cId="3110931882" sldId="272"/>
            <ac:picMk id="9" creationId="{8073A0C4-4503-13E4-6ED3-879BE34D695B}"/>
          </ac:picMkLst>
        </pc:picChg>
        <pc:picChg chg="add mod">
          <ac:chgData name="李 適宏" userId="ba70bf4345ae8a18" providerId="Windows Live" clId="Web-{E7DA5099-78A1-408B-84DF-074DE53BB9A0}" dt="2023-08-30T12:28:59.359" v="331" actId="1076"/>
          <ac:picMkLst>
            <pc:docMk/>
            <pc:sldMk cId="3110931882" sldId="272"/>
            <ac:picMk id="10" creationId="{7330CB98-7BB0-E390-137A-91A7077C8187}"/>
          </ac:picMkLst>
        </pc:picChg>
      </pc:sldChg>
      <pc:sldChg chg="addSp delSp modSp new ord">
        <pc:chgData name="李 適宏" userId="ba70bf4345ae8a18" providerId="Windows Live" clId="Web-{E7DA5099-78A1-408B-84DF-074DE53BB9A0}" dt="2023-08-31T07:23:23.129" v="2541"/>
        <pc:sldMkLst>
          <pc:docMk/>
          <pc:sldMk cId="1551935164" sldId="273"/>
        </pc:sldMkLst>
        <pc:spChg chg="mod">
          <ac:chgData name="李 適宏" userId="ba70bf4345ae8a18" providerId="Windows Live" clId="Web-{E7DA5099-78A1-408B-84DF-074DE53BB9A0}" dt="2023-08-30T12:33:19.726" v="344" actId="20577"/>
          <ac:spMkLst>
            <pc:docMk/>
            <pc:sldMk cId="1551935164" sldId="273"/>
            <ac:spMk id="2" creationId="{586E7B9E-57DC-CBEB-89A8-BAB4955671D3}"/>
          </ac:spMkLst>
        </pc:spChg>
        <pc:spChg chg="add del mod">
          <ac:chgData name="李 適宏" userId="ba70bf4345ae8a18" providerId="Windows Live" clId="Web-{E7DA5099-78A1-408B-84DF-074DE53BB9A0}" dt="2023-08-30T12:27:55.201" v="320"/>
          <ac:spMkLst>
            <pc:docMk/>
            <pc:sldMk cId="1551935164" sldId="273"/>
            <ac:spMk id="3" creationId="{71F32AE9-BD79-625B-809D-90E1D46A9DCC}"/>
          </ac:spMkLst>
        </pc:spChg>
        <pc:spChg chg="add mod">
          <ac:chgData name="李 適宏" userId="ba70bf4345ae8a18" providerId="Windows Live" clId="Web-{E7DA5099-78A1-408B-84DF-074DE53BB9A0}" dt="2023-08-31T07:23:23.129" v="2541"/>
          <ac:spMkLst>
            <pc:docMk/>
            <pc:sldMk cId="1551935164" sldId="273"/>
            <ac:spMk id="3" creationId="{BF74973F-E3B6-DDD4-C893-02C5039B2550}"/>
          </ac:spMkLst>
        </pc:spChg>
        <pc:spChg chg="del">
          <ac:chgData name="李 適宏" userId="ba70bf4345ae8a18" providerId="Windows Live" clId="Web-{E7DA5099-78A1-408B-84DF-074DE53BB9A0}" dt="2023-08-30T11:39:55.294" v="278"/>
          <ac:spMkLst>
            <pc:docMk/>
            <pc:sldMk cId="1551935164" sldId="273"/>
            <ac:spMk id="3" creationId="{CD4351F0-137F-6239-55F6-4D76C8E6A942}"/>
          </ac:spMkLst>
        </pc:spChg>
        <pc:spChg chg="add del mod">
          <ac:chgData name="李 適宏" userId="ba70bf4345ae8a18" providerId="Windows Live" clId="Web-{E7DA5099-78A1-408B-84DF-074DE53BB9A0}" dt="2023-08-30T12:27:32.169" v="315"/>
          <ac:spMkLst>
            <pc:docMk/>
            <pc:sldMk cId="1551935164" sldId="273"/>
            <ac:spMk id="6" creationId="{B3826738-D20A-4EE0-70C8-E17CB48C9D3C}"/>
          </ac:spMkLst>
        </pc:spChg>
        <pc:spChg chg="add mod">
          <ac:chgData name="李 適宏" userId="ba70bf4345ae8a18" providerId="Windows Live" clId="Web-{E7DA5099-78A1-408B-84DF-074DE53BB9A0}" dt="2023-08-30T12:40:39.208" v="369" actId="20577"/>
          <ac:spMkLst>
            <pc:docMk/>
            <pc:sldMk cId="1551935164" sldId="273"/>
            <ac:spMk id="7" creationId="{7B70283C-D4CF-1F44-716D-03B304C2249A}"/>
          </ac:spMkLst>
        </pc:spChg>
        <pc:spChg chg="add mod">
          <ac:chgData name="李 適宏" userId="ba70bf4345ae8a18" providerId="Windows Live" clId="Web-{E7DA5099-78A1-408B-84DF-074DE53BB9A0}" dt="2023-08-30T12:40:44.817" v="370" actId="20577"/>
          <ac:spMkLst>
            <pc:docMk/>
            <pc:sldMk cId="1551935164" sldId="273"/>
            <ac:spMk id="9" creationId="{642B57A3-6253-FD80-BA86-C5EC45DB1705}"/>
          </ac:spMkLst>
        </pc:spChg>
        <pc:picChg chg="add del mod ord">
          <ac:chgData name="李 適宏" userId="ba70bf4345ae8a18" providerId="Windows Live" clId="Web-{E7DA5099-78A1-408B-84DF-074DE53BB9A0}" dt="2023-08-30T11:39:56.997" v="279"/>
          <ac:picMkLst>
            <pc:docMk/>
            <pc:sldMk cId="1551935164" sldId="273"/>
            <ac:picMk id="4" creationId="{A62D658F-7C38-CF0E-1888-A7686B01785B}"/>
          </ac:picMkLst>
        </pc:picChg>
        <pc:picChg chg="add del mod">
          <ac:chgData name="李 適宏" userId="ba70bf4345ae8a18" providerId="Windows Live" clId="Web-{E7DA5099-78A1-408B-84DF-074DE53BB9A0}" dt="2023-08-30T12:28:12.217" v="325"/>
          <ac:picMkLst>
            <pc:docMk/>
            <pc:sldMk cId="1551935164" sldId="273"/>
            <ac:picMk id="4" creationId="{C686695A-5C23-33FF-2152-A018B98C31F6}"/>
          </ac:picMkLst>
        </pc:picChg>
        <pc:picChg chg="add del mod">
          <ac:chgData name="李 適宏" userId="ba70bf4345ae8a18" providerId="Windows Live" clId="Web-{E7DA5099-78A1-408B-84DF-074DE53BB9A0}" dt="2023-08-30T12:34:08.212" v="353"/>
          <ac:picMkLst>
            <pc:docMk/>
            <pc:sldMk cId="1551935164" sldId="273"/>
            <ac:picMk id="5" creationId="{C5EBC955-CFAA-9004-9472-6E9370FE16DE}"/>
          </ac:picMkLst>
        </pc:picChg>
        <pc:picChg chg="add del mod">
          <ac:chgData name="李 適宏" userId="ba70bf4345ae8a18" providerId="Windows Live" clId="Web-{E7DA5099-78A1-408B-84DF-074DE53BB9A0}" dt="2023-08-30T12:34:08.509" v="354"/>
          <ac:picMkLst>
            <pc:docMk/>
            <pc:sldMk cId="1551935164" sldId="273"/>
            <ac:picMk id="8" creationId="{D6E5D283-BF59-6B40-1E21-1923DDC26443}"/>
          </ac:picMkLst>
        </pc:picChg>
        <pc:picChg chg="add mod">
          <ac:chgData name="李 適宏" userId="ba70bf4345ae8a18" providerId="Windows Live" clId="Web-{E7DA5099-78A1-408B-84DF-074DE53BB9A0}" dt="2023-08-30T12:36:11.919" v="358" actId="1076"/>
          <ac:picMkLst>
            <pc:docMk/>
            <pc:sldMk cId="1551935164" sldId="273"/>
            <ac:picMk id="10" creationId="{0A853D1A-5AA9-E382-60A2-92187BA88AF4}"/>
          </ac:picMkLst>
        </pc:picChg>
        <pc:picChg chg="add mod">
          <ac:chgData name="李 適宏" userId="ba70bf4345ae8a18" providerId="Windows Live" clId="Web-{E7DA5099-78A1-408B-84DF-074DE53BB9A0}" dt="2023-08-30T12:40:28.520" v="368" actId="1076"/>
          <ac:picMkLst>
            <pc:docMk/>
            <pc:sldMk cId="1551935164" sldId="273"/>
            <ac:picMk id="11" creationId="{CF88C92D-8DC9-8A55-B97C-4ED72EB2789F}"/>
          </ac:picMkLst>
        </pc:picChg>
      </pc:sldChg>
      <pc:sldChg chg="modSp new del">
        <pc:chgData name="李 適宏" userId="ba70bf4345ae8a18" providerId="Windows Live" clId="Web-{E7DA5099-78A1-408B-84DF-074DE53BB9A0}" dt="2023-08-30T12:33:27.164" v="345"/>
        <pc:sldMkLst>
          <pc:docMk/>
          <pc:sldMk cId="225342217" sldId="274"/>
        </pc:sldMkLst>
        <pc:spChg chg="mod">
          <ac:chgData name="李 適宏" userId="ba70bf4345ae8a18" providerId="Windows Live" clId="Web-{E7DA5099-78A1-408B-84DF-074DE53BB9A0}" dt="2023-08-30T12:33:06.882" v="343" actId="20577"/>
          <ac:spMkLst>
            <pc:docMk/>
            <pc:sldMk cId="225342217" sldId="274"/>
            <ac:spMk id="2" creationId="{6B4936EE-B8B0-5E65-CBD2-D9F303D20049}"/>
          </ac:spMkLst>
        </pc:spChg>
      </pc:sldChg>
      <pc:sldChg chg="addSp modSp add ord replId">
        <pc:chgData name="李 適宏" userId="ba70bf4345ae8a18" providerId="Windows Live" clId="Web-{E7DA5099-78A1-408B-84DF-074DE53BB9A0}" dt="2023-08-31T07:23:23.129" v="2540"/>
        <pc:sldMkLst>
          <pc:docMk/>
          <pc:sldMk cId="3552292399" sldId="274"/>
        </pc:sldMkLst>
        <pc:spChg chg="add mod">
          <ac:chgData name="李 適宏" userId="ba70bf4345ae8a18" providerId="Windows Live" clId="Web-{E7DA5099-78A1-408B-84DF-074DE53BB9A0}" dt="2023-08-31T07:23:23.129" v="2540"/>
          <ac:spMkLst>
            <pc:docMk/>
            <pc:sldMk cId="3552292399" sldId="274"/>
            <ac:spMk id="3" creationId="{8A139FA2-7E2C-5C5B-0677-F6275AE3FAE2}"/>
          </ac:spMkLst>
        </pc:spChg>
        <pc:spChg chg="mod">
          <ac:chgData name="李 適宏" userId="ba70bf4345ae8a18" providerId="Windows Live" clId="Web-{E7DA5099-78A1-408B-84DF-074DE53BB9A0}" dt="2023-08-30T12:40:48.927" v="371" actId="20577"/>
          <ac:spMkLst>
            <pc:docMk/>
            <pc:sldMk cId="3552292399" sldId="274"/>
            <ac:spMk id="7" creationId="{7B70283C-D4CF-1F44-716D-03B304C2249A}"/>
          </ac:spMkLst>
        </pc:spChg>
        <pc:spChg chg="mod">
          <ac:chgData name="李 適宏" userId="ba70bf4345ae8a18" providerId="Windows Live" clId="Web-{E7DA5099-78A1-408B-84DF-074DE53BB9A0}" dt="2023-08-30T12:40:52.318" v="372" actId="20577"/>
          <ac:spMkLst>
            <pc:docMk/>
            <pc:sldMk cId="3552292399" sldId="274"/>
            <ac:spMk id="9" creationId="{642B57A3-6253-FD80-BA86-C5EC45DB1705}"/>
          </ac:spMkLst>
        </pc:spChg>
      </pc:sldChg>
      <pc:sldChg chg="addSp delSp modSp add replId">
        <pc:chgData name="李 適宏" userId="ba70bf4345ae8a18" providerId="Windows Live" clId="Web-{E7DA5099-78A1-408B-84DF-074DE53BB9A0}" dt="2023-08-31T07:23:22.926" v="2525"/>
        <pc:sldMkLst>
          <pc:docMk/>
          <pc:sldMk cId="4084616550" sldId="275"/>
        </pc:sldMkLst>
        <pc:spChg chg="add mod">
          <ac:chgData name="李 適宏" userId="ba70bf4345ae8a18" providerId="Windows Live" clId="Web-{E7DA5099-78A1-408B-84DF-074DE53BB9A0}" dt="2023-08-31T07:23:22.926" v="2525"/>
          <ac:spMkLst>
            <pc:docMk/>
            <pc:sldMk cId="4084616550" sldId="275"/>
            <ac:spMk id="5" creationId="{6FAE04C4-35A8-4F06-8FC5-2899B7014F78}"/>
          </ac:spMkLst>
        </pc:spChg>
        <pc:spChg chg="mod">
          <ac:chgData name="李 適宏" userId="ba70bf4345ae8a18" providerId="Windows Live" clId="Web-{E7DA5099-78A1-408B-84DF-074DE53BB9A0}" dt="2023-08-30T12:46:11.811" v="379" actId="20577"/>
          <ac:spMkLst>
            <pc:docMk/>
            <pc:sldMk cId="4084616550" sldId="275"/>
            <ac:spMk id="7" creationId="{7B70283C-D4CF-1F44-716D-03B304C2249A}"/>
          </ac:spMkLst>
        </pc:spChg>
        <pc:spChg chg="mod">
          <ac:chgData name="李 適宏" userId="ba70bf4345ae8a18" providerId="Windows Live" clId="Web-{E7DA5099-78A1-408B-84DF-074DE53BB9A0}" dt="2023-08-30T12:46:27.296" v="383" actId="20577"/>
          <ac:spMkLst>
            <pc:docMk/>
            <pc:sldMk cId="4084616550" sldId="275"/>
            <ac:spMk id="9" creationId="{642B57A3-6253-FD80-BA86-C5EC45DB1705}"/>
          </ac:spMkLst>
        </pc:spChg>
        <pc:picChg chg="add mod">
          <ac:chgData name="李 適宏" userId="ba70bf4345ae8a18" providerId="Windows Live" clId="Web-{E7DA5099-78A1-408B-84DF-074DE53BB9A0}" dt="2023-08-30T20:39:45.504" v="1795" actId="1076"/>
          <ac:picMkLst>
            <pc:docMk/>
            <pc:sldMk cId="4084616550" sldId="275"/>
            <ac:picMk id="3" creationId="{AF46341E-6136-CD40-DA84-CE90AC9A2A39}"/>
          </ac:picMkLst>
        </pc:picChg>
        <pc:picChg chg="add mod">
          <ac:chgData name="李 適宏" userId="ba70bf4345ae8a18" providerId="Windows Live" clId="Web-{E7DA5099-78A1-408B-84DF-074DE53BB9A0}" dt="2023-08-30T12:49:53.521" v="392" actId="1076"/>
          <ac:picMkLst>
            <pc:docMk/>
            <pc:sldMk cId="4084616550" sldId="275"/>
            <ac:picMk id="4" creationId="{56DD295D-F342-2168-632F-290BF055947C}"/>
          </ac:picMkLst>
        </pc:picChg>
        <pc:picChg chg="del">
          <ac:chgData name="李 適宏" userId="ba70bf4345ae8a18" providerId="Windows Live" clId="Web-{E7DA5099-78A1-408B-84DF-074DE53BB9A0}" dt="2023-08-30T12:45:57.295" v="376"/>
          <ac:picMkLst>
            <pc:docMk/>
            <pc:sldMk cId="4084616550" sldId="275"/>
            <ac:picMk id="10" creationId="{0A853D1A-5AA9-E382-60A2-92187BA88AF4}"/>
          </ac:picMkLst>
        </pc:picChg>
        <pc:picChg chg="del">
          <ac:chgData name="李 適宏" userId="ba70bf4345ae8a18" providerId="Windows Live" clId="Web-{E7DA5099-78A1-408B-84DF-074DE53BB9A0}" dt="2023-08-30T12:45:45.951" v="375"/>
          <ac:picMkLst>
            <pc:docMk/>
            <pc:sldMk cId="4084616550" sldId="275"/>
            <ac:picMk id="11" creationId="{CF88C92D-8DC9-8A55-B97C-4ED72EB2789F}"/>
          </ac:picMkLst>
        </pc:picChg>
        <pc:cxnChg chg="add mod">
          <ac:chgData name="李 適宏" userId="ba70bf4345ae8a18" providerId="Windows Live" clId="Web-{E7DA5099-78A1-408B-84DF-074DE53BB9A0}" dt="2023-08-30T20:48:34.579" v="1892" actId="1076"/>
          <ac:cxnSpMkLst>
            <pc:docMk/>
            <pc:sldMk cId="4084616550" sldId="275"/>
            <ac:cxnSpMk id="6" creationId="{E61B31FE-B5A6-2D60-AF0B-2019933CD9BC}"/>
          </ac:cxnSpMkLst>
        </pc:cxnChg>
        <pc:cxnChg chg="add mod">
          <ac:chgData name="李 適宏" userId="ba70bf4345ae8a18" providerId="Windows Live" clId="Web-{E7DA5099-78A1-408B-84DF-074DE53BB9A0}" dt="2023-08-30T20:48:41.736" v="1895" actId="14100"/>
          <ac:cxnSpMkLst>
            <pc:docMk/>
            <pc:sldMk cId="4084616550" sldId="275"/>
            <ac:cxnSpMk id="10" creationId="{D0AB796D-9176-F1B0-1104-0F80EAC66D6B}"/>
          </ac:cxnSpMkLst>
        </pc:cxnChg>
      </pc:sldChg>
      <pc:sldChg chg="del">
        <pc:chgData name="李 適宏" userId="ba70bf4345ae8a18" providerId="Windows Live" clId="Web-{E7DA5099-78A1-408B-84DF-074DE53BB9A0}" dt="2023-08-30T09:56:24.434" v="46"/>
        <pc:sldMkLst>
          <pc:docMk/>
          <pc:sldMk cId="976314453" sldId="276"/>
        </pc:sldMkLst>
      </pc:sldChg>
      <pc:sldChg chg="addSp delSp modSp add replId">
        <pc:chgData name="李 適宏" userId="ba70bf4345ae8a18" providerId="Windows Live" clId="Web-{E7DA5099-78A1-408B-84DF-074DE53BB9A0}" dt="2023-08-31T07:23:22.926" v="2526"/>
        <pc:sldMkLst>
          <pc:docMk/>
          <pc:sldMk cId="1644202037" sldId="276"/>
        </pc:sldMkLst>
        <pc:spChg chg="add mod">
          <ac:chgData name="李 適宏" userId="ba70bf4345ae8a18" providerId="Windows Live" clId="Web-{E7DA5099-78A1-408B-84DF-074DE53BB9A0}" dt="2023-08-31T07:23:22.926" v="2526"/>
          <ac:spMkLst>
            <pc:docMk/>
            <pc:sldMk cId="1644202037" sldId="276"/>
            <ac:spMk id="3" creationId="{B4A54FD1-341D-5662-D4FA-A44C40142FE9}"/>
          </ac:spMkLst>
        </pc:spChg>
        <pc:spChg chg="mod">
          <ac:chgData name="李 適宏" userId="ba70bf4345ae8a18" providerId="Windows Live" clId="Web-{E7DA5099-78A1-408B-84DF-074DE53BB9A0}" dt="2023-08-30T12:50:11.006" v="397" actId="20577"/>
          <ac:spMkLst>
            <pc:docMk/>
            <pc:sldMk cId="1644202037" sldId="276"/>
            <ac:spMk id="7" creationId="{7B70283C-D4CF-1F44-716D-03B304C2249A}"/>
          </ac:spMkLst>
        </pc:spChg>
        <pc:spChg chg="mod">
          <ac:chgData name="李 適宏" userId="ba70bf4345ae8a18" providerId="Windows Live" clId="Web-{E7DA5099-78A1-408B-84DF-074DE53BB9A0}" dt="2023-08-30T12:50:19.256" v="399" actId="20577"/>
          <ac:spMkLst>
            <pc:docMk/>
            <pc:sldMk cId="1644202037" sldId="276"/>
            <ac:spMk id="9" creationId="{642B57A3-6253-FD80-BA86-C5EC45DB1705}"/>
          </ac:spMkLst>
        </pc:spChg>
        <pc:picChg chg="del">
          <ac:chgData name="李 適宏" userId="ba70bf4345ae8a18" providerId="Windows Live" clId="Web-{E7DA5099-78A1-408B-84DF-074DE53BB9A0}" dt="2023-08-30T12:50:04.318" v="394"/>
          <ac:picMkLst>
            <pc:docMk/>
            <pc:sldMk cId="1644202037" sldId="276"/>
            <ac:picMk id="3" creationId="{AF46341E-6136-CD40-DA84-CE90AC9A2A39}"/>
          </ac:picMkLst>
        </pc:picChg>
        <pc:picChg chg="del">
          <ac:chgData name="李 適宏" userId="ba70bf4345ae8a18" providerId="Windows Live" clId="Web-{E7DA5099-78A1-408B-84DF-074DE53BB9A0}" dt="2023-08-30T12:50:04.959" v="395"/>
          <ac:picMkLst>
            <pc:docMk/>
            <pc:sldMk cId="1644202037" sldId="276"/>
            <ac:picMk id="4" creationId="{56DD295D-F342-2168-632F-290BF055947C}"/>
          </ac:picMkLst>
        </pc:picChg>
        <pc:picChg chg="add mod">
          <ac:chgData name="李 適宏" userId="ba70bf4345ae8a18" providerId="Windows Live" clId="Web-{E7DA5099-78A1-408B-84DF-074DE53BB9A0}" dt="2023-08-30T12:53:10.917" v="402" actId="14100"/>
          <ac:picMkLst>
            <pc:docMk/>
            <pc:sldMk cId="1644202037" sldId="276"/>
            <ac:picMk id="5" creationId="{BD25DD76-FF56-5B83-29AA-A8A5C3CD9172}"/>
          </ac:picMkLst>
        </pc:picChg>
        <pc:picChg chg="add mod">
          <ac:chgData name="李 適宏" userId="ba70bf4345ae8a18" providerId="Windows Live" clId="Web-{E7DA5099-78A1-408B-84DF-074DE53BB9A0}" dt="2023-08-30T12:55:01.170" v="407" actId="1076"/>
          <ac:picMkLst>
            <pc:docMk/>
            <pc:sldMk cId="1644202037" sldId="276"/>
            <ac:picMk id="6" creationId="{586B9764-7AFF-2A7D-C0F9-9F9B3BCED405}"/>
          </ac:picMkLst>
        </pc:picChg>
        <pc:cxnChg chg="add mod">
          <ac:chgData name="李 適宏" userId="ba70bf4345ae8a18" providerId="Windows Live" clId="Web-{E7DA5099-78A1-408B-84DF-074DE53BB9A0}" dt="2023-08-30T20:48:18.360" v="1887" actId="14100"/>
          <ac:cxnSpMkLst>
            <pc:docMk/>
            <pc:sldMk cId="1644202037" sldId="276"/>
            <ac:cxnSpMk id="4" creationId="{1314AD16-A450-867F-CDE8-52C82295DC4A}"/>
          </ac:cxnSpMkLst>
        </pc:cxnChg>
        <pc:cxnChg chg="add mod">
          <ac:chgData name="李 適宏" userId="ba70bf4345ae8a18" providerId="Windows Live" clId="Web-{E7DA5099-78A1-408B-84DF-074DE53BB9A0}" dt="2023-08-30T20:48:25.829" v="1890" actId="14100"/>
          <ac:cxnSpMkLst>
            <pc:docMk/>
            <pc:sldMk cId="1644202037" sldId="276"/>
            <ac:cxnSpMk id="10" creationId="{8707903F-50EE-4843-2377-44DB3DFC00D6}"/>
          </ac:cxnSpMkLst>
        </pc:cxnChg>
      </pc:sldChg>
      <pc:sldChg chg="addSp delSp modSp add replId">
        <pc:chgData name="李 適宏" userId="ba70bf4345ae8a18" providerId="Windows Live" clId="Web-{E7DA5099-78A1-408B-84DF-074DE53BB9A0}" dt="2023-08-31T07:23:22.941" v="2527"/>
        <pc:sldMkLst>
          <pc:docMk/>
          <pc:sldMk cId="1108261142" sldId="277"/>
        </pc:sldMkLst>
        <pc:spChg chg="mod">
          <ac:chgData name="李 適宏" userId="ba70bf4345ae8a18" providerId="Windows Live" clId="Web-{E7DA5099-78A1-408B-84DF-074DE53BB9A0}" dt="2023-08-30T18:46:13.743" v="601" actId="20577"/>
          <ac:spMkLst>
            <pc:docMk/>
            <pc:sldMk cId="1108261142" sldId="277"/>
            <ac:spMk id="2" creationId="{586E7B9E-57DC-CBEB-89A8-BAB4955671D3}"/>
          </ac:spMkLst>
        </pc:spChg>
        <pc:spChg chg="add mod">
          <ac:chgData name="李 適宏" userId="ba70bf4345ae8a18" providerId="Windows Live" clId="Web-{E7DA5099-78A1-408B-84DF-074DE53BB9A0}" dt="2023-08-31T07:23:22.941" v="2527"/>
          <ac:spMkLst>
            <pc:docMk/>
            <pc:sldMk cId="1108261142" sldId="277"/>
            <ac:spMk id="5" creationId="{93E866EE-CA50-DC17-3BDB-3DD0EA87EF37}"/>
          </ac:spMkLst>
        </pc:spChg>
        <pc:spChg chg="mod">
          <ac:chgData name="李 適宏" userId="ba70bf4345ae8a18" providerId="Windows Live" clId="Web-{E7DA5099-78A1-408B-84DF-074DE53BB9A0}" dt="2023-08-30T12:55:26.234" v="413" actId="20577"/>
          <ac:spMkLst>
            <pc:docMk/>
            <pc:sldMk cId="1108261142" sldId="277"/>
            <ac:spMk id="7" creationId="{7B70283C-D4CF-1F44-716D-03B304C2249A}"/>
          </ac:spMkLst>
        </pc:spChg>
        <pc:spChg chg="mod">
          <ac:chgData name="李 適宏" userId="ba70bf4345ae8a18" providerId="Windows Live" clId="Web-{E7DA5099-78A1-408B-84DF-074DE53BB9A0}" dt="2023-08-30T13:00:10.086" v="427" actId="20577"/>
          <ac:spMkLst>
            <pc:docMk/>
            <pc:sldMk cId="1108261142" sldId="277"/>
            <ac:spMk id="9" creationId="{642B57A3-6253-FD80-BA86-C5EC45DB1705}"/>
          </ac:spMkLst>
        </pc:spChg>
        <pc:picChg chg="add mod">
          <ac:chgData name="李 適宏" userId="ba70bf4345ae8a18" providerId="Windows Live" clId="Web-{E7DA5099-78A1-408B-84DF-074DE53BB9A0}" dt="2023-08-30T12:57:04.237" v="420" actId="14100"/>
          <ac:picMkLst>
            <pc:docMk/>
            <pc:sldMk cId="1108261142" sldId="277"/>
            <ac:picMk id="3" creationId="{31790599-A2DE-5C16-3410-92521D5E9D47}"/>
          </ac:picMkLst>
        </pc:picChg>
        <pc:picChg chg="add mod">
          <ac:chgData name="李 適宏" userId="ba70bf4345ae8a18" providerId="Windows Live" clId="Web-{E7DA5099-78A1-408B-84DF-074DE53BB9A0}" dt="2023-08-30T12:59:47.944" v="424" actId="1076"/>
          <ac:picMkLst>
            <pc:docMk/>
            <pc:sldMk cId="1108261142" sldId="277"/>
            <ac:picMk id="4" creationId="{4D1C6ADD-071C-C7E0-64FA-1922A67FE4E8}"/>
          </ac:picMkLst>
        </pc:picChg>
        <pc:picChg chg="del">
          <ac:chgData name="李 適宏" userId="ba70bf4345ae8a18" providerId="Windows Live" clId="Web-{E7DA5099-78A1-408B-84DF-074DE53BB9A0}" dt="2023-08-30T12:55:18.124" v="409"/>
          <ac:picMkLst>
            <pc:docMk/>
            <pc:sldMk cId="1108261142" sldId="277"/>
            <ac:picMk id="5" creationId="{BD25DD76-FF56-5B83-29AA-A8A5C3CD9172}"/>
          </ac:picMkLst>
        </pc:picChg>
        <pc:picChg chg="del">
          <ac:chgData name="李 適宏" userId="ba70bf4345ae8a18" providerId="Windows Live" clId="Web-{E7DA5099-78A1-408B-84DF-074DE53BB9A0}" dt="2023-08-30T12:55:18.687" v="410"/>
          <ac:picMkLst>
            <pc:docMk/>
            <pc:sldMk cId="1108261142" sldId="277"/>
            <ac:picMk id="6" creationId="{586B9764-7AFF-2A7D-C0F9-9F9B3BCED405}"/>
          </ac:picMkLst>
        </pc:picChg>
        <pc:cxnChg chg="add mod">
          <ac:chgData name="李 適宏" userId="ba70bf4345ae8a18" providerId="Windows Live" clId="Web-{E7DA5099-78A1-408B-84DF-074DE53BB9A0}" dt="2023-08-30T20:47:58.094" v="1880" actId="1076"/>
          <ac:cxnSpMkLst>
            <pc:docMk/>
            <pc:sldMk cId="1108261142" sldId="277"/>
            <ac:cxnSpMk id="6" creationId="{92DCA5B9-0901-8CB0-6416-01C86CAB0D16}"/>
          </ac:cxnSpMkLst>
        </pc:cxnChg>
        <pc:cxnChg chg="add mod">
          <ac:chgData name="李 適宏" userId="ba70bf4345ae8a18" providerId="Windows Live" clId="Web-{E7DA5099-78A1-408B-84DF-074DE53BB9A0}" dt="2023-08-30T20:48:09.297" v="1884" actId="14100"/>
          <ac:cxnSpMkLst>
            <pc:docMk/>
            <pc:sldMk cId="1108261142" sldId="277"/>
            <ac:cxnSpMk id="10" creationId="{6C1A636E-AD67-5DA5-AB87-9CC192303540}"/>
          </ac:cxnSpMkLst>
        </pc:cxnChg>
      </pc:sldChg>
      <pc:sldChg chg="del">
        <pc:chgData name="李 適宏" userId="ba70bf4345ae8a18" providerId="Windows Live" clId="Web-{E7DA5099-78A1-408B-84DF-074DE53BB9A0}" dt="2023-08-30T09:56:24.606" v="47"/>
        <pc:sldMkLst>
          <pc:docMk/>
          <pc:sldMk cId="1562261445" sldId="277"/>
        </pc:sldMkLst>
      </pc:sldChg>
      <pc:sldChg chg="addSp delSp modSp add replId">
        <pc:chgData name="李 適宏" userId="ba70bf4345ae8a18" providerId="Windows Live" clId="Web-{E7DA5099-78A1-408B-84DF-074DE53BB9A0}" dt="2023-08-31T07:23:22.957" v="2528"/>
        <pc:sldMkLst>
          <pc:docMk/>
          <pc:sldMk cId="2778347549" sldId="278"/>
        </pc:sldMkLst>
        <pc:spChg chg="mod">
          <ac:chgData name="李 適宏" userId="ba70bf4345ae8a18" providerId="Windows Live" clId="Web-{E7DA5099-78A1-408B-84DF-074DE53BB9A0}" dt="2023-08-30T18:46:21.540" v="603" actId="20577"/>
          <ac:spMkLst>
            <pc:docMk/>
            <pc:sldMk cId="2778347549" sldId="278"/>
            <ac:spMk id="2" creationId="{586E7B9E-57DC-CBEB-89A8-BAB4955671D3}"/>
          </ac:spMkLst>
        </pc:spChg>
        <pc:spChg chg="add mod">
          <ac:chgData name="李 適宏" userId="ba70bf4345ae8a18" providerId="Windows Live" clId="Web-{E7DA5099-78A1-408B-84DF-074DE53BB9A0}" dt="2023-08-31T07:23:22.957" v="2528"/>
          <ac:spMkLst>
            <pc:docMk/>
            <pc:sldMk cId="2778347549" sldId="278"/>
            <ac:spMk id="3" creationId="{5B8EAAD2-E307-242C-3D1C-2124E7695518}"/>
          </ac:spMkLst>
        </pc:spChg>
        <pc:spChg chg="add del mod">
          <ac:chgData name="李 適宏" userId="ba70bf4345ae8a18" providerId="Windows Live" clId="Web-{E7DA5099-78A1-408B-84DF-074DE53BB9A0}" dt="2023-08-30T13:03:10.763" v="446"/>
          <ac:spMkLst>
            <pc:docMk/>
            <pc:sldMk cId="2778347549" sldId="278"/>
            <ac:spMk id="5" creationId="{59F03AF3-C7ED-5FD8-319E-09229F8F672A}"/>
          </ac:spMkLst>
        </pc:spChg>
        <pc:spChg chg="mod">
          <ac:chgData name="李 適宏" userId="ba70bf4345ae8a18" providerId="Windows Live" clId="Web-{E7DA5099-78A1-408B-84DF-074DE53BB9A0}" dt="2023-08-30T13:00:32.946" v="437" actId="20577"/>
          <ac:spMkLst>
            <pc:docMk/>
            <pc:sldMk cId="2778347549" sldId="278"/>
            <ac:spMk id="7" creationId="{7B70283C-D4CF-1F44-716D-03B304C2249A}"/>
          </ac:spMkLst>
        </pc:spChg>
        <pc:spChg chg="mod">
          <ac:chgData name="李 適宏" userId="ba70bf4345ae8a18" providerId="Windows Live" clId="Web-{E7DA5099-78A1-408B-84DF-074DE53BB9A0}" dt="2023-08-30T13:00:39.758" v="440" actId="20577"/>
          <ac:spMkLst>
            <pc:docMk/>
            <pc:sldMk cId="2778347549" sldId="278"/>
            <ac:spMk id="9" creationId="{642B57A3-6253-FD80-BA86-C5EC45DB1705}"/>
          </ac:spMkLst>
        </pc:spChg>
        <pc:picChg chg="del">
          <ac:chgData name="李 適宏" userId="ba70bf4345ae8a18" providerId="Windows Live" clId="Web-{E7DA5099-78A1-408B-84DF-074DE53BB9A0}" dt="2023-08-30T13:00:46.368" v="441"/>
          <ac:picMkLst>
            <pc:docMk/>
            <pc:sldMk cId="2778347549" sldId="278"/>
            <ac:picMk id="3" creationId="{31790599-A2DE-5C16-3410-92521D5E9D47}"/>
          </ac:picMkLst>
        </pc:picChg>
        <pc:picChg chg="del">
          <ac:chgData name="李 適宏" userId="ba70bf4345ae8a18" providerId="Windows Live" clId="Web-{E7DA5099-78A1-408B-84DF-074DE53BB9A0}" dt="2023-08-30T13:00:46.571" v="442"/>
          <ac:picMkLst>
            <pc:docMk/>
            <pc:sldMk cId="2778347549" sldId="278"/>
            <ac:picMk id="4" creationId="{4D1C6ADD-071C-C7E0-64FA-1922A67FE4E8}"/>
          </ac:picMkLst>
        </pc:picChg>
        <pc:picChg chg="add mod">
          <ac:chgData name="李 適宏" userId="ba70bf4345ae8a18" providerId="Windows Live" clId="Web-{E7DA5099-78A1-408B-84DF-074DE53BB9A0}" dt="2023-08-30T13:03:29.560" v="450" actId="1076"/>
          <ac:picMkLst>
            <pc:docMk/>
            <pc:sldMk cId="2778347549" sldId="278"/>
            <ac:picMk id="6" creationId="{5D0A4FC2-3D58-E499-5175-88A846022B55}"/>
          </ac:picMkLst>
        </pc:picChg>
        <pc:picChg chg="add mod">
          <ac:chgData name="李 適宏" userId="ba70bf4345ae8a18" providerId="Windows Live" clId="Web-{E7DA5099-78A1-408B-84DF-074DE53BB9A0}" dt="2023-08-30T13:04:46.906" v="454" actId="1076"/>
          <ac:picMkLst>
            <pc:docMk/>
            <pc:sldMk cId="2778347549" sldId="278"/>
            <ac:picMk id="8" creationId="{176243BC-6B65-BF69-6D42-5D8D52CC3A8F}"/>
          </ac:picMkLst>
        </pc:picChg>
        <pc:cxnChg chg="add mod">
          <ac:chgData name="李 適宏" userId="ba70bf4345ae8a18" providerId="Windows Live" clId="Web-{E7DA5099-78A1-408B-84DF-074DE53BB9A0}" dt="2023-08-30T20:47:35.921" v="1875" actId="14100"/>
          <ac:cxnSpMkLst>
            <pc:docMk/>
            <pc:sldMk cId="2778347549" sldId="278"/>
            <ac:cxnSpMk id="4" creationId="{2F117D60-DB32-F27F-F202-745DE38E991D}"/>
          </ac:cxnSpMkLst>
        </pc:cxnChg>
        <pc:cxnChg chg="add mod">
          <ac:chgData name="李 適宏" userId="ba70bf4345ae8a18" providerId="Windows Live" clId="Web-{E7DA5099-78A1-408B-84DF-074DE53BB9A0}" dt="2023-08-30T20:47:45.656" v="1878" actId="14100"/>
          <ac:cxnSpMkLst>
            <pc:docMk/>
            <pc:sldMk cId="2778347549" sldId="278"/>
            <ac:cxnSpMk id="10" creationId="{BAE26980-54EC-4ADF-5E7C-A0AD63CACEE3}"/>
          </ac:cxnSpMkLst>
        </pc:cxnChg>
      </pc:sldChg>
      <pc:sldChg chg="del">
        <pc:chgData name="李 適宏" userId="ba70bf4345ae8a18" providerId="Windows Live" clId="Web-{E7DA5099-78A1-408B-84DF-074DE53BB9A0}" dt="2023-08-30T09:56:24.434" v="44"/>
        <pc:sldMkLst>
          <pc:docMk/>
          <pc:sldMk cId="1139216738" sldId="279"/>
        </pc:sldMkLst>
      </pc:sldChg>
      <pc:sldChg chg="addSp delSp modSp add replId">
        <pc:chgData name="李 適宏" userId="ba70bf4345ae8a18" providerId="Windows Live" clId="Web-{E7DA5099-78A1-408B-84DF-074DE53BB9A0}" dt="2023-08-31T07:23:22.957" v="2529"/>
        <pc:sldMkLst>
          <pc:docMk/>
          <pc:sldMk cId="2876509648" sldId="279"/>
        </pc:sldMkLst>
        <pc:spChg chg="add mod">
          <ac:chgData name="李 適宏" userId="ba70bf4345ae8a18" providerId="Windows Live" clId="Web-{E7DA5099-78A1-408B-84DF-074DE53BB9A0}" dt="2023-08-31T07:23:22.957" v="2529"/>
          <ac:spMkLst>
            <pc:docMk/>
            <pc:sldMk cId="2876509648" sldId="279"/>
            <ac:spMk id="4" creationId="{2AB043E5-7C75-04A2-0A97-DAC773960FD2}"/>
          </ac:spMkLst>
        </pc:spChg>
        <pc:spChg chg="mod">
          <ac:chgData name="李 適宏" userId="ba70bf4345ae8a18" providerId="Windows Live" clId="Web-{E7DA5099-78A1-408B-84DF-074DE53BB9A0}" dt="2023-08-30T13:20:23.855" v="565" actId="20577"/>
          <ac:spMkLst>
            <pc:docMk/>
            <pc:sldMk cId="2876509648" sldId="279"/>
            <ac:spMk id="7" creationId="{7B70283C-D4CF-1F44-716D-03B304C2249A}"/>
          </ac:spMkLst>
        </pc:spChg>
        <pc:spChg chg="del">
          <ac:chgData name="李 適宏" userId="ba70bf4345ae8a18" providerId="Windows Live" clId="Web-{E7DA5099-78A1-408B-84DF-074DE53BB9A0}" dt="2023-08-30T13:05:16.001" v="462"/>
          <ac:spMkLst>
            <pc:docMk/>
            <pc:sldMk cId="2876509648" sldId="279"/>
            <ac:spMk id="9" creationId="{642B57A3-6253-FD80-BA86-C5EC45DB1705}"/>
          </ac:spMkLst>
        </pc:spChg>
        <pc:spChg chg="add mod">
          <ac:chgData name="李 適宏" userId="ba70bf4345ae8a18" providerId="Windows Live" clId="Web-{E7DA5099-78A1-408B-84DF-074DE53BB9A0}" dt="2023-08-30T19:19:00.638" v="808" actId="20577"/>
          <ac:spMkLst>
            <pc:docMk/>
            <pc:sldMk cId="2876509648" sldId="279"/>
            <ac:spMk id="10" creationId="{57B27060-23DD-C14E-2199-90760FF9DE5F}"/>
          </ac:spMkLst>
        </pc:spChg>
        <pc:spChg chg="add del">
          <ac:chgData name="李 適宏" userId="ba70bf4345ae8a18" providerId="Windows Live" clId="Web-{E7DA5099-78A1-408B-84DF-074DE53BB9A0}" dt="2023-08-30T13:09:33.165" v="485"/>
          <ac:spMkLst>
            <pc:docMk/>
            <pc:sldMk cId="2876509648" sldId="279"/>
            <ac:spMk id="11" creationId="{3DBDFE4C-0451-AF39-1607-FA31B17A58D9}"/>
          </ac:spMkLst>
        </pc:spChg>
        <pc:picChg chg="add mod">
          <ac:chgData name="李 適宏" userId="ba70bf4345ae8a18" providerId="Windows Live" clId="Web-{E7DA5099-78A1-408B-84DF-074DE53BB9A0}" dt="2023-08-30T13:06:39.378" v="467" actId="1076"/>
          <ac:picMkLst>
            <pc:docMk/>
            <pc:sldMk cId="2876509648" sldId="279"/>
            <ac:picMk id="3" creationId="{3AE7C658-6F42-8BFB-3AC0-E0A9B05E94D8}"/>
          </ac:picMkLst>
        </pc:picChg>
        <pc:picChg chg="add del mod">
          <ac:chgData name="李 適宏" userId="ba70bf4345ae8a18" providerId="Windows Live" clId="Web-{E7DA5099-78A1-408B-84DF-074DE53BB9A0}" dt="2023-08-30T13:07:25.536" v="470"/>
          <ac:picMkLst>
            <pc:docMk/>
            <pc:sldMk cId="2876509648" sldId="279"/>
            <ac:picMk id="5" creationId="{32D88D96-F8B6-4AF4-BFC2-0F538B57C691}"/>
          </ac:picMkLst>
        </pc:picChg>
        <pc:picChg chg="del">
          <ac:chgData name="李 適宏" userId="ba70bf4345ae8a18" providerId="Windows Live" clId="Web-{E7DA5099-78A1-408B-84DF-074DE53BB9A0}" dt="2023-08-30T13:04:58.922" v="456"/>
          <ac:picMkLst>
            <pc:docMk/>
            <pc:sldMk cId="2876509648" sldId="279"/>
            <ac:picMk id="6" creationId="{5D0A4FC2-3D58-E499-5175-88A846022B55}"/>
          </ac:picMkLst>
        </pc:picChg>
        <pc:picChg chg="del">
          <ac:chgData name="李 適宏" userId="ba70bf4345ae8a18" providerId="Windows Live" clId="Web-{E7DA5099-78A1-408B-84DF-074DE53BB9A0}" dt="2023-08-30T13:04:59.453" v="457"/>
          <ac:picMkLst>
            <pc:docMk/>
            <pc:sldMk cId="2876509648" sldId="279"/>
            <ac:picMk id="8" creationId="{176243BC-6B65-BF69-6D42-5D8D52CC3A8F}"/>
          </ac:picMkLst>
        </pc:picChg>
        <pc:cxnChg chg="add mod">
          <ac:chgData name="李 適宏" userId="ba70bf4345ae8a18" providerId="Windows Live" clId="Web-{E7DA5099-78A1-408B-84DF-074DE53BB9A0}" dt="2023-08-30T20:47:24.749" v="1872" actId="1076"/>
          <ac:cxnSpMkLst>
            <pc:docMk/>
            <pc:sldMk cId="2876509648" sldId="279"/>
            <ac:cxnSpMk id="5" creationId="{12E06FFC-7339-CACA-18CD-9B3B6B363754}"/>
          </ac:cxnSpMkLst>
        </pc:cxnChg>
      </pc:sldChg>
      <pc:sldChg chg="del">
        <pc:chgData name="李 適宏" userId="ba70bf4345ae8a18" providerId="Windows Live" clId="Web-{E7DA5099-78A1-408B-84DF-074DE53BB9A0}" dt="2023-08-30T09:56:24.434" v="45"/>
        <pc:sldMkLst>
          <pc:docMk/>
          <pc:sldMk cId="2089769532" sldId="280"/>
        </pc:sldMkLst>
      </pc:sldChg>
      <pc:sldChg chg="addSp modSp new ord modNotes">
        <pc:chgData name="李 適宏" userId="ba70bf4345ae8a18" providerId="Windows Live" clId="Web-{E7DA5099-78A1-408B-84DF-074DE53BB9A0}" dt="2023-08-31T07:23:22.988" v="2531"/>
        <pc:sldMkLst>
          <pc:docMk/>
          <pc:sldMk cId="2366481983" sldId="280"/>
        </pc:sldMkLst>
        <pc:spChg chg="mod">
          <ac:chgData name="李 適宏" userId="ba70bf4345ae8a18" providerId="Windows Live" clId="Web-{E7DA5099-78A1-408B-84DF-074DE53BB9A0}" dt="2023-08-30T18:46:01.071" v="600" actId="20577"/>
          <ac:spMkLst>
            <pc:docMk/>
            <pc:sldMk cId="2366481983" sldId="280"/>
            <ac:spMk id="2" creationId="{22B757A1-34EF-296F-C492-509B10CCA717}"/>
          </ac:spMkLst>
        </pc:spChg>
        <pc:spChg chg="mod">
          <ac:chgData name="李 適宏" userId="ba70bf4345ae8a18" providerId="Windows Live" clId="Web-{E7DA5099-78A1-408B-84DF-074DE53BB9A0}" dt="2023-08-30T18:56:33.840" v="713" actId="20577"/>
          <ac:spMkLst>
            <pc:docMk/>
            <pc:sldMk cId="2366481983" sldId="280"/>
            <ac:spMk id="3" creationId="{96577230-7D86-D0B7-608C-4C71188C0301}"/>
          </ac:spMkLst>
        </pc:spChg>
        <pc:spChg chg="add mod">
          <ac:chgData name="李 適宏" userId="ba70bf4345ae8a18" providerId="Windows Live" clId="Web-{E7DA5099-78A1-408B-84DF-074DE53BB9A0}" dt="2023-08-31T07:23:22.988" v="2531"/>
          <ac:spMkLst>
            <pc:docMk/>
            <pc:sldMk cId="2366481983" sldId="280"/>
            <ac:spMk id="4" creationId="{CB31F11B-9FF8-C371-D1BE-7B33E2E6E5ED}"/>
          </ac:spMkLst>
        </pc:spChg>
      </pc:sldChg>
      <pc:sldChg chg="del">
        <pc:chgData name="李 適宏" userId="ba70bf4345ae8a18" providerId="Windows Live" clId="Web-{E7DA5099-78A1-408B-84DF-074DE53BB9A0}" dt="2023-08-30T09:56:24.153" v="43"/>
        <pc:sldMkLst>
          <pc:docMk/>
          <pc:sldMk cId="139360540" sldId="281"/>
        </pc:sldMkLst>
      </pc:sldChg>
      <pc:sldChg chg="addSp delSp modSp new">
        <pc:chgData name="李 適宏" userId="ba70bf4345ae8a18" providerId="Windows Live" clId="Web-{E7DA5099-78A1-408B-84DF-074DE53BB9A0}" dt="2023-08-31T07:26:23.869" v="2559" actId="20577"/>
        <pc:sldMkLst>
          <pc:docMk/>
          <pc:sldMk cId="1250583130" sldId="281"/>
        </pc:sldMkLst>
        <pc:spChg chg="mod">
          <ac:chgData name="李 適宏" userId="ba70bf4345ae8a18" providerId="Windows Live" clId="Web-{E7DA5099-78A1-408B-84DF-074DE53BB9A0}" dt="2023-08-30T18:58:56.954" v="716" actId="20577"/>
          <ac:spMkLst>
            <pc:docMk/>
            <pc:sldMk cId="1250583130" sldId="281"/>
            <ac:spMk id="2" creationId="{274890AF-9A0C-4C2E-42B0-73C0D726D449}"/>
          </ac:spMkLst>
        </pc:spChg>
        <pc:spChg chg="mod">
          <ac:chgData name="李 適宏" userId="ba70bf4345ae8a18" providerId="Windows Live" clId="Web-{E7DA5099-78A1-408B-84DF-074DE53BB9A0}" dt="2023-08-31T07:26:23.869" v="2559" actId="20577"/>
          <ac:spMkLst>
            <pc:docMk/>
            <pc:sldMk cId="1250583130" sldId="281"/>
            <ac:spMk id="3" creationId="{BA75B119-A2A2-860D-8787-7E5292210D0A}"/>
          </ac:spMkLst>
        </pc:spChg>
        <pc:spChg chg="add mod">
          <ac:chgData name="李 適宏" userId="ba70bf4345ae8a18" providerId="Windows Live" clId="Web-{E7DA5099-78A1-408B-84DF-074DE53BB9A0}" dt="2023-08-31T07:23:22.973" v="2530"/>
          <ac:spMkLst>
            <pc:docMk/>
            <pc:sldMk cId="1250583130" sldId="281"/>
            <ac:spMk id="4" creationId="{BEC5296C-9088-BE6D-07E6-1116B6B730E5}"/>
          </ac:spMkLst>
        </pc:spChg>
        <pc:spChg chg="add del mod">
          <ac:chgData name="李 適宏" userId="ba70bf4345ae8a18" providerId="Windows Live" clId="Web-{E7DA5099-78A1-408B-84DF-074DE53BB9A0}" dt="2023-08-30T19:08:19.767" v="778"/>
          <ac:spMkLst>
            <pc:docMk/>
            <pc:sldMk cId="1250583130" sldId="281"/>
            <ac:spMk id="4" creationId="{EEA38AA7-2E29-2FB9-9B1A-5D8280CDC83A}"/>
          </ac:spMkLst>
        </pc:spChg>
        <pc:picChg chg="add mod">
          <ac:chgData name="李 適宏" userId="ba70bf4345ae8a18" providerId="Windows Live" clId="Web-{E7DA5099-78A1-408B-84DF-074DE53BB9A0}" dt="2023-08-30T19:09:04.284" v="785" actId="1076"/>
          <ac:picMkLst>
            <pc:docMk/>
            <pc:sldMk cId="1250583130" sldId="281"/>
            <ac:picMk id="5" creationId="{9A001351-ADAB-5B92-987F-9447F2F50040}"/>
          </ac:picMkLst>
        </pc:picChg>
      </pc:sldChg>
      <pc:sldChg chg="del">
        <pc:chgData name="李 適宏" userId="ba70bf4345ae8a18" providerId="Windows Live" clId="Web-{E7DA5099-78A1-408B-84DF-074DE53BB9A0}" dt="2023-08-30T09:56:24.153" v="41"/>
        <pc:sldMkLst>
          <pc:docMk/>
          <pc:sldMk cId="324218543" sldId="282"/>
        </pc:sldMkLst>
      </pc:sldChg>
      <pc:sldChg chg="addSp modSp new">
        <pc:chgData name="李 適宏" userId="ba70bf4345ae8a18" providerId="Windows Live" clId="Web-{E7DA5099-78A1-408B-84DF-074DE53BB9A0}" dt="2023-08-31T07:23:23.004" v="2532"/>
        <pc:sldMkLst>
          <pc:docMk/>
          <pc:sldMk cId="1129166158" sldId="282"/>
        </pc:sldMkLst>
        <pc:spChg chg="mod">
          <ac:chgData name="李 適宏" userId="ba70bf4345ae8a18" providerId="Windows Live" clId="Web-{E7DA5099-78A1-408B-84DF-074DE53BB9A0}" dt="2023-08-30T19:17:43.543" v="803" actId="20577"/>
          <ac:spMkLst>
            <pc:docMk/>
            <pc:sldMk cId="1129166158" sldId="282"/>
            <ac:spMk id="2" creationId="{B82D5465-6424-897A-20FA-D053DDB15427}"/>
          </ac:spMkLst>
        </pc:spChg>
        <pc:spChg chg="mod">
          <ac:chgData name="李 適宏" userId="ba70bf4345ae8a18" providerId="Windows Live" clId="Web-{E7DA5099-78A1-408B-84DF-074DE53BB9A0}" dt="2023-08-30T19:28:28.793" v="959" actId="20577"/>
          <ac:spMkLst>
            <pc:docMk/>
            <pc:sldMk cId="1129166158" sldId="282"/>
            <ac:spMk id="3" creationId="{C228B281-FB0F-E075-C48B-F53E99703D4A}"/>
          </ac:spMkLst>
        </pc:spChg>
        <pc:spChg chg="add mod">
          <ac:chgData name="李 適宏" userId="ba70bf4345ae8a18" providerId="Windows Live" clId="Web-{E7DA5099-78A1-408B-84DF-074DE53BB9A0}" dt="2023-08-31T07:23:23.004" v="2532"/>
          <ac:spMkLst>
            <pc:docMk/>
            <pc:sldMk cId="1129166158" sldId="282"/>
            <ac:spMk id="4" creationId="{556B5CE7-E875-6066-D67D-C82DF62F6986}"/>
          </ac:spMkLst>
        </pc:spChg>
      </pc:sldChg>
      <pc:sldChg chg="addSp delSp modSp new">
        <pc:chgData name="李 適宏" userId="ba70bf4345ae8a18" providerId="Windows Live" clId="Web-{E7DA5099-78A1-408B-84DF-074DE53BB9A0}" dt="2023-08-31T07:23:23.004" v="2533"/>
        <pc:sldMkLst>
          <pc:docMk/>
          <pc:sldMk cId="2495757006" sldId="283"/>
        </pc:sldMkLst>
        <pc:spChg chg="mod">
          <ac:chgData name="李 適宏" userId="ba70bf4345ae8a18" providerId="Windows Live" clId="Web-{E7DA5099-78A1-408B-84DF-074DE53BB9A0}" dt="2023-08-30T19:30:44.077" v="981" actId="20577"/>
          <ac:spMkLst>
            <pc:docMk/>
            <pc:sldMk cId="2495757006" sldId="283"/>
            <ac:spMk id="2" creationId="{8F6145AE-13C2-819A-454C-6D0420413DB1}"/>
          </ac:spMkLst>
        </pc:spChg>
        <pc:spChg chg="add mod">
          <ac:chgData name="李 適宏" userId="ba70bf4345ae8a18" providerId="Windows Live" clId="Web-{E7DA5099-78A1-408B-84DF-074DE53BB9A0}" dt="2023-08-31T07:23:23.004" v="2533"/>
          <ac:spMkLst>
            <pc:docMk/>
            <pc:sldMk cId="2495757006" sldId="283"/>
            <ac:spMk id="3" creationId="{8F244933-83B6-6CEF-3860-612C80FC75D0}"/>
          </ac:spMkLst>
        </pc:spChg>
        <pc:spChg chg="del">
          <ac:chgData name="李 適宏" userId="ba70bf4345ae8a18" providerId="Windows Live" clId="Web-{E7DA5099-78A1-408B-84DF-074DE53BB9A0}" dt="2023-08-30T19:29:16.419" v="961"/>
          <ac:spMkLst>
            <pc:docMk/>
            <pc:sldMk cId="2495757006" sldId="283"/>
            <ac:spMk id="3" creationId="{B63C4760-BB30-5BC1-84E1-49985E3F0C76}"/>
          </ac:spMkLst>
        </pc:spChg>
        <pc:spChg chg="add mod">
          <ac:chgData name="李 適宏" userId="ba70bf4345ae8a18" providerId="Windows Live" clId="Web-{E7DA5099-78A1-408B-84DF-074DE53BB9A0}" dt="2023-08-30T19:39:03.089" v="1088" actId="20577"/>
          <ac:spMkLst>
            <pc:docMk/>
            <pc:sldMk cId="2495757006" sldId="283"/>
            <ac:spMk id="5" creationId="{6F3CE8F8-1C83-7161-7592-879A01980E90}"/>
          </ac:spMkLst>
        </pc:spChg>
        <pc:picChg chg="add mod ord">
          <ac:chgData name="李 適宏" userId="ba70bf4345ae8a18" providerId="Windows Live" clId="Web-{E7DA5099-78A1-408B-84DF-074DE53BB9A0}" dt="2023-08-30T19:29:20.184" v="962" actId="1076"/>
          <ac:picMkLst>
            <pc:docMk/>
            <pc:sldMk cId="2495757006" sldId="283"/>
            <ac:picMk id="4" creationId="{9405F2E0-7FF5-EA28-9417-F2492CDE6B86}"/>
          </ac:picMkLst>
        </pc:picChg>
      </pc:sldChg>
      <pc:sldChg chg="del">
        <pc:chgData name="李 適宏" userId="ba70bf4345ae8a18" providerId="Windows Live" clId="Web-{E7DA5099-78A1-408B-84DF-074DE53BB9A0}" dt="2023-08-30T09:56:24.059" v="40"/>
        <pc:sldMkLst>
          <pc:docMk/>
          <pc:sldMk cId="4023731045" sldId="283"/>
        </pc:sldMkLst>
      </pc:sldChg>
      <pc:sldChg chg="addSp modSp new">
        <pc:chgData name="李 適宏" userId="ba70bf4345ae8a18" providerId="Windows Live" clId="Web-{E7DA5099-78A1-408B-84DF-074DE53BB9A0}" dt="2023-08-31T07:23:23.020" v="2534"/>
        <pc:sldMkLst>
          <pc:docMk/>
          <pc:sldMk cId="918537606" sldId="284"/>
        </pc:sldMkLst>
        <pc:spChg chg="mod">
          <ac:chgData name="李 適宏" userId="ba70bf4345ae8a18" providerId="Windows Live" clId="Web-{E7DA5099-78A1-408B-84DF-074DE53BB9A0}" dt="2023-08-30T19:40:39.857" v="1091" actId="20577"/>
          <ac:spMkLst>
            <pc:docMk/>
            <pc:sldMk cId="918537606" sldId="284"/>
            <ac:spMk id="2" creationId="{35CB59DA-99AE-1E3F-BE67-E0117A48E919}"/>
          </ac:spMkLst>
        </pc:spChg>
        <pc:spChg chg="mod">
          <ac:chgData name="李 適宏" userId="ba70bf4345ae8a18" providerId="Windows Live" clId="Web-{E7DA5099-78A1-408B-84DF-074DE53BB9A0}" dt="2023-08-30T19:45:21.114" v="1172" actId="20577"/>
          <ac:spMkLst>
            <pc:docMk/>
            <pc:sldMk cId="918537606" sldId="284"/>
            <ac:spMk id="3" creationId="{84ACAE3E-62A4-ED5D-359B-7C704CB5F38B}"/>
          </ac:spMkLst>
        </pc:spChg>
        <pc:spChg chg="add mod">
          <ac:chgData name="李 適宏" userId="ba70bf4345ae8a18" providerId="Windows Live" clId="Web-{E7DA5099-78A1-408B-84DF-074DE53BB9A0}" dt="2023-08-31T07:23:23.020" v="2534"/>
          <ac:spMkLst>
            <pc:docMk/>
            <pc:sldMk cId="918537606" sldId="284"/>
            <ac:spMk id="4" creationId="{8FEB5D2D-D98A-3EF2-7D48-C28E9551B7D3}"/>
          </ac:spMkLst>
        </pc:spChg>
      </pc:sldChg>
      <pc:sldChg chg="del">
        <pc:chgData name="李 適宏" userId="ba70bf4345ae8a18" providerId="Windows Live" clId="Web-{E7DA5099-78A1-408B-84DF-074DE53BB9A0}" dt="2023-08-30T09:56:24.059" v="39"/>
        <pc:sldMkLst>
          <pc:docMk/>
          <pc:sldMk cId="4184696065" sldId="284"/>
        </pc:sldMkLst>
      </pc:sldChg>
      <pc:sldChg chg="del">
        <pc:chgData name="李 適宏" userId="ba70bf4345ae8a18" providerId="Windows Live" clId="Web-{E7DA5099-78A1-408B-84DF-074DE53BB9A0}" dt="2023-08-30T09:56:24.059" v="38"/>
        <pc:sldMkLst>
          <pc:docMk/>
          <pc:sldMk cId="468694768" sldId="285"/>
        </pc:sldMkLst>
      </pc:sldChg>
      <pc:sldChg chg="addSp delSp modSp new">
        <pc:chgData name="李 適宏" userId="ba70bf4345ae8a18" providerId="Windows Live" clId="Web-{E7DA5099-78A1-408B-84DF-074DE53BB9A0}" dt="2023-08-31T07:23:23.051" v="2535"/>
        <pc:sldMkLst>
          <pc:docMk/>
          <pc:sldMk cId="1163189224" sldId="285"/>
        </pc:sldMkLst>
        <pc:spChg chg="mod">
          <ac:chgData name="李 適宏" userId="ba70bf4345ae8a18" providerId="Windows Live" clId="Web-{E7DA5099-78A1-408B-84DF-074DE53BB9A0}" dt="2023-08-30T20:11:24.932" v="1636" actId="20577"/>
          <ac:spMkLst>
            <pc:docMk/>
            <pc:sldMk cId="1163189224" sldId="285"/>
            <ac:spMk id="2" creationId="{E6428363-9E49-B06E-A74D-8935475A42EB}"/>
          </ac:spMkLst>
        </pc:spChg>
        <pc:spChg chg="mod">
          <ac:chgData name="李 適宏" userId="ba70bf4345ae8a18" providerId="Windows Live" clId="Web-{E7DA5099-78A1-408B-84DF-074DE53BB9A0}" dt="2023-08-30T20:17:24.535" v="1772" actId="20577"/>
          <ac:spMkLst>
            <pc:docMk/>
            <pc:sldMk cId="1163189224" sldId="285"/>
            <ac:spMk id="3" creationId="{62FC13A2-4CDE-B7E6-3DA7-925B2F0F99EF}"/>
          </ac:spMkLst>
        </pc:spChg>
        <pc:spChg chg="add mod">
          <ac:chgData name="李 適宏" userId="ba70bf4345ae8a18" providerId="Windows Live" clId="Web-{E7DA5099-78A1-408B-84DF-074DE53BB9A0}" dt="2023-08-31T07:23:23.051" v="2535"/>
          <ac:spMkLst>
            <pc:docMk/>
            <pc:sldMk cId="1163189224" sldId="285"/>
            <ac:spMk id="4" creationId="{27E637F6-D0DE-5D5A-964A-DDBDFBF5EC9A}"/>
          </ac:spMkLst>
        </pc:spChg>
        <pc:graphicFrameChg chg="add mod modGraphic">
          <ac:chgData name="李 適宏" userId="ba70bf4345ae8a18" providerId="Windows Live" clId="Web-{E7DA5099-78A1-408B-84DF-074DE53BB9A0}" dt="2023-08-30T20:38:31.080" v="1790"/>
          <ac:graphicFrameMkLst>
            <pc:docMk/>
            <pc:sldMk cId="1163189224" sldId="285"/>
            <ac:graphicFrameMk id="5" creationId="{FE83D9F6-757B-C76E-8D81-317A44A27283}"/>
          </ac:graphicFrameMkLst>
        </pc:graphicFrameChg>
        <pc:graphicFrameChg chg="add mod modGraphic">
          <ac:chgData name="李 適宏" userId="ba70bf4345ae8a18" providerId="Windows Live" clId="Web-{E7DA5099-78A1-408B-84DF-074DE53BB9A0}" dt="2023-08-30T20:10:53.525" v="1619" actId="1076"/>
          <ac:graphicFrameMkLst>
            <pc:docMk/>
            <pc:sldMk cId="1163189224" sldId="285"/>
            <ac:graphicFrameMk id="6" creationId="{36EA033C-9781-F383-536D-366F5DAD01B7}"/>
          </ac:graphicFrameMkLst>
        </pc:graphicFrameChg>
        <pc:picChg chg="add del mod">
          <ac:chgData name="李 適宏" userId="ba70bf4345ae8a18" providerId="Windows Live" clId="Web-{E7DA5099-78A1-408B-84DF-074DE53BB9A0}" dt="2023-08-30T20:05:45.315" v="1550"/>
          <ac:picMkLst>
            <pc:docMk/>
            <pc:sldMk cId="1163189224" sldId="285"/>
            <ac:picMk id="4" creationId="{D12873D1-A318-A32E-8C30-C7B7A2AB8884}"/>
          </ac:picMkLst>
        </pc:picChg>
        <pc:picChg chg="add del mod">
          <ac:chgData name="李 適宏" userId="ba70bf4345ae8a18" providerId="Windows Live" clId="Web-{E7DA5099-78A1-408B-84DF-074DE53BB9A0}" dt="2023-08-30T20:08:35.038" v="1570"/>
          <ac:picMkLst>
            <pc:docMk/>
            <pc:sldMk cId="1163189224" sldId="285"/>
            <ac:picMk id="7" creationId="{ED8F85C6-24AA-A7DC-2A95-F71EC8413F74}"/>
          </ac:picMkLst>
        </pc:picChg>
        <pc:picChg chg="add mod ord">
          <ac:chgData name="李 適宏" userId="ba70bf4345ae8a18" providerId="Windows Live" clId="Web-{E7DA5099-78A1-408B-84DF-074DE53BB9A0}" dt="2023-08-30T20:10:57.666" v="1620"/>
          <ac:picMkLst>
            <pc:docMk/>
            <pc:sldMk cId="1163189224" sldId="285"/>
            <ac:picMk id="8" creationId="{91E2D868-83DB-C4F8-C4B8-97551ACFF8C1}"/>
          </ac:picMkLst>
        </pc:picChg>
        <pc:cxnChg chg="add mod">
          <ac:chgData name="李 適宏" userId="ba70bf4345ae8a18" providerId="Windows Live" clId="Web-{E7DA5099-78A1-408B-84DF-074DE53BB9A0}" dt="2023-08-30T20:47:04.827" v="1868" actId="1076"/>
          <ac:cxnSpMkLst>
            <pc:docMk/>
            <pc:sldMk cId="1163189224" sldId="285"/>
            <ac:cxnSpMk id="9" creationId="{3403112F-9F7E-C354-EC03-ADECEA6C0B48}"/>
          </ac:cxnSpMkLst>
        </pc:cxnChg>
      </pc:sldChg>
      <pc:sldChg chg="addSp delSp modSp new">
        <pc:chgData name="李 適宏" userId="ba70bf4345ae8a18" providerId="Windows Live" clId="Web-{E7DA5099-78A1-408B-84DF-074DE53BB9A0}" dt="2023-08-31T07:23:23.082" v="2536"/>
        <pc:sldMkLst>
          <pc:docMk/>
          <pc:sldMk cId="1683517903" sldId="286"/>
        </pc:sldMkLst>
        <pc:spChg chg="mod">
          <ac:chgData name="李 適宏" userId="ba70bf4345ae8a18" providerId="Windows Live" clId="Web-{E7DA5099-78A1-408B-84DF-074DE53BB9A0}" dt="2023-08-30T20:37:34.079" v="1785" actId="20577"/>
          <ac:spMkLst>
            <pc:docMk/>
            <pc:sldMk cId="1683517903" sldId="286"/>
            <ac:spMk id="2" creationId="{A004FD11-257D-62CE-D688-723D2E67FB37}"/>
          </ac:spMkLst>
        </pc:spChg>
        <pc:spChg chg="add mod">
          <ac:chgData name="李 適宏" userId="ba70bf4345ae8a18" providerId="Windows Live" clId="Web-{E7DA5099-78A1-408B-84DF-074DE53BB9A0}" dt="2023-08-31T07:23:23.082" v="2536"/>
          <ac:spMkLst>
            <pc:docMk/>
            <pc:sldMk cId="1683517903" sldId="286"/>
            <ac:spMk id="3" creationId="{04EDCC1F-8918-FA2A-0DDD-7497C207A591}"/>
          </ac:spMkLst>
        </pc:spChg>
        <pc:spChg chg="del mod">
          <ac:chgData name="李 適宏" userId="ba70bf4345ae8a18" providerId="Windows Live" clId="Web-{E7DA5099-78A1-408B-84DF-074DE53BB9A0}" dt="2023-08-30T20:41:10.178" v="1800"/>
          <ac:spMkLst>
            <pc:docMk/>
            <pc:sldMk cId="1683517903" sldId="286"/>
            <ac:spMk id="3" creationId="{110FF0CA-2C6B-6141-5925-3FD2B02DF836}"/>
          </ac:spMkLst>
        </pc:spChg>
        <pc:spChg chg="add del mod">
          <ac:chgData name="李 適宏" userId="ba70bf4345ae8a18" providerId="Windows Live" clId="Web-{E7DA5099-78A1-408B-84DF-074DE53BB9A0}" dt="2023-08-30T20:40:41.318" v="1799"/>
          <ac:spMkLst>
            <pc:docMk/>
            <pc:sldMk cId="1683517903" sldId="286"/>
            <ac:spMk id="8" creationId="{F2FAC252-6DA2-3064-430B-73A955F4A344}"/>
          </ac:spMkLst>
        </pc:spChg>
        <pc:spChg chg="add mod">
          <ac:chgData name="李 適宏" userId="ba70bf4345ae8a18" providerId="Windows Live" clId="Web-{E7DA5099-78A1-408B-84DF-074DE53BB9A0}" dt="2023-08-30T20:45:08.246" v="1859" actId="20577"/>
          <ac:spMkLst>
            <pc:docMk/>
            <pc:sldMk cId="1683517903" sldId="286"/>
            <ac:spMk id="10" creationId="{26C2C17A-B174-444A-6239-F4E7F4A8C36E}"/>
          </ac:spMkLst>
        </pc:spChg>
        <pc:graphicFrameChg chg="add">
          <ac:chgData name="李 適宏" userId="ba70bf4345ae8a18" providerId="Windows Live" clId="Web-{E7DA5099-78A1-408B-84DF-074DE53BB9A0}" dt="2023-08-30T20:38:11.909" v="1786"/>
          <ac:graphicFrameMkLst>
            <pc:docMk/>
            <pc:sldMk cId="1683517903" sldId="286"/>
            <ac:graphicFrameMk id="5" creationId="{7E4D3DB7-9B03-0AD2-FBB7-028F48FFDB15}"/>
          </ac:graphicFrameMkLst>
        </pc:graphicFrameChg>
        <pc:graphicFrameChg chg="add mod modGraphic">
          <ac:chgData name="李 適宏" userId="ba70bf4345ae8a18" providerId="Windows Live" clId="Web-{E7DA5099-78A1-408B-84DF-074DE53BB9A0}" dt="2023-08-30T20:38:35.456" v="1792"/>
          <ac:graphicFrameMkLst>
            <pc:docMk/>
            <pc:sldMk cId="1683517903" sldId="286"/>
            <ac:graphicFrameMk id="7" creationId="{51168FDF-8612-72D2-66F0-A18598AF96BB}"/>
          </ac:graphicFrameMkLst>
        </pc:graphicFrameChg>
        <pc:picChg chg="add mod ord">
          <ac:chgData name="李 適宏" userId="ba70bf4345ae8a18" providerId="Windows Live" clId="Web-{E7DA5099-78A1-408B-84DF-074DE53BB9A0}" dt="2023-08-30T20:41:17.178" v="1802" actId="1076"/>
          <ac:picMkLst>
            <pc:docMk/>
            <pc:sldMk cId="1683517903" sldId="286"/>
            <ac:picMk id="9" creationId="{95A40EC2-584F-AB00-080A-2FE4DDD50844}"/>
          </ac:picMkLst>
        </pc:picChg>
      </pc:sldChg>
      <pc:sldChg chg="del">
        <pc:chgData name="李 適宏" userId="ba70bf4345ae8a18" providerId="Windows Live" clId="Web-{E7DA5099-78A1-408B-84DF-074DE53BB9A0}" dt="2023-08-30T09:56:24.059" v="37"/>
        <pc:sldMkLst>
          <pc:docMk/>
          <pc:sldMk cId="3819135115" sldId="286"/>
        </pc:sldMkLst>
      </pc:sldChg>
      <pc:sldChg chg="addSp modSp new">
        <pc:chgData name="李 適宏" userId="ba70bf4345ae8a18" providerId="Windows Live" clId="Web-{E7DA5099-78A1-408B-84DF-074DE53BB9A0}" dt="2023-08-31T07:23:23.082" v="2537"/>
        <pc:sldMkLst>
          <pc:docMk/>
          <pc:sldMk cId="2152916773" sldId="287"/>
        </pc:sldMkLst>
        <pc:spChg chg="mod">
          <ac:chgData name="李 適宏" userId="ba70bf4345ae8a18" providerId="Windows Live" clId="Web-{E7DA5099-78A1-408B-84DF-074DE53BB9A0}" dt="2023-08-31T06:06:23.073" v="1897" actId="20577"/>
          <ac:spMkLst>
            <pc:docMk/>
            <pc:sldMk cId="2152916773" sldId="287"/>
            <ac:spMk id="2" creationId="{3F2412AD-2AFB-13E9-4B13-8527F4C62FF6}"/>
          </ac:spMkLst>
        </pc:spChg>
        <pc:spChg chg="mod">
          <ac:chgData name="李 適宏" userId="ba70bf4345ae8a18" providerId="Windows Live" clId="Web-{E7DA5099-78A1-408B-84DF-074DE53BB9A0}" dt="2023-08-31T06:16:10.512" v="2085" actId="20577"/>
          <ac:spMkLst>
            <pc:docMk/>
            <pc:sldMk cId="2152916773" sldId="287"/>
            <ac:spMk id="3" creationId="{7911B56A-1115-9429-3174-CAF0E5D2CD92}"/>
          </ac:spMkLst>
        </pc:spChg>
        <pc:spChg chg="add mod">
          <ac:chgData name="李 適宏" userId="ba70bf4345ae8a18" providerId="Windows Live" clId="Web-{E7DA5099-78A1-408B-84DF-074DE53BB9A0}" dt="2023-08-31T07:23:23.082" v="2537"/>
          <ac:spMkLst>
            <pc:docMk/>
            <pc:sldMk cId="2152916773" sldId="287"/>
            <ac:spMk id="4" creationId="{A8D934C0-8310-91DC-0CD2-AC8E4FCC94A1}"/>
          </ac:spMkLst>
        </pc:spChg>
      </pc:sldChg>
      <pc:sldChg chg="del">
        <pc:chgData name="李 適宏" userId="ba70bf4345ae8a18" providerId="Windows Live" clId="Web-{E7DA5099-78A1-408B-84DF-074DE53BB9A0}" dt="2023-08-30T09:56:24.153" v="42"/>
        <pc:sldMkLst>
          <pc:docMk/>
          <pc:sldMk cId="2639931187" sldId="287"/>
        </pc:sldMkLst>
      </pc:sldChg>
      <pc:sldChg chg="addSp modSp new ord modNotes">
        <pc:chgData name="李 適宏" userId="ba70bf4345ae8a18" providerId="Windows Live" clId="Web-{E7DA5099-78A1-408B-84DF-074DE53BB9A0}" dt="2023-08-31T07:23:23.098" v="2538"/>
        <pc:sldMkLst>
          <pc:docMk/>
          <pc:sldMk cId="1025841646" sldId="288"/>
        </pc:sldMkLst>
        <pc:spChg chg="mod">
          <ac:chgData name="李 適宏" userId="ba70bf4345ae8a18" providerId="Windows Live" clId="Web-{E7DA5099-78A1-408B-84DF-074DE53BB9A0}" dt="2023-08-31T06:54:09.953" v="2306" actId="20577"/>
          <ac:spMkLst>
            <pc:docMk/>
            <pc:sldMk cId="1025841646" sldId="288"/>
            <ac:spMk id="2" creationId="{EE70504A-5172-8BA8-9C15-0F7B69AAB495}"/>
          </ac:spMkLst>
        </pc:spChg>
        <pc:spChg chg="mod">
          <ac:chgData name="李 適宏" userId="ba70bf4345ae8a18" providerId="Windows Live" clId="Web-{E7DA5099-78A1-408B-84DF-074DE53BB9A0}" dt="2023-08-31T07:09:04.901" v="2464" actId="20577"/>
          <ac:spMkLst>
            <pc:docMk/>
            <pc:sldMk cId="1025841646" sldId="288"/>
            <ac:spMk id="3" creationId="{11ED5AA8-FA66-12B1-7561-3FE447FE851E}"/>
          </ac:spMkLst>
        </pc:spChg>
        <pc:spChg chg="add mod">
          <ac:chgData name="李 適宏" userId="ba70bf4345ae8a18" providerId="Windows Live" clId="Web-{E7DA5099-78A1-408B-84DF-074DE53BB9A0}" dt="2023-08-31T07:23:23.098" v="2538"/>
          <ac:spMkLst>
            <pc:docMk/>
            <pc:sldMk cId="1025841646" sldId="288"/>
            <ac:spMk id="4" creationId="{83137B9D-4706-83CA-963E-BFB51394090C}"/>
          </ac:spMkLst>
        </pc:spChg>
      </pc:sldChg>
      <pc:sldChg chg="addSp modSp new ord">
        <pc:chgData name="李 適宏" userId="ba70bf4345ae8a18" providerId="Windows Live" clId="Web-{E7DA5099-78A1-408B-84DF-074DE53BB9A0}" dt="2023-08-31T07:23:23.113" v="2539"/>
        <pc:sldMkLst>
          <pc:docMk/>
          <pc:sldMk cId="1900478409" sldId="289"/>
        </pc:sldMkLst>
        <pc:spChg chg="mod">
          <ac:chgData name="李 適宏" userId="ba70bf4345ae8a18" providerId="Windows Live" clId="Web-{E7DA5099-78A1-408B-84DF-074DE53BB9A0}" dt="2023-08-31T06:54:14.485" v="2308" actId="20577"/>
          <ac:spMkLst>
            <pc:docMk/>
            <pc:sldMk cId="1900478409" sldId="289"/>
            <ac:spMk id="2" creationId="{08B7EDD0-E380-A8FC-31BE-E3386BA990D3}"/>
          </ac:spMkLst>
        </pc:spChg>
        <pc:spChg chg="mod">
          <ac:chgData name="李 適宏" userId="ba70bf4345ae8a18" providerId="Windows Live" clId="Web-{E7DA5099-78A1-408B-84DF-074DE53BB9A0}" dt="2023-08-31T07:18:44.090" v="2512" actId="20577"/>
          <ac:spMkLst>
            <pc:docMk/>
            <pc:sldMk cId="1900478409" sldId="289"/>
            <ac:spMk id="3" creationId="{2CFE26D1-1383-BF51-E3AF-009ADF969ECE}"/>
          </ac:spMkLst>
        </pc:spChg>
        <pc:spChg chg="add mod">
          <ac:chgData name="李 適宏" userId="ba70bf4345ae8a18" providerId="Windows Live" clId="Web-{E7DA5099-78A1-408B-84DF-074DE53BB9A0}" dt="2023-08-31T07:23:23.113" v="2539"/>
          <ac:spMkLst>
            <pc:docMk/>
            <pc:sldMk cId="1900478409" sldId="289"/>
            <ac:spMk id="4" creationId="{DD52911A-EB32-209A-14C0-E973569B1CF4}"/>
          </ac:spMkLst>
        </pc:spChg>
      </pc:sldChg>
    </pc:docChg>
  </pc:docChgLst>
  <pc:docChgLst>
    <pc:chgData name="李 適宏" userId="ba70bf4345ae8a18" providerId="Windows Live" clId="Web-{F70ECEBF-8AD3-43A7-BF35-843D2F9F26F7}"/>
    <pc:docChg chg="addSld modSld sldOrd">
      <pc:chgData name="李 適宏" userId="ba70bf4345ae8a18" providerId="Windows Live" clId="Web-{F70ECEBF-8AD3-43A7-BF35-843D2F9F26F7}" dt="2023-09-04T05:18:59.643" v="21" actId="20577"/>
      <pc:docMkLst>
        <pc:docMk/>
      </pc:docMkLst>
      <pc:sldChg chg="modSp">
        <pc:chgData name="李 適宏" userId="ba70bf4345ae8a18" providerId="Windows Live" clId="Web-{F70ECEBF-8AD3-43A7-BF35-843D2F9F26F7}" dt="2023-09-04T04:41:07.889" v="4" actId="20577"/>
        <pc:sldMkLst>
          <pc:docMk/>
          <pc:sldMk cId="1250583130" sldId="281"/>
        </pc:sldMkLst>
        <pc:spChg chg="mod">
          <ac:chgData name="李 適宏" userId="ba70bf4345ae8a18" providerId="Windows Live" clId="Web-{F70ECEBF-8AD3-43A7-BF35-843D2F9F26F7}" dt="2023-09-04T04:41:07.889" v="4" actId="20577"/>
          <ac:spMkLst>
            <pc:docMk/>
            <pc:sldMk cId="1250583130" sldId="281"/>
            <ac:spMk id="3" creationId="{BA75B119-A2A2-860D-8787-7E5292210D0A}"/>
          </ac:spMkLst>
        </pc:spChg>
      </pc:sldChg>
      <pc:sldChg chg="ord">
        <pc:chgData name="李 適宏" userId="ba70bf4345ae8a18" providerId="Windows Live" clId="Web-{F70ECEBF-8AD3-43A7-BF35-843D2F9F26F7}" dt="2023-09-04T04:43:08.282" v="6"/>
        <pc:sldMkLst>
          <pc:docMk/>
          <pc:sldMk cId="1129166158" sldId="282"/>
        </pc:sldMkLst>
      </pc:sldChg>
      <pc:sldChg chg="modSp">
        <pc:chgData name="李 適宏" userId="ba70bf4345ae8a18" providerId="Windows Live" clId="Web-{F70ECEBF-8AD3-43A7-BF35-843D2F9F26F7}" dt="2023-09-04T05:15:44.528" v="7" actId="20577"/>
        <pc:sldMkLst>
          <pc:docMk/>
          <pc:sldMk cId="1025841646" sldId="288"/>
        </pc:sldMkLst>
        <pc:spChg chg="mod">
          <ac:chgData name="李 適宏" userId="ba70bf4345ae8a18" providerId="Windows Live" clId="Web-{F70ECEBF-8AD3-43A7-BF35-843D2F9F26F7}" dt="2023-09-04T05:15:44.528" v="7" actId="20577"/>
          <ac:spMkLst>
            <pc:docMk/>
            <pc:sldMk cId="1025841646" sldId="288"/>
            <ac:spMk id="3" creationId="{11ED5AA8-FA66-12B1-7561-3FE447FE851E}"/>
          </ac:spMkLst>
        </pc:spChg>
      </pc:sldChg>
      <pc:sldChg chg="modSp">
        <pc:chgData name="李 適宏" userId="ba70bf4345ae8a18" providerId="Windows Live" clId="Web-{F70ECEBF-8AD3-43A7-BF35-843D2F9F26F7}" dt="2023-09-04T05:18:05.860" v="10" actId="20577"/>
        <pc:sldMkLst>
          <pc:docMk/>
          <pc:sldMk cId="1900478409" sldId="289"/>
        </pc:sldMkLst>
        <pc:spChg chg="mod">
          <ac:chgData name="李 適宏" userId="ba70bf4345ae8a18" providerId="Windows Live" clId="Web-{F70ECEBF-8AD3-43A7-BF35-843D2F9F26F7}" dt="2023-09-04T05:18:05.860" v="10" actId="20577"/>
          <ac:spMkLst>
            <pc:docMk/>
            <pc:sldMk cId="1900478409" sldId="289"/>
            <ac:spMk id="3" creationId="{2CFE26D1-1383-BF51-E3AF-009ADF969ECE}"/>
          </ac:spMkLst>
        </pc:spChg>
      </pc:sldChg>
      <pc:sldChg chg="delSp modSp new">
        <pc:chgData name="李 適宏" userId="ba70bf4345ae8a18" providerId="Windows Live" clId="Web-{F70ECEBF-8AD3-43A7-BF35-843D2F9F26F7}" dt="2023-09-04T05:18:59.643" v="21" actId="20577"/>
        <pc:sldMkLst>
          <pc:docMk/>
          <pc:sldMk cId="4091403356" sldId="290"/>
        </pc:sldMkLst>
        <pc:spChg chg="mod">
          <ac:chgData name="李 適宏" userId="ba70bf4345ae8a18" providerId="Windows Live" clId="Web-{F70ECEBF-8AD3-43A7-BF35-843D2F9F26F7}" dt="2023-09-04T05:18:59.643" v="21" actId="20577"/>
          <ac:spMkLst>
            <pc:docMk/>
            <pc:sldMk cId="4091403356" sldId="290"/>
            <ac:spMk id="2" creationId="{D31554D3-484E-CAD8-6D38-3915C1B95CCB}"/>
          </ac:spMkLst>
        </pc:spChg>
        <pc:spChg chg="del">
          <ac:chgData name="李 適宏" userId="ba70bf4345ae8a18" providerId="Windows Live" clId="Web-{F70ECEBF-8AD3-43A7-BF35-843D2F9F26F7}" dt="2023-09-04T05:18:32.142" v="12"/>
          <ac:spMkLst>
            <pc:docMk/>
            <pc:sldMk cId="4091403356" sldId="290"/>
            <ac:spMk id="3" creationId="{515F0E91-12F2-61B5-248E-07A2EBE351B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F667DF-ECF2-46EC-8446-7B955A747664}" type="datetimeFigureOut">
              <a:rPr lang="zh-TW" altLang="en-US" smtClean="0"/>
              <a:t>2024/7/29</a:t>
            </a:fld>
            <a:endParaRPr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6562F9-E128-4B6E-872C-5F1FFAE335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9557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B0929B-4ACD-4AAE-9309-95C05ACE2D43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3933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6562F9-E128-4B6E-872C-5F1FFAE33516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311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6562F9-E128-4B6E-872C-5F1FFAE33516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38431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第一個是最糟糕的情況</a:t>
            </a:r>
            <a:br>
              <a:rPr lang="en-US" altLang="zh-TW" dirty="0"/>
            </a:br>
            <a:r>
              <a:rPr lang="zh-TW" altLang="en-US" dirty="0"/>
              <a:t>第二個是隨機均勻抽樣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6562F9-E128-4B6E-872C-5F1FFAE33516}" type="slidenum">
              <a:rPr lang="zh-TW" altLang="en-US" smtClean="0"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4821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18045-16E7-451C-65FC-B158983ECC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AF068A-58AE-8713-2F67-C52F90F862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TW"/>
              <a:t>Click to edit Master subtitle style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BA286-7DBB-ABAF-AE2A-AD9DDE775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F57D2-7BA1-4DB1-96F5-7A053A222987}" type="datetime1">
              <a:rPr lang="zh-TW" altLang="en-US" smtClean="0"/>
              <a:t>2024/7/29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A0D4C-517F-3A75-2138-B35995E6D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41CC6E-1A90-9EBF-3395-DCC19E86B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3099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8A6AD-5403-1ACC-D4D1-96B39DD84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E60034-6B39-C082-088F-72D19BFE13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803D3-C2D4-4034-17A0-8D2928B12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EE008-8BE4-416E-B613-24286D41E7D4}" type="datetime1">
              <a:rPr lang="zh-TW" altLang="en-US" smtClean="0"/>
              <a:t>2024/7/29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95024-0915-E154-0CBE-65A94D230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7C4D6-1F53-D5A1-0F98-4AF14C84F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8947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C8714A-61BB-5406-A5DA-BC8910B5CD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4B0A4F-7A22-6245-0B0A-635765A854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23698-D80C-5B02-26C3-B7E0D0209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EF28F-6298-4CFF-8665-F90686AB1F2D}" type="datetime1">
              <a:rPr lang="zh-TW" altLang="en-US" smtClean="0"/>
              <a:t>2024/7/29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961CDA-4309-2D61-CD40-8DE7FA2E1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0DEE89-0D64-3A74-3CEA-425D035B8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8924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5D236-5FFE-A036-B937-040C50348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EEFD4-29DF-59B4-50ED-3F42FB6C5E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25951-765D-8F13-9483-0B7BC8346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0DED-8F7F-4840-95CC-07C169235ABE}" type="datetime1">
              <a:rPr lang="zh-TW" altLang="en-US" smtClean="0"/>
              <a:t>2024/7/29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3DCF9E-E6A3-995C-A1B7-97A453CBD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85ECA-E5DF-198A-D862-E85E01727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6363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64931-3342-74A5-5F4A-1ACADB362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4ABAD9-77A7-31C2-CE3B-83AB0265A3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5B3F41-FADE-64E8-94E5-51E3BAD87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65B83-0041-4153-BE6A-AC833F78FF5D}" type="datetime1">
              <a:rPr lang="zh-TW" altLang="en-US" smtClean="0"/>
              <a:t>2024/7/29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F82AA-63C8-C306-BDDF-A523D9F84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183CF1-15A7-D9A0-AB7D-63A9F3204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9627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A4541-876E-1323-86BB-134B34EBF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F7A99-40BB-A978-A62D-456D85CB31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B6C4AB-2328-C15C-EDBA-A6D9849715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785A17-9FA9-28E5-585D-C1967447E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B9B35-D303-45AC-922E-2C254C3D75FD}" type="datetime1">
              <a:rPr lang="zh-TW" altLang="en-US" smtClean="0"/>
              <a:t>2024/7/29</a:t>
            </a:fld>
            <a:endParaRPr lang="zh-TW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8A8324-6BD6-434F-B46A-42E288600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7986F1-3A6D-B41E-CFB4-7417B1F77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5118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3C63D-C7AF-2A59-F8AD-A038C042A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7C0EB9-FD48-3B5F-2543-5658F7F50A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5B3736-516F-9579-FACA-DCB21A18E9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B03EA5-7849-E5F4-BF87-F3FC863686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31D914-6ED8-D257-6CC2-104C6745C0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9A8773-F0F7-3DBC-9C59-CA8EF9CF9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1656-B42B-4D9A-AC54-F81F7BCCBEAE}" type="datetime1">
              <a:rPr lang="zh-TW" altLang="en-US" smtClean="0"/>
              <a:t>2024/7/29</a:t>
            </a:fld>
            <a:endParaRPr lang="zh-TW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D508DB-1C1C-AFC2-2C1A-1DDBC10F8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C9407E-CED6-F5A6-39DB-82B07C84A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5342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28DAB-3374-67D6-5EB1-2C3253F55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0D7194-F69E-4DA8-89C4-AE8729BF6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7E9E-DC5F-4981-A278-B964CEDE55F3}" type="datetime1">
              <a:rPr lang="zh-TW" altLang="en-US" smtClean="0"/>
              <a:t>2024/7/29</a:t>
            </a:fld>
            <a:endParaRPr lang="zh-TW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8D0780-D9CB-B34D-A2E0-1D14B42F5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A4697E-BF8C-08DA-29D6-3B9ACC5CE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0603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7CFF4D-DBD6-E4FB-30B0-3844F2359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BA28-29E6-413C-8FC3-1AB2A12C5000}" type="datetime1">
              <a:rPr lang="zh-TW" altLang="en-US" smtClean="0"/>
              <a:t>2024/7/29</a:t>
            </a:fld>
            <a:endParaRPr lang="zh-TW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53340C-74EA-761B-F592-FD6C44690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816107-4110-8028-60EF-14E5F2D11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8812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D5481-AD55-0A04-6A16-2FE5FE1FE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FA7E5-F55B-C36B-5945-661CDB1ED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045507-E0DA-CCE2-C66E-2F29EA6A91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D0A186-4631-35C9-68C0-298149FFE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5B894-C477-477B-A40C-ABF96CFD8F6D}" type="datetime1">
              <a:rPr lang="zh-TW" altLang="en-US" smtClean="0"/>
              <a:t>2024/7/29</a:t>
            </a:fld>
            <a:endParaRPr lang="zh-TW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6AC9F0-1D2E-CD0B-A6B8-A8337FE53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C73D3E-1C05-2CFF-6405-4771E57F8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5450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29362-71C4-6CF9-38E0-C4F81738C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30231A-174C-8A04-7F37-326E7B3D7B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03C50E-C2ED-00AE-E101-79CFAFB17C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E4BE7B-D25D-CFE2-B089-BAA86DCFC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8CEE4-CC87-4EDB-B1A0-E5B550FCFFE6}" type="datetime1">
              <a:rPr lang="zh-TW" altLang="en-US" smtClean="0"/>
              <a:t>2024/7/29</a:t>
            </a:fld>
            <a:endParaRPr lang="zh-TW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D0EA70-9CF5-E2A3-4310-0B5FAE7B7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134B4A-B942-A3BD-6BA9-01E17E554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8095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9CB272-2800-21BB-F226-6BCB7515B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EA0C83-E1FB-8AAC-CDEA-98C2D15B7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0E59ED-035C-8CC1-CFE9-73EA26D0C3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9A6DC-91FA-468A-8153-0A164473FE7A}" type="datetime1">
              <a:rPr lang="zh-TW" altLang="en-US" smtClean="0"/>
              <a:t>2024/7/29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0ED3AA-0139-02CF-DF2C-5E6C9CB6C2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D16DD-A0C6-441C-56CA-8F27599A8E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3377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901A9-EC42-0349-C42C-1EF1F72BF0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3962" y="1122363"/>
            <a:ext cx="9744075" cy="23876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zh-TW" sz="4400" dirty="0">
                <a:latin typeface="Times New Roman"/>
                <a:ea typeface="新細明體"/>
                <a:cs typeface="Times New Roman"/>
              </a:rPr>
              <a:t>Algorithms for jumbled pattern matching in strings</a:t>
            </a:r>
            <a:endParaRPr lang="zh-TW" sz="4400" dirty="0">
              <a:ea typeface="新細明體"/>
              <a:cs typeface="Calibri Ligh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DBE6CB-9CF8-48E7-B831-C6B10B6C08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6767" y="3845319"/>
            <a:ext cx="9398466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P´eter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Burcsi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Ferdinando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Cicalese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Gabriele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Fici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and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Zsuzsanna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Lipt´ak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Journal of Foundations of Computer Science 23.02 (2012): 357-374.</a:t>
            </a:r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272805CA-C188-EA0E-0232-5E39FC11B582}"/>
              </a:ext>
            </a:extLst>
          </p:cNvPr>
          <p:cNvSpPr txBox="1">
            <a:spLocks/>
          </p:cNvSpPr>
          <p:nvPr/>
        </p:nvSpPr>
        <p:spPr>
          <a:xfrm>
            <a:off x="8322197" y="6012805"/>
            <a:ext cx="3584053" cy="66071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" altLang="zh-TW" dirty="0">
                <a:latin typeface="Times New Roman"/>
                <a:ea typeface="新細明體"/>
                <a:cs typeface="Times New Roman"/>
              </a:rPr>
              <a:t>Presenter: Shih-Hong Lee</a:t>
            </a:r>
          </a:p>
          <a:p>
            <a:r>
              <a:rPr kumimoji="1" lang="en" altLang="zh-TW" dirty="0">
                <a:latin typeface="Times New Roman"/>
                <a:ea typeface="新細明體"/>
                <a:cs typeface="Times New Roman"/>
              </a:rPr>
              <a:t>Date: </a:t>
            </a:r>
            <a:r>
              <a:rPr kumimoji="1" lang="en-US" altLang="zh-TW" dirty="0">
                <a:latin typeface="Times New Roman"/>
                <a:ea typeface="新細明體"/>
                <a:cs typeface="Times New Roman"/>
              </a:rPr>
              <a:t>July</a:t>
            </a:r>
            <a:r>
              <a:rPr kumimoji="1" lang="en" altLang="zh-TW" dirty="0">
                <a:latin typeface="Times New Roman"/>
                <a:ea typeface="新細明體"/>
                <a:cs typeface="Times New Roman"/>
              </a:rPr>
              <a:t> </a:t>
            </a:r>
            <a:r>
              <a:rPr kumimoji="1" lang="en-US" altLang="zh-TW" dirty="0">
                <a:latin typeface="Times New Roman"/>
                <a:ea typeface="新細明體"/>
                <a:cs typeface="Times New Roman"/>
              </a:rPr>
              <a:t>30</a:t>
            </a:r>
            <a:r>
              <a:rPr kumimoji="1" lang="en" altLang="zh-TW" dirty="0">
                <a:latin typeface="Times New Roman"/>
                <a:ea typeface="新細明體"/>
                <a:cs typeface="Times New Roman"/>
              </a:rPr>
              <a:t>, 2024</a:t>
            </a:r>
            <a:endParaRPr lang="en" altLang="zh-TW" dirty="0">
              <a:latin typeface="Times New Roman"/>
              <a:ea typeface="新細明體"/>
              <a:cs typeface="Times New Roman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AAB76B-0FAF-9711-6F27-1F8F6638E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C478-69CB-4CE2-A453-7F649089E273}" type="slidenum">
              <a:rPr lang="zh-TW" altLang="en-US" smtClean="0"/>
              <a:t>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67857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BFF281A-E45A-DB9C-1C77-B14EFE2FB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1451"/>
            <a:ext cx="10515600" cy="5875512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 </a:t>
            </a:r>
            <a:r>
              <a:rPr lang="el-GR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 = {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 b, c} and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cabcccaaabccbaacca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Query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 =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(3,1,2)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A699024-59F4-7DBA-1411-4F6382FD7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10</a:t>
            </a:fld>
            <a:endParaRPr lang="zh-TW" altLang="en-US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E539D3A9-E1C3-0BBA-2E8A-51DD15C17D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519" y="1352051"/>
            <a:ext cx="11622122" cy="2019582"/>
          </a:xfrm>
          <a:prstGeom prst="rect">
            <a:avLst/>
          </a:prstGeom>
        </p:spPr>
      </p:pic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68B84CA2-0E7E-790C-C751-2F6AB02B02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913080"/>
              </p:ext>
            </p:extLst>
          </p:nvPr>
        </p:nvGraphicFramePr>
        <p:xfrm>
          <a:off x="0" y="4826669"/>
          <a:ext cx="12198700" cy="135029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09935">
                  <a:extLst>
                    <a:ext uri="{9D8B030D-6E8A-4147-A177-3AD203B41FA5}">
                      <a16:colId xmlns:a16="http://schemas.microsoft.com/office/drawing/2014/main" val="2574389321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43974935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2528366661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3362754445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329071251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555540945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954580834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690479400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853254152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3403780562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91343751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514459300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526592788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958888844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818964806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781278362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3897556606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4218786113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289165293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480064095"/>
                    </a:ext>
                  </a:extLst>
                </a:gridCol>
              </a:tblGrid>
              <a:tr h="67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/>
                        <a:t>index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42913"/>
                  </a:ext>
                </a:extLst>
              </a:tr>
              <a:tr h="67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/>
                        <a:t>text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5752240"/>
                  </a:ext>
                </a:extLst>
              </a:tr>
            </a:tbl>
          </a:graphicData>
        </a:graphic>
      </p:graphicFrame>
      <p:sp>
        <p:nvSpPr>
          <p:cNvPr id="10" name="文字方塊 9">
            <a:extLst>
              <a:ext uri="{FF2B5EF4-FFF2-40B4-BE49-F238E27FC236}">
                <a16:creationId xmlns:a16="http://schemas.microsoft.com/office/drawing/2014/main" id="{49E47354-0B43-51BD-1E65-BF68AE6CAB0F}"/>
              </a:ext>
            </a:extLst>
          </p:cNvPr>
          <p:cNvSpPr txBox="1"/>
          <p:nvPr/>
        </p:nvSpPr>
        <p:spPr>
          <a:xfrm>
            <a:off x="654818" y="3848141"/>
            <a:ext cx="562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zh-TW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A49CBB4B-F214-B553-0AAD-5F9D7265B706}"/>
              </a:ext>
            </a:extLst>
          </p:cNvPr>
          <p:cNvSpPr txBox="1"/>
          <p:nvPr/>
        </p:nvSpPr>
        <p:spPr>
          <a:xfrm>
            <a:off x="654818" y="4391486"/>
            <a:ext cx="562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zh-TW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圖片 14">
            <a:extLst>
              <a:ext uri="{FF2B5EF4-FFF2-40B4-BE49-F238E27FC236}">
                <a16:creationId xmlns:a16="http://schemas.microsoft.com/office/drawing/2014/main" id="{2F63ABD7-425D-5BC9-C704-89DA8EA740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758170"/>
            <a:ext cx="5787245" cy="376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866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1CA8F7A-9C41-5EDF-CEED-BEC122D60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F02DA33-0563-E903-3900-021F211B9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4A18F1A-A10B-91D1-A2B1-64E80474C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11</a:t>
            </a:fld>
            <a:endParaRPr lang="zh-TW" altLang="en-US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28F5734D-D93E-73BB-95D7-4502F36E25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4703" y="681037"/>
            <a:ext cx="9802593" cy="4867954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6E9A7961-E50E-A941-CBEB-BCDF019F13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6982" y="5756191"/>
            <a:ext cx="4896533" cy="600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59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BFF281A-E45A-DB9C-1C77-B14EFE2FB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1451"/>
            <a:ext cx="10515600" cy="5875512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 </a:t>
            </a:r>
            <a:r>
              <a:rPr lang="el-GR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 = {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 b, c} and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cabcccaaabccbaacca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Query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 =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(3,1,2)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A699024-59F4-7DBA-1411-4F6382FD7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12</a:t>
            </a:fld>
            <a:endParaRPr lang="zh-TW" altLang="en-US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E539D3A9-E1C3-0BBA-2E8A-51DD15C17D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519" y="1352051"/>
            <a:ext cx="8236968" cy="1431342"/>
          </a:xfrm>
          <a:prstGeom prst="rect">
            <a:avLst/>
          </a:prstGeom>
        </p:spPr>
      </p:pic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68B84CA2-0E7E-790C-C751-2F6AB02B02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099978"/>
              </p:ext>
            </p:extLst>
          </p:nvPr>
        </p:nvGraphicFramePr>
        <p:xfrm>
          <a:off x="0" y="3249086"/>
          <a:ext cx="12198700" cy="135029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09935">
                  <a:extLst>
                    <a:ext uri="{9D8B030D-6E8A-4147-A177-3AD203B41FA5}">
                      <a16:colId xmlns:a16="http://schemas.microsoft.com/office/drawing/2014/main" val="2574389321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43974935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2528366661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3362754445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329071251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555540945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954580834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690479400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853254152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3403780562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91343751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514459300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526592788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958888844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818964806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781278362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3897556606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4218786113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289165293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480064095"/>
                    </a:ext>
                  </a:extLst>
                </a:gridCol>
              </a:tblGrid>
              <a:tr h="67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/>
                        <a:t>index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42913"/>
                  </a:ext>
                </a:extLst>
              </a:tr>
              <a:tr h="67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/>
                        <a:t>text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4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5752240"/>
                  </a:ext>
                </a:extLst>
              </a:tr>
            </a:tbl>
          </a:graphicData>
        </a:graphic>
      </p:graphicFrame>
      <p:sp>
        <p:nvSpPr>
          <p:cNvPr id="10" name="文字方塊 9">
            <a:extLst>
              <a:ext uri="{FF2B5EF4-FFF2-40B4-BE49-F238E27FC236}">
                <a16:creationId xmlns:a16="http://schemas.microsoft.com/office/drawing/2014/main" id="{49E47354-0B43-51BD-1E65-BF68AE6CAB0F}"/>
              </a:ext>
            </a:extLst>
          </p:cNvPr>
          <p:cNvSpPr txBox="1"/>
          <p:nvPr/>
        </p:nvSpPr>
        <p:spPr>
          <a:xfrm>
            <a:off x="654818" y="2742829"/>
            <a:ext cx="562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zh-TW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A49CBB4B-F214-B553-0AAD-5F9D7265B706}"/>
              </a:ext>
            </a:extLst>
          </p:cNvPr>
          <p:cNvSpPr txBox="1"/>
          <p:nvPr/>
        </p:nvSpPr>
        <p:spPr>
          <a:xfrm>
            <a:off x="5533292" y="2743157"/>
            <a:ext cx="562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zh-TW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圖片 14">
            <a:extLst>
              <a:ext uri="{FF2B5EF4-FFF2-40B4-BE49-F238E27FC236}">
                <a16:creationId xmlns:a16="http://schemas.microsoft.com/office/drawing/2014/main" id="{2F63ABD7-425D-5BC9-C704-89DA8EA740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758170"/>
            <a:ext cx="5787245" cy="37629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AAF3F01B-96F7-A314-0768-120A755DFDB0}"/>
                  </a:ext>
                </a:extLst>
              </p:cNvPr>
              <p:cNvSpPr txBox="1"/>
              <p:nvPr/>
            </p:nvSpPr>
            <p:spPr>
              <a:xfrm>
                <a:off x="8706217" y="1049519"/>
                <a:ext cx="3240758" cy="2585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zh-TW" altLang="en-US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zh-TW" altLang="en-US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 err="1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firstfit</a:t>
                </a:r>
                <a:r>
                  <a:rPr lang="en-US" altLang="zh-TW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((0,0,0)+(3,1,2)) = </a:t>
                </a:r>
                <a:r>
                  <a:rPr lang="en-US" altLang="zh-TW" dirty="0" err="1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firstfit</a:t>
                </a:r>
                <a:r>
                  <a:rPr lang="en-US" altLang="zh-TW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(3,1,2)  = 8</a:t>
                </a:r>
              </a:p>
              <a:p>
                <a:r>
                  <a:rPr lang="en-US" altLang="zh-TW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(3,1,4)-(0,0,0) </a:t>
                </a:r>
                <a14:m>
                  <m:oMath xmlns:m="http://schemas.openxmlformats.org/officeDocument/2006/math">
                    <m:r>
                      <a:rPr lang="en-US" altLang="zh-TW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  <m:r>
                      <a:rPr lang="en-US" altLang="zh-TW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(3,1,2)</m:t>
                    </m:r>
                  </m:oMath>
                </a14:m>
                <a:endParaRPr lang="en-US" altLang="zh-TW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dirty="0">
                    <a:solidFill>
                      <a:schemeClr val="accent6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zh-TW" altLang="en-US" dirty="0">
                    <a:solidFill>
                      <a:schemeClr val="accent6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solidFill>
                      <a:schemeClr val="accent6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zh-TW" altLang="en-US" dirty="0">
                    <a:solidFill>
                      <a:schemeClr val="accent6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 err="1">
                    <a:solidFill>
                      <a:schemeClr val="accent6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firstfit</a:t>
                </a:r>
                <a:r>
                  <a:rPr lang="en-US" altLang="zh-TW" dirty="0">
                    <a:solidFill>
                      <a:schemeClr val="accent6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((3,1,4)-(3,1,2)) = </a:t>
                </a:r>
                <a:r>
                  <a:rPr lang="en-US" altLang="zh-TW" dirty="0" err="1">
                    <a:solidFill>
                      <a:schemeClr val="accent6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firstfit</a:t>
                </a:r>
                <a:r>
                  <a:rPr lang="en-US" altLang="zh-TW" dirty="0">
                    <a:solidFill>
                      <a:schemeClr val="accent6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(0,0,2) = 4</a:t>
                </a:r>
              </a:p>
              <a:p>
                <a:r>
                  <a:rPr lang="en-US" altLang="zh-TW" dirty="0">
                    <a:solidFill>
                      <a:schemeClr val="accent6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zh-TW" b="0" i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3,1,4)−(1,1,2)</m:t>
                    </m:r>
                    <m:r>
                      <a:rPr lang="en-US" altLang="zh-TW" i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  <m:r>
                      <a:rPr lang="en-US" altLang="zh-TW" b="0" i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(3,1,2)</m:t>
                    </m:r>
                  </m:oMath>
                </a14:m>
                <a:endParaRPr lang="en-US" altLang="zh-TW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AAF3F01B-96F7-A314-0768-120A755DFD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6217" y="1049519"/>
                <a:ext cx="3240758" cy="2585323"/>
              </a:xfrm>
              <a:prstGeom prst="rect">
                <a:avLst/>
              </a:prstGeom>
              <a:blipFill>
                <a:blip r:embed="rId4"/>
                <a:stretch>
                  <a:fillRect l="-1504" t="-117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2" name="表格 11">
            <a:extLst>
              <a:ext uri="{FF2B5EF4-FFF2-40B4-BE49-F238E27FC236}">
                <a16:creationId xmlns:a16="http://schemas.microsoft.com/office/drawing/2014/main" id="{98319710-47C3-C87F-AACD-137CF45CD0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1235125"/>
              </p:ext>
            </p:extLst>
          </p:nvPr>
        </p:nvGraphicFramePr>
        <p:xfrm>
          <a:off x="11728" y="5119755"/>
          <a:ext cx="12198700" cy="135029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09935">
                  <a:extLst>
                    <a:ext uri="{9D8B030D-6E8A-4147-A177-3AD203B41FA5}">
                      <a16:colId xmlns:a16="http://schemas.microsoft.com/office/drawing/2014/main" val="2574389321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43974935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2528366661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3362754445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329071251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555540945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954580834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690479400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853254152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3403780562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91343751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514459300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526592788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958888844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818964806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781278362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3897556606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4218786113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289165293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480064095"/>
                    </a:ext>
                  </a:extLst>
                </a:gridCol>
              </a:tblGrid>
              <a:tr h="67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/>
                        <a:t>index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42913"/>
                  </a:ext>
                </a:extLst>
              </a:tr>
              <a:tr h="67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/>
                        <a:t>text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5752240"/>
                  </a:ext>
                </a:extLst>
              </a:tr>
            </a:tbl>
          </a:graphicData>
        </a:graphic>
      </p:graphicFrame>
      <p:sp>
        <p:nvSpPr>
          <p:cNvPr id="13" name="文字方塊 12">
            <a:extLst>
              <a:ext uri="{FF2B5EF4-FFF2-40B4-BE49-F238E27FC236}">
                <a16:creationId xmlns:a16="http://schemas.microsoft.com/office/drawing/2014/main" id="{FB0DD69F-0DA1-52B6-4B78-B96162DE2EA9}"/>
              </a:ext>
            </a:extLst>
          </p:cNvPr>
          <p:cNvSpPr txBox="1"/>
          <p:nvPr/>
        </p:nvSpPr>
        <p:spPr>
          <a:xfrm>
            <a:off x="3108299" y="4613498"/>
            <a:ext cx="562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zh-TW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3AE4BBAE-6835-6095-D193-B49F700B1480}"/>
              </a:ext>
            </a:extLst>
          </p:cNvPr>
          <p:cNvSpPr txBox="1"/>
          <p:nvPr/>
        </p:nvSpPr>
        <p:spPr>
          <a:xfrm>
            <a:off x="5545020" y="4613826"/>
            <a:ext cx="562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zh-TW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CDA698F0-DA94-3A07-0EC4-06FF06580703}"/>
              </a:ext>
            </a:extLst>
          </p:cNvPr>
          <p:cNvSpPr/>
          <p:nvPr/>
        </p:nvSpPr>
        <p:spPr>
          <a:xfrm>
            <a:off x="4160018" y="1352051"/>
            <a:ext cx="291402" cy="1376660"/>
          </a:xfrm>
          <a:prstGeom prst="rect">
            <a:avLst/>
          </a:prstGeom>
          <a:noFill/>
          <a:ln w="539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BEC70006-8FE4-E006-C0A3-7F8953AF02DF}"/>
              </a:ext>
            </a:extLst>
          </p:cNvPr>
          <p:cNvSpPr/>
          <p:nvPr/>
        </p:nvSpPr>
        <p:spPr>
          <a:xfrm>
            <a:off x="2612663" y="1379392"/>
            <a:ext cx="291402" cy="1376660"/>
          </a:xfrm>
          <a:prstGeom prst="rect">
            <a:avLst/>
          </a:prstGeom>
          <a:noFill/>
          <a:ln w="539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1530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BFF281A-E45A-DB9C-1C77-B14EFE2FB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1451"/>
            <a:ext cx="10515600" cy="5875512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 </a:t>
            </a:r>
            <a:r>
              <a:rPr lang="el-GR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 = {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 b, c} and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cabcccaaabccbaacca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Query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 =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(3,1,2)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A699024-59F4-7DBA-1411-4F6382FD7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13</a:t>
            </a:fld>
            <a:endParaRPr lang="zh-TW" altLang="en-US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E539D3A9-E1C3-0BBA-2E8A-51DD15C17D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519" y="1352051"/>
            <a:ext cx="8236968" cy="1431342"/>
          </a:xfrm>
          <a:prstGeom prst="rect">
            <a:avLst/>
          </a:prstGeom>
        </p:spPr>
      </p:pic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68B84CA2-0E7E-790C-C751-2F6AB02B02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295766"/>
              </p:ext>
            </p:extLst>
          </p:nvPr>
        </p:nvGraphicFramePr>
        <p:xfrm>
          <a:off x="0" y="3249086"/>
          <a:ext cx="12198700" cy="135029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09935">
                  <a:extLst>
                    <a:ext uri="{9D8B030D-6E8A-4147-A177-3AD203B41FA5}">
                      <a16:colId xmlns:a16="http://schemas.microsoft.com/office/drawing/2014/main" val="2574389321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43974935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2528366661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3362754445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329071251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555540945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954580834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690479400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853254152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3403780562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91343751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514459300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526592788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958888844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818964806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781278362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3897556606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4218786113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289165293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480064095"/>
                    </a:ext>
                  </a:extLst>
                </a:gridCol>
              </a:tblGrid>
              <a:tr h="67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/>
                        <a:t>index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42913"/>
                  </a:ext>
                </a:extLst>
              </a:tr>
              <a:tr h="67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/>
                        <a:t>text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4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5752240"/>
                  </a:ext>
                </a:extLst>
              </a:tr>
            </a:tbl>
          </a:graphicData>
        </a:graphic>
      </p:graphicFrame>
      <p:sp>
        <p:nvSpPr>
          <p:cNvPr id="10" name="文字方塊 9">
            <a:extLst>
              <a:ext uri="{FF2B5EF4-FFF2-40B4-BE49-F238E27FC236}">
                <a16:creationId xmlns:a16="http://schemas.microsoft.com/office/drawing/2014/main" id="{49E47354-0B43-51BD-1E65-BF68AE6CAB0F}"/>
              </a:ext>
            </a:extLst>
          </p:cNvPr>
          <p:cNvSpPr txBox="1"/>
          <p:nvPr/>
        </p:nvSpPr>
        <p:spPr>
          <a:xfrm>
            <a:off x="3066423" y="2742829"/>
            <a:ext cx="562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zh-TW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A49CBB4B-F214-B553-0AAD-5F9D7265B706}"/>
              </a:ext>
            </a:extLst>
          </p:cNvPr>
          <p:cNvSpPr txBox="1"/>
          <p:nvPr/>
        </p:nvSpPr>
        <p:spPr>
          <a:xfrm>
            <a:off x="6708946" y="2743157"/>
            <a:ext cx="562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zh-TW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圖片 14">
            <a:extLst>
              <a:ext uri="{FF2B5EF4-FFF2-40B4-BE49-F238E27FC236}">
                <a16:creationId xmlns:a16="http://schemas.microsoft.com/office/drawing/2014/main" id="{2F63ABD7-425D-5BC9-C704-89DA8EA740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758170"/>
            <a:ext cx="5787245" cy="376290"/>
          </a:xfrm>
          <a:prstGeom prst="rect">
            <a:avLst/>
          </a:prstGeom>
        </p:spPr>
      </p:pic>
      <p:sp>
        <p:nvSpPr>
          <p:cNvPr id="8" name="文字方塊 7">
            <a:extLst>
              <a:ext uri="{FF2B5EF4-FFF2-40B4-BE49-F238E27FC236}">
                <a16:creationId xmlns:a16="http://schemas.microsoft.com/office/drawing/2014/main" id="{AAF3F01B-96F7-A314-0768-120A755DFDB0}"/>
              </a:ext>
            </a:extLst>
          </p:cNvPr>
          <p:cNvSpPr txBox="1"/>
          <p:nvPr/>
        </p:nvSpPr>
        <p:spPr>
          <a:xfrm>
            <a:off x="8706217" y="1049519"/>
            <a:ext cx="324075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zh-TW" altLang="en-US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firstfit</a:t>
            </a:r>
            <a:r>
              <a:rPr lang="en-US" altLang="zh-TW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((1,1,2)+(3,1,2)) = </a:t>
            </a:r>
            <a:r>
              <a:rPr lang="en-US" altLang="zh-TW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firstfit</a:t>
            </a:r>
            <a:r>
              <a:rPr lang="en-US" altLang="zh-TW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(4,2,4)  = 10</a:t>
            </a:r>
          </a:p>
          <a:p>
            <a:r>
              <a:rPr lang="en-US" altLang="zh-TW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(4,2,4) – (1,1,2) = (3,1,2) (</a:t>
            </a:r>
            <a:r>
              <a:rPr lang="en-US" altLang="zh-TW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occurance</a:t>
            </a:r>
            <a:r>
              <a:rPr lang="en-US" altLang="zh-TW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r>
              <a:rPr lang="en-US" altLang="zh-TW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 =L+1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CDA698F0-DA94-3A07-0EC4-06FF06580703}"/>
              </a:ext>
            </a:extLst>
          </p:cNvPr>
          <p:cNvSpPr/>
          <p:nvPr/>
        </p:nvSpPr>
        <p:spPr>
          <a:xfrm>
            <a:off x="4983978" y="1352051"/>
            <a:ext cx="291402" cy="1376660"/>
          </a:xfrm>
          <a:prstGeom prst="rect">
            <a:avLst/>
          </a:prstGeom>
          <a:noFill/>
          <a:ln w="539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13572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BFF281A-E45A-DB9C-1C77-B14EFE2FB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1451"/>
            <a:ext cx="10515600" cy="5875512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 </a:t>
            </a:r>
            <a:r>
              <a:rPr lang="el-GR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 = {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 b, c} and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cabcccaaabccbaacca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Query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 =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(3,1,2)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A699024-59F4-7DBA-1411-4F6382FD7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14</a:t>
            </a:fld>
            <a:endParaRPr lang="zh-TW" altLang="en-US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E539D3A9-E1C3-0BBA-2E8A-51DD15C17D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519" y="1352051"/>
            <a:ext cx="8236968" cy="1431342"/>
          </a:xfrm>
          <a:prstGeom prst="rect">
            <a:avLst/>
          </a:prstGeom>
        </p:spPr>
      </p:pic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68B84CA2-0E7E-790C-C751-2F6AB02B02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521815"/>
              </p:ext>
            </p:extLst>
          </p:nvPr>
        </p:nvGraphicFramePr>
        <p:xfrm>
          <a:off x="0" y="3249086"/>
          <a:ext cx="12198700" cy="135029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09935">
                  <a:extLst>
                    <a:ext uri="{9D8B030D-6E8A-4147-A177-3AD203B41FA5}">
                      <a16:colId xmlns:a16="http://schemas.microsoft.com/office/drawing/2014/main" val="2574389321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43974935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2528366661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3362754445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329071251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555540945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954580834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690479400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853254152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3403780562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91343751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514459300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526592788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958888844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818964806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781278362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3897556606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4218786113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289165293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480064095"/>
                    </a:ext>
                  </a:extLst>
                </a:gridCol>
              </a:tblGrid>
              <a:tr h="67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/>
                        <a:t>index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42913"/>
                  </a:ext>
                </a:extLst>
              </a:tr>
              <a:tr h="67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/>
                        <a:t>text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4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5752240"/>
                  </a:ext>
                </a:extLst>
              </a:tr>
            </a:tbl>
          </a:graphicData>
        </a:graphic>
      </p:graphicFrame>
      <p:sp>
        <p:nvSpPr>
          <p:cNvPr id="10" name="文字方塊 9">
            <a:extLst>
              <a:ext uri="{FF2B5EF4-FFF2-40B4-BE49-F238E27FC236}">
                <a16:creationId xmlns:a16="http://schemas.microsoft.com/office/drawing/2014/main" id="{49E47354-0B43-51BD-1E65-BF68AE6CAB0F}"/>
              </a:ext>
            </a:extLst>
          </p:cNvPr>
          <p:cNvSpPr txBox="1"/>
          <p:nvPr/>
        </p:nvSpPr>
        <p:spPr>
          <a:xfrm>
            <a:off x="3659274" y="2742829"/>
            <a:ext cx="562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zh-TW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A49CBB4B-F214-B553-0AAD-5F9D7265B706}"/>
              </a:ext>
            </a:extLst>
          </p:cNvPr>
          <p:cNvSpPr txBox="1"/>
          <p:nvPr/>
        </p:nvSpPr>
        <p:spPr>
          <a:xfrm>
            <a:off x="7407312" y="2731643"/>
            <a:ext cx="562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zh-TW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圖片 14">
            <a:extLst>
              <a:ext uri="{FF2B5EF4-FFF2-40B4-BE49-F238E27FC236}">
                <a16:creationId xmlns:a16="http://schemas.microsoft.com/office/drawing/2014/main" id="{2F63ABD7-425D-5BC9-C704-89DA8EA740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758170"/>
            <a:ext cx="5787245" cy="376290"/>
          </a:xfrm>
          <a:prstGeom prst="rect">
            <a:avLst/>
          </a:prstGeom>
        </p:spPr>
      </p:pic>
      <p:sp>
        <p:nvSpPr>
          <p:cNvPr id="8" name="文字方塊 7">
            <a:extLst>
              <a:ext uri="{FF2B5EF4-FFF2-40B4-BE49-F238E27FC236}">
                <a16:creationId xmlns:a16="http://schemas.microsoft.com/office/drawing/2014/main" id="{AAF3F01B-96F7-A314-0768-120A755DFDB0}"/>
              </a:ext>
            </a:extLst>
          </p:cNvPr>
          <p:cNvSpPr txBox="1"/>
          <p:nvPr/>
        </p:nvSpPr>
        <p:spPr>
          <a:xfrm>
            <a:off x="8706217" y="1049519"/>
            <a:ext cx="324075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zh-TW" altLang="en-US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firstfit</a:t>
            </a:r>
            <a:r>
              <a:rPr lang="en-US" altLang="zh-TW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((1,1,3)+(3,1,2)) = </a:t>
            </a:r>
            <a:r>
              <a:rPr lang="en-US" altLang="zh-TW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firstfit</a:t>
            </a:r>
            <a:r>
              <a:rPr lang="en-US" altLang="zh-TW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(4,2,5)  = 11</a:t>
            </a:r>
          </a:p>
          <a:p>
            <a:r>
              <a:rPr lang="en-US" altLang="zh-TW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(4,2,5)-(1,1,3) =(3,1,2)(</a:t>
            </a:r>
            <a:r>
              <a:rPr lang="en-US" altLang="zh-TW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occurance</a:t>
            </a:r>
            <a:r>
              <a:rPr lang="en-US" altLang="zh-TW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r>
              <a:rPr lang="en-US" altLang="zh-TW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 =L+1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CDA698F0-DA94-3A07-0EC4-06FF06580703}"/>
              </a:ext>
            </a:extLst>
          </p:cNvPr>
          <p:cNvSpPr/>
          <p:nvPr/>
        </p:nvSpPr>
        <p:spPr>
          <a:xfrm>
            <a:off x="5355763" y="1352051"/>
            <a:ext cx="291402" cy="1376660"/>
          </a:xfrm>
          <a:prstGeom prst="rect">
            <a:avLst/>
          </a:prstGeom>
          <a:noFill/>
          <a:ln w="539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BEC70006-8FE4-E006-C0A3-7F8953AF02DF}"/>
              </a:ext>
            </a:extLst>
          </p:cNvPr>
          <p:cNvSpPr/>
          <p:nvPr/>
        </p:nvSpPr>
        <p:spPr>
          <a:xfrm>
            <a:off x="2974402" y="1379392"/>
            <a:ext cx="291402" cy="1376660"/>
          </a:xfrm>
          <a:prstGeom prst="rect">
            <a:avLst/>
          </a:prstGeom>
          <a:noFill/>
          <a:ln w="539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6530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BFF281A-E45A-DB9C-1C77-B14EFE2FB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1451"/>
            <a:ext cx="10515600" cy="5875512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 </a:t>
            </a:r>
            <a:r>
              <a:rPr lang="el-GR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 = {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 b, c} and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cabcccaaabccbaacca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Query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 =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(3,1,2)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A699024-59F4-7DBA-1411-4F6382FD7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15</a:t>
            </a:fld>
            <a:endParaRPr lang="zh-TW" altLang="en-US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E539D3A9-E1C3-0BBA-2E8A-51DD15C17D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519" y="1352051"/>
            <a:ext cx="8236968" cy="1431342"/>
          </a:xfrm>
          <a:prstGeom prst="rect">
            <a:avLst/>
          </a:prstGeom>
        </p:spPr>
      </p:pic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68B84CA2-0E7E-790C-C751-2F6AB02B02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858914"/>
              </p:ext>
            </p:extLst>
          </p:nvPr>
        </p:nvGraphicFramePr>
        <p:xfrm>
          <a:off x="0" y="3249086"/>
          <a:ext cx="12198700" cy="135029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09935">
                  <a:extLst>
                    <a:ext uri="{9D8B030D-6E8A-4147-A177-3AD203B41FA5}">
                      <a16:colId xmlns:a16="http://schemas.microsoft.com/office/drawing/2014/main" val="2574389321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43974935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2528366661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3362754445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329071251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555540945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954580834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690479400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853254152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3403780562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91343751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514459300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526592788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958888844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818964806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781278362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3897556606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4218786113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289165293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480064095"/>
                    </a:ext>
                  </a:extLst>
                </a:gridCol>
              </a:tblGrid>
              <a:tr h="67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/>
                        <a:t>index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42913"/>
                  </a:ext>
                </a:extLst>
              </a:tr>
              <a:tr h="67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/>
                        <a:t>text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4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5752240"/>
                  </a:ext>
                </a:extLst>
              </a:tr>
            </a:tbl>
          </a:graphicData>
        </a:graphic>
      </p:graphicFrame>
      <p:sp>
        <p:nvSpPr>
          <p:cNvPr id="10" name="文字方塊 9">
            <a:extLst>
              <a:ext uri="{FF2B5EF4-FFF2-40B4-BE49-F238E27FC236}">
                <a16:creationId xmlns:a16="http://schemas.microsoft.com/office/drawing/2014/main" id="{49E47354-0B43-51BD-1E65-BF68AE6CAB0F}"/>
              </a:ext>
            </a:extLst>
          </p:cNvPr>
          <p:cNvSpPr txBox="1"/>
          <p:nvPr/>
        </p:nvSpPr>
        <p:spPr>
          <a:xfrm>
            <a:off x="4302367" y="2742829"/>
            <a:ext cx="562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zh-TW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A49CBB4B-F214-B553-0AAD-5F9D7265B706}"/>
              </a:ext>
            </a:extLst>
          </p:cNvPr>
          <p:cNvSpPr txBox="1"/>
          <p:nvPr/>
        </p:nvSpPr>
        <p:spPr>
          <a:xfrm>
            <a:off x="7948758" y="2731515"/>
            <a:ext cx="562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zh-TW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圖片 14">
            <a:extLst>
              <a:ext uri="{FF2B5EF4-FFF2-40B4-BE49-F238E27FC236}">
                <a16:creationId xmlns:a16="http://schemas.microsoft.com/office/drawing/2014/main" id="{2F63ABD7-425D-5BC9-C704-89DA8EA740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758170"/>
            <a:ext cx="5787245" cy="376290"/>
          </a:xfrm>
          <a:prstGeom prst="rect">
            <a:avLst/>
          </a:prstGeom>
        </p:spPr>
      </p:pic>
      <p:sp>
        <p:nvSpPr>
          <p:cNvPr id="8" name="文字方塊 7">
            <a:extLst>
              <a:ext uri="{FF2B5EF4-FFF2-40B4-BE49-F238E27FC236}">
                <a16:creationId xmlns:a16="http://schemas.microsoft.com/office/drawing/2014/main" id="{AAF3F01B-96F7-A314-0768-120A755DFDB0}"/>
              </a:ext>
            </a:extLst>
          </p:cNvPr>
          <p:cNvSpPr txBox="1"/>
          <p:nvPr/>
        </p:nvSpPr>
        <p:spPr>
          <a:xfrm>
            <a:off x="8706217" y="1049519"/>
            <a:ext cx="324075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zh-TW" altLang="en-US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firstfit</a:t>
            </a:r>
            <a:r>
              <a:rPr lang="en-US" altLang="zh-TW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((1,1,4)+(3,1,2)) = </a:t>
            </a:r>
            <a:r>
              <a:rPr lang="en-US" altLang="zh-TW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firstfit</a:t>
            </a:r>
            <a:r>
              <a:rPr lang="en-US" altLang="zh-TW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(4,2,6)  = 12</a:t>
            </a:r>
          </a:p>
          <a:p>
            <a:r>
              <a:rPr lang="en-US" altLang="zh-TW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(4,2,6) – (1,1,4) = (3,1,2) (</a:t>
            </a:r>
            <a:r>
              <a:rPr lang="en-US" altLang="zh-TW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occurance</a:t>
            </a:r>
            <a:r>
              <a:rPr lang="en-US" altLang="zh-TW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r>
              <a:rPr lang="en-US" altLang="zh-TW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 =L+1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CDA698F0-DA94-3A07-0EC4-06FF06580703}"/>
              </a:ext>
            </a:extLst>
          </p:cNvPr>
          <p:cNvSpPr/>
          <p:nvPr/>
        </p:nvSpPr>
        <p:spPr>
          <a:xfrm>
            <a:off x="5724408" y="1331918"/>
            <a:ext cx="291402" cy="1376660"/>
          </a:xfrm>
          <a:prstGeom prst="rect">
            <a:avLst/>
          </a:prstGeom>
          <a:noFill/>
          <a:ln w="539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BEC70006-8FE4-E006-C0A3-7F8953AF02DF}"/>
              </a:ext>
            </a:extLst>
          </p:cNvPr>
          <p:cNvSpPr/>
          <p:nvPr/>
        </p:nvSpPr>
        <p:spPr>
          <a:xfrm>
            <a:off x="3389134" y="1379392"/>
            <a:ext cx="291402" cy="1376660"/>
          </a:xfrm>
          <a:prstGeom prst="rect">
            <a:avLst/>
          </a:prstGeom>
          <a:noFill/>
          <a:ln w="539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2157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BFF281A-E45A-DB9C-1C77-B14EFE2FB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1451"/>
            <a:ext cx="10515600" cy="5875512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 </a:t>
            </a:r>
            <a:r>
              <a:rPr lang="el-GR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 = {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 b, c} and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cabcccaaabccbaacca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Query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 =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(3,1,2)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A699024-59F4-7DBA-1411-4F6382FD7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16</a:t>
            </a:fld>
            <a:endParaRPr lang="zh-TW" altLang="en-US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E539D3A9-E1C3-0BBA-2E8A-51DD15C17D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519" y="1352051"/>
            <a:ext cx="8236968" cy="1431342"/>
          </a:xfrm>
          <a:prstGeom prst="rect">
            <a:avLst/>
          </a:prstGeom>
        </p:spPr>
      </p:pic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68B84CA2-0E7E-790C-C751-2F6AB02B02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707782"/>
              </p:ext>
            </p:extLst>
          </p:nvPr>
        </p:nvGraphicFramePr>
        <p:xfrm>
          <a:off x="0" y="3249086"/>
          <a:ext cx="12198700" cy="135029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09935">
                  <a:extLst>
                    <a:ext uri="{9D8B030D-6E8A-4147-A177-3AD203B41FA5}">
                      <a16:colId xmlns:a16="http://schemas.microsoft.com/office/drawing/2014/main" val="2574389321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43974935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2528366661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3362754445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329071251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555540945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954580834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690479400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853254152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3403780562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91343751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514459300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526592788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958888844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818964806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781278362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3897556606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4218786113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289165293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480064095"/>
                    </a:ext>
                  </a:extLst>
                </a:gridCol>
              </a:tblGrid>
              <a:tr h="67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/>
                        <a:t>index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42913"/>
                  </a:ext>
                </a:extLst>
              </a:tr>
              <a:tr h="67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/>
                        <a:t>text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4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4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5752240"/>
                  </a:ext>
                </a:extLst>
              </a:tr>
            </a:tbl>
          </a:graphicData>
        </a:graphic>
      </p:graphicFrame>
      <p:sp>
        <p:nvSpPr>
          <p:cNvPr id="10" name="文字方塊 9">
            <a:extLst>
              <a:ext uri="{FF2B5EF4-FFF2-40B4-BE49-F238E27FC236}">
                <a16:creationId xmlns:a16="http://schemas.microsoft.com/office/drawing/2014/main" id="{49E47354-0B43-51BD-1E65-BF68AE6CAB0F}"/>
              </a:ext>
            </a:extLst>
          </p:cNvPr>
          <p:cNvSpPr txBox="1"/>
          <p:nvPr/>
        </p:nvSpPr>
        <p:spPr>
          <a:xfrm>
            <a:off x="4935427" y="2742829"/>
            <a:ext cx="562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zh-TW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A49CBB4B-F214-B553-0AAD-5F9D7265B706}"/>
              </a:ext>
            </a:extLst>
          </p:cNvPr>
          <p:cNvSpPr txBox="1"/>
          <p:nvPr/>
        </p:nvSpPr>
        <p:spPr>
          <a:xfrm>
            <a:off x="9170797" y="2743157"/>
            <a:ext cx="562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zh-TW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圖片 14">
            <a:extLst>
              <a:ext uri="{FF2B5EF4-FFF2-40B4-BE49-F238E27FC236}">
                <a16:creationId xmlns:a16="http://schemas.microsoft.com/office/drawing/2014/main" id="{2F63ABD7-425D-5BC9-C704-89DA8EA740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758170"/>
            <a:ext cx="5787245" cy="37629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AAF3F01B-96F7-A314-0768-120A755DFDB0}"/>
                  </a:ext>
                </a:extLst>
              </p:cNvPr>
              <p:cNvSpPr txBox="1"/>
              <p:nvPr/>
            </p:nvSpPr>
            <p:spPr>
              <a:xfrm>
                <a:off x="8706217" y="1049519"/>
                <a:ext cx="3240758" cy="2585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zh-TW" altLang="en-US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zh-TW" altLang="en-US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 err="1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firstfit</a:t>
                </a:r>
                <a:r>
                  <a:rPr lang="en-US" altLang="zh-TW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((2,1,4)+(3,1,2)) = </a:t>
                </a:r>
                <a:r>
                  <a:rPr lang="en-US" altLang="zh-TW" dirty="0" err="1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firstfit</a:t>
                </a:r>
                <a:r>
                  <a:rPr lang="en-US" altLang="zh-TW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(5,2,6)  = 14</a:t>
                </a:r>
              </a:p>
              <a:p>
                <a:r>
                  <a:rPr lang="en-US" altLang="zh-TW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(5,3,6) – (2,1,4) </a:t>
                </a:r>
                <a14:m>
                  <m:oMath xmlns:m="http://schemas.openxmlformats.org/officeDocument/2006/math">
                    <m:r>
                      <a:rPr lang="en-US" altLang="zh-TW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  <m:r>
                      <a:rPr lang="en-US" altLang="zh-TW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(3,1,2)</m:t>
                    </m:r>
                  </m:oMath>
                </a14:m>
                <a:endParaRPr lang="en-US" altLang="zh-TW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dirty="0">
                    <a:solidFill>
                      <a:schemeClr val="accent6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zh-TW" altLang="en-US" dirty="0">
                    <a:solidFill>
                      <a:schemeClr val="accent6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solidFill>
                      <a:schemeClr val="accent6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zh-TW" altLang="en-US" dirty="0">
                    <a:solidFill>
                      <a:schemeClr val="accent6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 err="1">
                    <a:solidFill>
                      <a:schemeClr val="accent6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firstfit</a:t>
                </a:r>
                <a:r>
                  <a:rPr lang="en-US" altLang="zh-TW" dirty="0">
                    <a:solidFill>
                      <a:schemeClr val="accent6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((5,3,6)-(3,1,2)) = </a:t>
                </a:r>
                <a:r>
                  <a:rPr lang="en-US" altLang="zh-TW" dirty="0" err="1">
                    <a:solidFill>
                      <a:schemeClr val="accent6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firstfit</a:t>
                </a:r>
                <a:r>
                  <a:rPr lang="en-US" altLang="zh-TW" dirty="0">
                    <a:solidFill>
                      <a:schemeClr val="accent6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(2,2,4) = 10</a:t>
                </a:r>
              </a:p>
              <a:p>
                <a:r>
                  <a:rPr lang="en-US" altLang="zh-TW" dirty="0">
                    <a:solidFill>
                      <a:schemeClr val="accent6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zh-TW" b="0" i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5,3,6)−(4,2,4)</m:t>
                    </m:r>
                    <m:r>
                      <a:rPr lang="en-US" altLang="zh-TW" i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  <m:r>
                      <a:rPr lang="en-US" altLang="zh-TW" b="0" i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(3,1,2)</m:t>
                    </m:r>
                  </m:oMath>
                </a14:m>
                <a:endParaRPr lang="en-US" altLang="zh-TW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AAF3F01B-96F7-A314-0768-120A755DFD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6217" y="1049519"/>
                <a:ext cx="3240758" cy="2585323"/>
              </a:xfrm>
              <a:prstGeom prst="rect">
                <a:avLst/>
              </a:prstGeom>
              <a:blipFill>
                <a:blip r:embed="rId4"/>
                <a:stretch>
                  <a:fillRect l="-1504" t="-117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2" name="表格 11">
            <a:extLst>
              <a:ext uri="{FF2B5EF4-FFF2-40B4-BE49-F238E27FC236}">
                <a16:creationId xmlns:a16="http://schemas.microsoft.com/office/drawing/2014/main" id="{98319710-47C3-C87F-AACD-137CF45CD0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7529601"/>
              </p:ext>
            </p:extLst>
          </p:nvPr>
        </p:nvGraphicFramePr>
        <p:xfrm>
          <a:off x="11728" y="5119755"/>
          <a:ext cx="12198700" cy="135029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09935">
                  <a:extLst>
                    <a:ext uri="{9D8B030D-6E8A-4147-A177-3AD203B41FA5}">
                      <a16:colId xmlns:a16="http://schemas.microsoft.com/office/drawing/2014/main" val="2574389321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43974935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2528366661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3362754445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329071251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555540945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954580834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690479400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853254152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3403780562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91343751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514459300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526592788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958888844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818964806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781278362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3897556606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4218786113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289165293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480064095"/>
                    </a:ext>
                  </a:extLst>
                </a:gridCol>
              </a:tblGrid>
              <a:tr h="67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/>
                        <a:t>index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42913"/>
                  </a:ext>
                </a:extLst>
              </a:tr>
              <a:tr h="67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/>
                        <a:t>text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5752240"/>
                  </a:ext>
                </a:extLst>
              </a:tr>
            </a:tbl>
          </a:graphicData>
        </a:graphic>
      </p:graphicFrame>
      <p:sp>
        <p:nvSpPr>
          <p:cNvPr id="13" name="文字方塊 12">
            <a:extLst>
              <a:ext uri="{FF2B5EF4-FFF2-40B4-BE49-F238E27FC236}">
                <a16:creationId xmlns:a16="http://schemas.microsoft.com/office/drawing/2014/main" id="{FB0DD69F-0DA1-52B6-4B78-B96162DE2EA9}"/>
              </a:ext>
            </a:extLst>
          </p:cNvPr>
          <p:cNvSpPr txBox="1"/>
          <p:nvPr/>
        </p:nvSpPr>
        <p:spPr>
          <a:xfrm>
            <a:off x="6775958" y="4613826"/>
            <a:ext cx="562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zh-TW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3AE4BBAE-6835-6095-D193-B49F700B1480}"/>
              </a:ext>
            </a:extLst>
          </p:cNvPr>
          <p:cNvSpPr txBox="1"/>
          <p:nvPr/>
        </p:nvSpPr>
        <p:spPr>
          <a:xfrm>
            <a:off x="9182525" y="4613826"/>
            <a:ext cx="562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zh-TW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CDA698F0-DA94-3A07-0EC4-06FF06580703}"/>
              </a:ext>
            </a:extLst>
          </p:cNvPr>
          <p:cNvSpPr/>
          <p:nvPr/>
        </p:nvSpPr>
        <p:spPr>
          <a:xfrm>
            <a:off x="6548166" y="1423020"/>
            <a:ext cx="291402" cy="1376660"/>
          </a:xfrm>
          <a:prstGeom prst="rect">
            <a:avLst/>
          </a:prstGeom>
          <a:noFill/>
          <a:ln w="539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BEC70006-8FE4-E006-C0A3-7F8953AF02DF}"/>
              </a:ext>
            </a:extLst>
          </p:cNvPr>
          <p:cNvSpPr/>
          <p:nvPr/>
        </p:nvSpPr>
        <p:spPr>
          <a:xfrm>
            <a:off x="4974025" y="1379392"/>
            <a:ext cx="291402" cy="1376660"/>
          </a:xfrm>
          <a:prstGeom prst="rect">
            <a:avLst/>
          </a:prstGeom>
          <a:noFill/>
          <a:ln w="539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5273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BFF281A-E45A-DB9C-1C77-B14EFE2FB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1451"/>
            <a:ext cx="10515600" cy="5875512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 </a:t>
            </a:r>
            <a:r>
              <a:rPr lang="el-GR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 = {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 b, c} and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cabcccaaabccbaacca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Query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 =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(3,1,2)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A699024-59F4-7DBA-1411-4F6382FD7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17</a:t>
            </a:fld>
            <a:endParaRPr lang="zh-TW" altLang="en-US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E539D3A9-E1C3-0BBA-2E8A-51DD15C17D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519" y="1352051"/>
            <a:ext cx="8236968" cy="1431342"/>
          </a:xfrm>
          <a:prstGeom prst="rect">
            <a:avLst/>
          </a:prstGeom>
        </p:spPr>
      </p:pic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68B84CA2-0E7E-790C-C751-2F6AB02B02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767359"/>
              </p:ext>
            </p:extLst>
          </p:nvPr>
        </p:nvGraphicFramePr>
        <p:xfrm>
          <a:off x="0" y="3249086"/>
          <a:ext cx="12198700" cy="135029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09935">
                  <a:extLst>
                    <a:ext uri="{9D8B030D-6E8A-4147-A177-3AD203B41FA5}">
                      <a16:colId xmlns:a16="http://schemas.microsoft.com/office/drawing/2014/main" val="2574389321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43974935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2528366661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3362754445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329071251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555540945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954580834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690479400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853254152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3403780562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91343751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514459300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526592788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958888844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818964806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781278362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3897556606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4218786113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289165293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480064095"/>
                    </a:ext>
                  </a:extLst>
                </a:gridCol>
              </a:tblGrid>
              <a:tr h="67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/>
                        <a:t>index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42913"/>
                  </a:ext>
                </a:extLst>
              </a:tr>
              <a:tr h="67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/>
                        <a:t>text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4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5752240"/>
                  </a:ext>
                </a:extLst>
              </a:tr>
            </a:tbl>
          </a:graphicData>
        </a:graphic>
      </p:graphicFrame>
      <p:sp>
        <p:nvSpPr>
          <p:cNvPr id="10" name="文字方塊 9">
            <a:extLst>
              <a:ext uri="{FF2B5EF4-FFF2-40B4-BE49-F238E27FC236}">
                <a16:creationId xmlns:a16="http://schemas.microsoft.com/office/drawing/2014/main" id="{49E47354-0B43-51BD-1E65-BF68AE6CAB0F}"/>
              </a:ext>
            </a:extLst>
          </p:cNvPr>
          <p:cNvSpPr txBox="1"/>
          <p:nvPr/>
        </p:nvSpPr>
        <p:spPr>
          <a:xfrm>
            <a:off x="6744132" y="2742829"/>
            <a:ext cx="562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zh-TW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A49CBB4B-F214-B553-0AAD-5F9D7265B706}"/>
              </a:ext>
            </a:extLst>
          </p:cNvPr>
          <p:cNvSpPr txBox="1"/>
          <p:nvPr/>
        </p:nvSpPr>
        <p:spPr>
          <a:xfrm>
            <a:off x="11622598" y="2743157"/>
            <a:ext cx="562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zh-TW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圖片 14">
            <a:extLst>
              <a:ext uri="{FF2B5EF4-FFF2-40B4-BE49-F238E27FC236}">
                <a16:creationId xmlns:a16="http://schemas.microsoft.com/office/drawing/2014/main" id="{2F63ABD7-425D-5BC9-C704-89DA8EA740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758170"/>
            <a:ext cx="5787245" cy="37629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AAF3F01B-96F7-A314-0768-120A755DFDB0}"/>
                  </a:ext>
                </a:extLst>
              </p:cNvPr>
              <p:cNvSpPr txBox="1"/>
              <p:nvPr/>
            </p:nvSpPr>
            <p:spPr>
              <a:xfrm>
                <a:off x="8706217" y="1049519"/>
                <a:ext cx="3240758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zh-TW" altLang="en-US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zh-TW" altLang="en-US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 err="1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firstfit</a:t>
                </a:r>
                <a:r>
                  <a:rPr lang="en-US" altLang="zh-TW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((4,2,4)+(3,1,2)) = </a:t>
                </a:r>
                <a:r>
                  <a:rPr lang="en-US" altLang="zh-TW" dirty="0" err="1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firstfit</a:t>
                </a:r>
                <a:r>
                  <a:rPr lang="en-US" altLang="zh-TW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(7,3,6)  = 18</a:t>
                </a:r>
              </a:p>
              <a:p>
                <a:r>
                  <a:rPr lang="en-US" altLang="zh-TW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(7,3,8)-(4,2,4) </a:t>
                </a:r>
                <a14:m>
                  <m:oMath xmlns:m="http://schemas.openxmlformats.org/officeDocument/2006/math">
                    <m:r>
                      <a:rPr lang="en-US" altLang="zh-TW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  <m:r>
                      <a:rPr lang="en-US" altLang="zh-TW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(3,1,2)</m:t>
                    </m:r>
                  </m:oMath>
                </a14:m>
                <a:endParaRPr lang="en-US" altLang="zh-TW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dirty="0">
                    <a:solidFill>
                      <a:schemeClr val="accent6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zh-TW" altLang="en-US" dirty="0">
                    <a:solidFill>
                      <a:schemeClr val="accent6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solidFill>
                      <a:schemeClr val="accent6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zh-TW" altLang="en-US" dirty="0">
                    <a:solidFill>
                      <a:schemeClr val="accent6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 err="1">
                    <a:solidFill>
                      <a:schemeClr val="accent6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firstfit</a:t>
                </a:r>
                <a:r>
                  <a:rPr lang="en-US" altLang="zh-TW" dirty="0">
                    <a:solidFill>
                      <a:schemeClr val="accent6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((7,3,8)-(3,1,2)) = </a:t>
                </a:r>
                <a:r>
                  <a:rPr lang="en-US" altLang="zh-TW" dirty="0" err="1">
                    <a:solidFill>
                      <a:schemeClr val="accent6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firstfit</a:t>
                </a:r>
                <a:r>
                  <a:rPr lang="en-US" altLang="zh-TW" dirty="0">
                    <a:solidFill>
                      <a:schemeClr val="accent6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(4,2,6) = 12</a:t>
                </a:r>
              </a:p>
              <a:p>
                <a:r>
                  <a:rPr lang="en-US" altLang="zh-TW" dirty="0">
                    <a:solidFill>
                      <a:schemeClr val="accent6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(7,3,8)-(4,2,6)=(3,1,2) (</a:t>
                </a:r>
                <a:r>
                  <a:rPr lang="en-US" altLang="zh-TW" dirty="0" err="1">
                    <a:solidFill>
                      <a:schemeClr val="accent6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occurance</a:t>
                </a:r>
                <a:r>
                  <a:rPr lang="en-US" altLang="zh-TW" dirty="0">
                    <a:solidFill>
                      <a:schemeClr val="accent6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AAF3F01B-96F7-A314-0768-120A755DFD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6217" y="1049519"/>
                <a:ext cx="3240758" cy="2862322"/>
              </a:xfrm>
              <a:prstGeom prst="rect">
                <a:avLst/>
              </a:prstGeom>
              <a:blipFill>
                <a:blip r:embed="rId4"/>
                <a:stretch>
                  <a:fillRect l="-1504" t="-106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2" name="表格 11">
            <a:extLst>
              <a:ext uri="{FF2B5EF4-FFF2-40B4-BE49-F238E27FC236}">
                <a16:creationId xmlns:a16="http://schemas.microsoft.com/office/drawing/2014/main" id="{98319710-47C3-C87F-AACD-137CF45CD0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0103387"/>
              </p:ext>
            </p:extLst>
          </p:nvPr>
        </p:nvGraphicFramePr>
        <p:xfrm>
          <a:off x="11728" y="5119755"/>
          <a:ext cx="12198700" cy="135029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09935">
                  <a:extLst>
                    <a:ext uri="{9D8B030D-6E8A-4147-A177-3AD203B41FA5}">
                      <a16:colId xmlns:a16="http://schemas.microsoft.com/office/drawing/2014/main" val="2574389321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43974935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2528366661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3362754445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329071251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555540945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954580834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690479400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853254152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3403780562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91343751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514459300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526592788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958888844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818964806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781278362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3897556606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4218786113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1289165293"/>
                    </a:ext>
                  </a:extLst>
                </a:gridCol>
                <a:gridCol w="609935">
                  <a:extLst>
                    <a:ext uri="{9D8B030D-6E8A-4147-A177-3AD203B41FA5}">
                      <a16:colId xmlns:a16="http://schemas.microsoft.com/office/drawing/2014/main" val="480064095"/>
                    </a:ext>
                  </a:extLst>
                </a:gridCol>
              </a:tblGrid>
              <a:tr h="67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/>
                        <a:t>index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42913"/>
                  </a:ext>
                </a:extLst>
              </a:tr>
              <a:tr h="67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/>
                        <a:t>text</a:t>
                      </a:r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5752240"/>
                  </a:ext>
                </a:extLst>
              </a:tr>
            </a:tbl>
          </a:graphicData>
        </a:graphic>
      </p:graphicFrame>
      <p:sp>
        <p:nvSpPr>
          <p:cNvPr id="13" name="文字方塊 12">
            <a:extLst>
              <a:ext uri="{FF2B5EF4-FFF2-40B4-BE49-F238E27FC236}">
                <a16:creationId xmlns:a16="http://schemas.microsoft.com/office/drawing/2014/main" id="{FB0DD69F-0DA1-52B6-4B78-B96162DE2EA9}"/>
              </a:ext>
            </a:extLst>
          </p:cNvPr>
          <p:cNvSpPr txBox="1"/>
          <p:nvPr/>
        </p:nvSpPr>
        <p:spPr>
          <a:xfrm>
            <a:off x="7951611" y="4613826"/>
            <a:ext cx="562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zh-TW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3AE4BBAE-6835-6095-D193-B49F700B1480}"/>
              </a:ext>
            </a:extLst>
          </p:cNvPr>
          <p:cNvSpPr txBox="1"/>
          <p:nvPr/>
        </p:nvSpPr>
        <p:spPr>
          <a:xfrm>
            <a:off x="11601891" y="4605181"/>
            <a:ext cx="562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zh-TW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CDA698F0-DA94-3A07-0EC4-06FF06580703}"/>
              </a:ext>
            </a:extLst>
          </p:cNvPr>
          <p:cNvSpPr/>
          <p:nvPr/>
        </p:nvSpPr>
        <p:spPr>
          <a:xfrm>
            <a:off x="8113042" y="1352051"/>
            <a:ext cx="291402" cy="1376660"/>
          </a:xfrm>
          <a:prstGeom prst="rect">
            <a:avLst/>
          </a:prstGeom>
          <a:noFill/>
          <a:ln w="539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BEC70006-8FE4-E006-C0A3-7F8953AF02DF}"/>
              </a:ext>
            </a:extLst>
          </p:cNvPr>
          <p:cNvSpPr/>
          <p:nvPr/>
        </p:nvSpPr>
        <p:spPr>
          <a:xfrm>
            <a:off x="5774884" y="1366169"/>
            <a:ext cx="291402" cy="1376660"/>
          </a:xfrm>
          <a:prstGeom prst="rect">
            <a:avLst/>
          </a:prstGeom>
          <a:noFill/>
          <a:ln w="539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382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AC1710-0128-3EF2-71C8-FA022AB0A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8CF6A28-6746-FD55-3C63-F48C05467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77BC739-4126-ADBC-5B8B-4152D331F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18</a:t>
            </a:fld>
            <a:endParaRPr lang="zh-TW" altLang="en-US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F22A4E85-D090-ACC6-FDD5-2BE7B09693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7103" y="3429000"/>
            <a:ext cx="7097115" cy="1800476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846F7D57-4ABD-C3A2-D34F-5BAEE61579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1021" y="2334783"/>
            <a:ext cx="9889278" cy="73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1610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12662B6-ACAC-2814-0AEA-4447FB8DA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8043AEA-C77C-B8D5-ABEB-9A07EF49A2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EC854E7-248F-A4C9-E9AB-9E3B14EC7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19</a:t>
            </a:fld>
            <a:endParaRPr lang="zh-TW" altLang="en-US" dirty="0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2A1836FC-CC7B-AA2A-B1E8-B3BFBCFE36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886" y="1123628"/>
            <a:ext cx="11660227" cy="461074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031223F4-298F-8425-EF77-F26D64C434BA}"/>
                  </a:ext>
                </a:extLst>
              </p:cNvPr>
              <p:cNvSpPr txBox="1"/>
              <p:nvPr/>
            </p:nvSpPr>
            <p:spPr>
              <a:xfrm>
                <a:off x="7676941" y="4001294"/>
                <a:ext cx="3878663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Space </a:t>
                </a:r>
                <a:r>
                  <a:rPr lang="en-US" altLang="zh-TW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cocomplexity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zh-TW" sz="180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altLang="zh-TW" sz="180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-&gt; O(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r>
                  <a:rPr lang="en-US" altLang="zh-TW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Tme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complexity :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l-GR" altLang="zh-TW" dirty="0"/>
                  <a:t>σ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log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with binary search</a:t>
                </a:r>
                <a:endParaRPr lang="zh-TW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031223F4-298F-8425-EF77-F26D64C434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6941" y="4001294"/>
                <a:ext cx="3878663" cy="923330"/>
              </a:xfrm>
              <a:prstGeom prst="rect">
                <a:avLst/>
              </a:prstGeom>
              <a:blipFill>
                <a:blip r:embed="rId3"/>
                <a:stretch>
                  <a:fillRect l="-1256" t="-3289" b="-921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177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A3735-885C-D762-2A7C-7760F6C51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6866"/>
            <a:ext cx="10515600" cy="1325563"/>
          </a:xfrm>
        </p:spPr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Abstract(1/2)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E60A558-83F5-DC4B-E8C9-3EB0801F3EA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02298"/>
                <a:ext cx="10797330" cy="4697834"/>
              </a:xfrm>
            </p:spPr>
            <p:txBody>
              <a:bodyPr vert="horz" lIns="91440" tIns="45720" rIns="91440" bIns="45720" rtlCol="0" anchor="t">
                <a:noAutofit/>
              </a:bodyPr>
              <a:lstStyle/>
              <a:p>
                <a:pPr marL="0" indent="0">
                  <a:lnSpc>
                    <a:spcPct val="110000"/>
                  </a:lnSpc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The Parikh vector </a:t>
                </a:r>
                <a:r>
                  <a:rPr lang="en-US" altLang="zh-TW" sz="2400" i="1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p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(</a:t>
                </a:r>
                <a:r>
                  <a:rPr lang="en-US" altLang="zh-TW" sz="2400" i="1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s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)of a string s over a finite ordered alphabet </a:t>
                </a:r>
                <a:r>
                  <a:rPr lang="en-US" altLang="zh-TW" sz="2400" i="1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Σ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 = {</a:t>
                </a:r>
                <a:r>
                  <a:rPr lang="en-US" altLang="zh-TW" sz="2400" i="1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a</a:t>
                </a:r>
                <a:r>
                  <a:rPr lang="en-US" altLang="zh-TW" sz="2400" baseline="-250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1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,…</a:t>
                </a:r>
                <a:r>
                  <a:rPr lang="en-US" altLang="zh-TW" sz="2400" i="1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a</a:t>
                </a:r>
                <a14:m>
                  <m:oMath xmlns:m="http://schemas.openxmlformats.org/officeDocument/2006/math">
                    <m:r>
                      <a:rPr lang="zh-TW" altLang="en-US" sz="2400" i="1" baseline="-25000" smtClean="0">
                        <a:latin typeface="Cambria Math" panose="02040503050406030204" pitchFamily="18" charset="0"/>
                        <a:ea typeface="+mj-ea"/>
                        <a:cs typeface="Times New Roman" panose="02020603050405020304" pitchFamily="18" charset="0"/>
                      </a:rPr>
                      <m:t>𝜎</m:t>
                    </m:r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} is defined as the vector of multiplicities of the characters, </a:t>
                </a:r>
                <a:r>
                  <a:rPr lang="en-US" altLang="zh-TW" sz="2400" i="1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p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(</a:t>
                </a:r>
                <a:r>
                  <a:rPr lang="en-US" altLang="zh-TW" sz="2400" i="1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s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) = (</a:t>
                </a:r>
                <a:r>
                  <a:rPr lang="en-US" altLang="zh-TW" sz="2400" i="1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p</a:t>
                </a:r>
                <a:r>
                  <a:rPr lang="en-US" altLang="zh-TW" sz="2400" baseline="-250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1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,…,</a:t>
                </a:r>
                <a:r>
                  <a:rPr lang="en-US" altLang="zh-TW" sz="2400" i="1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p</a:t>
                </a:r>
                <a14:m>
                  <m:oMath xmlns:m="http://schemas.openxmlformats.org/officeDocument/2006/math">
                    <m:r>
                      <a:rPr lang="zh-TW" altLang="en-US" sz="2400" i="1" baseline="-250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𝜎</m:t>
                    </m:r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), where </a:t>
                </a:r>
                <a:r>
                  <a:rPr lang="en-US" altLang="zh-TW" sz="2400" i="1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p</a:t>
                </a:r>
                <a:r>
                  <a:rPr lang="en-US" altLang="zh-TW" sz="2400" i="1" baseline="-250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i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 = |{ </a:t>
                </a:r>
                <a:r>
                  <a:rPr lang="en-US" altLang="zh-TW" sz="2400" i="1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j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 | </a:t>
                </a:r>
                <a:r>
                  <a:rPr lang="en-US" altLang="zh-TW" sz="2400" i="1" dirty="0" err="1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s</a:t>
                </a:r>
                <a:r>
                  <a:rPr lang="en-US" altLang="zh-TW" sz="2400" i="1" baseline="-25000" dirty="0" err="1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j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 = </a:t>
                </a:r>
                <a:r>
                  <a:rPr lang="en-US" altLang="zh-TW" sz="2400" i="1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a</a:t>
                </a:r>
                <a:r>
                  <a:rPr lang="en-US" altLang="zh-TW" sz="2400" i="1" baseline="-250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i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}| . Parikh vector </a:t>
                </a:r>
                <a:r>
                  <a:rPr lang="en-US" altLang="zh-TW" sz="2400" i="1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q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 occurs in </a:t>
                </a:r>
                <a:r>
                  <a:rPr lang="en-US" altLang="zh-TW" sz="2400" i="1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s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 if </a:t>
                </a:r>
                <a:r>
                  <a:rPr lang="en-US" altLang="zh-TW" sz="2400" i="1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s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 has a substring </a:t>
                </a:r>
                <a:r>
                  <a:rPr lang="en-US" altLang="zh-TW" sz="2400" i="1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t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 with </a:t>
                </a:r>
                <a:r>
                  <a:rPr lang="en-US" altLang="zh-TW" sz="2400" i="1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p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(</a:t>
                </a:r>
                <a:r>
                  <a:rPr lang="en-US" altLang="zh-TW" sz="2400" i="1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t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) = q. The problem of searching for a query </a:t>
                </a:r>
                <a:r>
                  <a:rPr lang="en-US" altLang="zh-TW" sz="2400" i="1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q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 in a text </a:t>
                </a:r>
                <a:r>
                  <a:rPr lang="en-US" altLang="zh-TW" sz="2400" i="1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s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 of length </a:t>
                </a:r>
                <a:r>
                  <a:rPr lang="en-US" altLang="zh-TW" sz="2400" i="1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n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 can be solved simply and worst-case optimally with a sliding window approach in </a:t>
                </a:r>
                <a:r>
                  <a:rPr lang="en-US" altLang="zh-TW" sz="2400" i="1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O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(</a:t>
                </a:r>
                <a:r>
                  <a:rPr lang="en-US" altLang="zh-TW" sz="2400" i="1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n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) time. We present two novel algorithms for the case where the text is fixed and many queries arrive over time. The first algorithm only decides whether a given Parikh vector appears in a binary text. It uses a linear size data structure and decides each query in </a:t>
                </a:r>
                <a:r>
                  <a:rPr lang="en-US" altLang="zh-TW" sz="2400" i="1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O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(1) time. The preprocessing can be done trivially in Θ (</a:t>
                </a:r>
                <a:r>
                  <a:rPr lang="en-US" altLang="zh-TW" sz="2400" i="1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n</a:t>
                </a:r>
                <a:r>
                  <a:rPr lang="en-US" altLang="zh-TW" sz="2400" baseline="300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2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) time. The second algorithm finds all occurrences of a given Parikh vector in a text over an arbitrary alphabet of size </a:t>
                </a:r>
                <a:r>
                  <a:rPr lang="en-US" altLang="zh-TW" sz="2400" i="1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σ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 ≥ 2 and has sub-linear expected time complexity.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E60A558-83F5-DC4B-E8C9-3EB0801F3E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02298"/>
                <a:ext cx="10797330" cy="4697834"/>
              </a:xfrm>
              <a:blipFill>
                <a:blip r:embed="rId3"/>
                <a:stretch>
                  <a:fillRect l="-903" t="-779" r="-175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55E3F4-879A-1E75-AEA8-8BFC5FE9B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C478-69CB-4CE2-A453-7F649089E273}" type="slidenum">
              <a:rPr lang="zh-TW" altLang="en-US" smtClean="0"/>
              <a:t>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719078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8B5BD37-8392-4B04-5C00-534F860B5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Variant using a wavelet tree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89B3EFB-B60B-D093-70CC-730533E2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a wavelet tree to reduce search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firstfit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vector to O(</a:t>
            </a:r>
            <a:r>
              <a:rPr lang="el-GR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l-GR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</a:t>
            </a:r>
            <a:r>
              <a:rPr lang="el-GR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 s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bbacaccabaddabccaaac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 We demonstrate the computation of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firstfit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(2, 3, 2, 1)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8C08EF7-DCC0-8CBF-B103-4A1DE2269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20</a:t>
            </a:fld>
            <a:endParaRPr lang="zh-TW" altLang="en-US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524CF0E5-18D7-537D-A1DA-65A590B04F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436" y="3444450"/>
            <a:ext cx="5601482" cy="304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9447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8900A389-E53B-E95F-A618-7246987467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0634" y="3218231"/>
            <a:ext cx="5601482" cy="3048425"/>
          </a:xfrm>
          <a:prstGeom prst="rect">
            <a:avLst/>
          </a:prstGeom>
        </p:spPr>
      </p:pic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E706E24-4428-13D3-7108-251A7A0BB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1160"/>
            <a:ext cx="10515600" cy="5935803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firstfit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(2, 3, 2, 1) = max{select</a:t>
            </a:r>
            <a:r>
              <a:rPr lang="en-US" altLang="zh-TW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2),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3),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2),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1)}</a:t>
            </a: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en-US" altLang="zh-TW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2), select</a:t>
            </a:r>
            <a:r>
              <a:rPr lang="en-US" altLang="zh-TW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3) = max{4,6}=6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en-US" altLang="zh-TW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cd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2), select</a:t>
            </a:r>
            <a:r>
              <a:rPr lang="en-US" altLang="zh-TW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cd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1) = max{2,4}=4</a:t>
            </a: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max{select</a:t>
            </a:r>
            <a:r>
              <a:rPr lang="en-US" altLang="zh-TW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abcd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6), select</a:t>
            </a:r>
            <a:r>
              <a:rPr lang="en-US" altLang="zh-TW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abcd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4)}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=max{9,11}=11</a:t>
            </a:r>
          </a:p>
          <a:p>
            <a:pPr marL="0" indent="0">
              <a:buNone/>
            </a:pP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8EE8F40-B6EA-F466-73B8-A330B8153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21</a:t>
            </a:fld>
            <a:endParaRPr lang="zh-TW" altLang="en-US"/>
          </a:p>
        </p:txBody>
      </p:sp>
      <p:sp>
        <p:nvSpPr>
          <p:cNvPr id="11" name="矩形: 圓角 10">
            <a:extLst>
              <a:ext uri="{FF2B5EF4-FFF2-40B4-BE49-F238E27FC236}">
                <a16:creationId xmlns:a16="http://schemas.microsoft.com/office/drawing/2014/main" id="{57DC7F4A-FA47-6CE3-5016-17A2737B0A3F}"/>
              </a:ext>
            </a:extLst>
          </p:cNvPr>
          <p:cNvSpPr/>
          <p:nvPr/>
        </p:nvSpPr>
        <p:spPr>
          <a:xfrm>
            <a:off x="7295103" y="5279488"/>
            <a:ext cx="209341" cy="1014884"/>
          </a:xfrm>
          <a:prstGeom prst="roundRect">
            <a:avLst/>
          </a:prstGeom>
          <a:noFill/>
          <a:ln w="3492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: 圓角 11">
            <a:extLst>
              <a:ext uri="{FF2B5EF4-FFF2-40B4-BE49-F238E27FC236}">
                <a16:creationId xmlns:a16="http://schemas.microsoft.com/office/drawing/2014/main" id="{0BF0E819-70E5-F2C6-B7DA-3D78F761009E}"/>
              </a:ext>
            </a:extLst>
          </p:cNvPr>
          <p:cNvSpPr/>
          <p:nvPr/>
        </p:nvSpPr>
        <p:spPr>
          <a:xfrm>
            <a:off x="7738901" y="5261065"/>
            <a:ext cx="209341" cy="1014884"/>
          </a:xfrm>
          <a:prstGeom prst="roundRect">
            <a:avLst/>
          </a:prstGeom>
          <a:noFill/>
          <a:ln w="3492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: 圓角 12">
            <a:extLst>
              <a:ext uri="{FF2B5EF4-FFF2-40B4-BE49-F238E27FC236}">
                <a16:creationId xmlns:a16="http://schemas.microsoft.com/office/drawing/2014/main" id="{640CC6FB-8510-DCB5-7E36-55F57B773B12}"/>
              </a:ext>
            </a:extLst>
          </p:cNvPr>
          <p:cNvSpPr/>
          <p:nvPr/>
        </p:nvSpPr>
        <p:spPr>
          <a:xfrm>
            <a:off x="10311283" y="5296619"/>
            <a:ext cx="209341" cy="1014884"/>
          </a:xfrm>
          <a:prstGeom prst="roundRect">
            <a:avLst/>
          </a:prstGeom>
          <a:noFill/>
          <a:ln w="3492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: 圓角 13">
            <a:extLst>
              <a:ext uri="{FF2B5EF4-FFF2-40B4-BE49-F238E27FC236}">
                <a16:creationId xmlns:a16="http://schemas.microsoft.com/office/drawing/2014/main" id="{8594E804-FBFA-D7FC-0692-063027A2E996}"/>
              </a:ext>
            </a:extLst>
          </p:cNvPr>
          <p:cNvSpPr/>
          <p:nvPr/>
        </p:nvSpPr>
        <p:spPr>
          <a:xfrm>
            <a:off x="10755081" y="5251772"/>
            <a:ext cx="209341" cy="1014884"/>
          </a:xfrm>
          <a:prstGeom prst="roundRect">
            <a:avLst/>
          </a:prstGeom>
          <a:noFill/>
          <a:ln w="3492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矩形: 圓角 14">
            <a:extLst>
              <a:ext uri="{FF2B5EF4-FFF2-40B4-BE49-F238E27FC236}">
                <a16:creationId xmlns:a16="http://schemas.microsoft.com/office/drawing/2014/main" id="{3FF9B3F2-1309-9EDF-F828-732008F41019}"/>
              </a:ext>
            </a:extLst>
          </p:cNvPr>
          <p:cNvSpPr/>
          <p:nvPr/>
        </p:nvSpPr>
        <p:spPr>
          <a:xfrm>
            <a:off x="8884417" y="3542798"/>
            <a:ext cx="209341" cy="1014884"/>
          </a:xfrm>
          <a:prstGeom prst="roundRect">
            <a:avLst/>
          </a:prstGeom>
          <a:noFill/>
          <a:ln w="3492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: 圓角 15">
            <a:extLst>
              <a:ext uri="{FF2B5EF4-FFF2-40B4-BE49-F238E27FC236}">
                <a16:creationId xmlns:a16="http://schemas.microsoft.com/office/drawing/2014/main" id="{0956B5C4-735F-DA14-5655-C534F288C141}"/>
              </a:ext>
            </a:extLst>
          </p:cNvPr>
          <p:cNvSpPr/>
          <p:nvPr/>
        </p:nvSpPr>
        <p:spPr>
          <a:xfrm>
            <a:off x="9376786" y="3542798"/>
            <a:ext cx="209341" cy="1014884"/>
          </a:xfrm>
          <a:prstGeom prst="roundRect">
            <a:avLst/>
          </a:prstGeom>
          <a:noFill/>
          <a:ln w="3492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88169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FB3AD10-BEDA-A58E-CDF2-4DA30E101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Simulations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CE1A404-2379-A6C9-8B64-2EA29787E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6CCE148-F8DF-D2DA-7015-7D1AD1085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22</a:t>
            </a:fld>
            <a:endParaRPr lang="zh-TW" altLang="en-US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E8DBFE13-51E0-DB61-5CCF-EDF61D8278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781" y="1553618"/>
            <a:ext cx="11012437" cy="4534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4909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1E5EBE-56FD-7506-ADE1-B55B8EF3B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958EEB8-9F08-BD89-7C71-7755D8375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2723E01-83F1-A4B7-122B-947049D95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23</a:t>
            </a:fld>
            <a:endParaRPr lang="zh-TW" altLang="en-US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1331F76F-BC4C-8A4D-EF8E-E5FCF96CC8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887" y="1870075"/>
            <a:ext cx="10936226" cy="4391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7665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1554D3-484E-CAD8-6D38-3915C1B95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22189"/>
            <a:ext cx="10515600" cy="1325563"/>
          </a:xfrm>
        </p:spPr>
        <p:txBody>
          <a:bodyPr/>
          <a:lstStyle/>
          <a:p>
            <a:pPr algn="ctr"/>
            <a:r>
              <a:rPr lang="zh-TW" altLang="en-US">
                <a:latin typeface="Times New Roman"/>
                <a:ea typeface="新細明體"/>
                <a:cs typeface="Calibri Light"/>
              </a:rPr>
              <a:t>Thanks</a:t>
            </a:r>
            <a:endParaRPr lang="zh-TW" altLang="en-US">
              <a:latin typeface="Times New Roman"/>
              <a:cs typeface="Calibri Light" panose="020F0302020204030204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4D73BD2C-184A-508C-EF35-E45479D97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1403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A3735-885C-D762-2A7C-7760F6C51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6866"/>
            <a:ext cx="10515600" cy="1325563"/>
          </a:xfrm>
        </p:spPr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Abstract(2/2)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E60A558-83F5-DC4B-E8C9-3EB0801F3EA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02298"/>
                <a:ext cx="10797330" cy="4697834"/>
              </a:xfrm>
            </p:spPr>
            <p:txBody>
              <a:bodyPr vert="horz" lIns="91440" tIns="45720" rIns="91440" bIns="45720" rtlCol="0" anchor="t">
                <a:noAutofit/>
              </a:bodyPr>
              <a:lstStyle/>
              <a:p>
                <a:pPr marL="0" indent="0">
                  <a:lnSpc>
                    <a:spcPct val="110000"/>
                  </a:lnSpc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More precisely, we present two variants of the algorithm, both using an </a:t>
                </a:r>
                <a:r>
                  <a:rPr lang="en-US" altLang="zh-TW" sz="2400" i="1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O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(</a:t>
                </a:r>
                <a:r>
                  <a:rPr lang="en-US" altLang="zh-TW" sz="2400" i="1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n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) size data structure, each of which can be constructed in </a:t>
                </a:r>
                <a:r>
                  <a:rPr lang="en-US" altLang="zh-TW" sz="2400" i="1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O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(</a:t>
                </a:r>
                <a:r>
                  <a:rPr lang="en-US" altLang="zh-TW" sz="2400" i="1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n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) time. The first solution is very simple and easy to implement and leads to an expected query time of O(</a:t>
                </a:r>
                <a:r>
                  <a:rPr lang="en-US" altLang="zh-TW" sz="2400" i="1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n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400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  <a:ea typeface="+mj-ea"/>
                          </a:rPr>
                        </m:ctrlPr>
                      </m:fPr>
                      <m:num>
                        <m:r>
                          <a:rPr lang="en-US" altLang="zh-TW" sz="2400" i="1" smtClean="0">
                            <a:latin typeface="Cambria Math" panose="02040503050406030204" pitchFamily="18" charset="0"/>
                            <a:ea typeface="+mj-ea"/>
                          </a:rPr>
                          <m:t>𝜎</m:t>
                        </m:r>
                      </m:num>
                      <m:den>
                        <m:func>
                          <m:funcPr>
                            <m:ctrlPr>
                              <a:rPr lang="en-US" altLang="zh-TW" sz="2400" i="1" smtClean="0">
                                <a:latin typeface="Cambria Math" panose="02040503050406030204" pitchFamily="18" charset="0"/>
                                <a:ea typeface="+mj-ea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TW" sz="2400" i="1" smtClean="0">
                                <a:latin typeface="Cambria Math" panose="02040503050406030204" pitchFamily="18" charset="0"/>
                                <a:ea typeface="+mj-ea"/>
                              </a:rPr>
                              <m:t>log</m:t>
                            </m:r>
                          </m:fName>
                          <m:e>
                            <m:r>
                              <a:rPr lang="en-US" altLang="zh-TW" sz="2400" i="1" smtClean="0">
                                <a:latin typeface="Cambria Math" panose="02040503050406030204" pitchFamily="18" charset="0"/>
                                <a:ea typeface="+mj-ea"/>
                              </a:rPr>
                              <m:t>𝜎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)</a:t>
                </a:r>
                <a:r>
                  <a:rPr lang="en-US" altLang="zh-TW" sz="2400" baseline="300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1/2</a:t>
                </a:r>
                <a:r>
                  <a:rPr lang="en-US" altLang="zh-TW" sz="24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4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TW" sz="2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</m:func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TW" sz="24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), where </a:t>
                </a:r>
                <a:r>
                  <a:rPr lang="en-US" altLang="zh-TW" sz="2400" i="1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m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 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altLang="zh-TW" sz="2400" i="1" smtClean="0">
                            <a:latin typeface="Cambria Math" panose="02040503050406030204" pitchFamily="18" charset="0"/>
                            <a:ea typeface="+mj-ea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altLang="zh-TW" sz="2400" b="0" i="1" smtClean="0">
                            <a:latin typeface="Cambria Math" panose="02040503050406030204" pitchFamily="18" charset="0"/>
                            <a:ea typeface="+mj-ea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  <m:sup/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ea typeface="+mj-ea"/>
                            <a:cs typeface="Times New Roman" panose="02020603050405020304" pitchFamily="18" charset="0"/>
                          </a:rPr>
                          <m:t>𝑞</m:t>
                        </m:r>
                        <m:r>
                          <a:rPr lang="en-US" altLang="zh-TW" sz="2400" b="0" i="1" baseline="-25000" smtClean="0">
                            <a:latin typeface="Cambria Math" panose="02040503050406030204" pitchFamily="18" charset="0"/>
                            <a:ea typeface="+mj-ea"/>
                            <a:cs typeface="Times New Roman" panose="02020603050405020304" pitchFamily="18" charset="0"/>
                          </a:rPr>
                          <m:t>𝑖</m:t>
                        </m:r>
                      </m:e>
                    </m:nary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is the length of a string with Parikh vector </a:t>
                </a:r>
                <a:r>
                  <a:rPr lang="en-US" altLang="zh-TW" sz="2400" i="1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q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. The second uses wavelet trees and improves the expected runtime to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O(</a:t>
                </a:r>
                <a:r>
                  <a:rPr lang="en-US" altLang="zh-TW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4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𝜎</m:t>
                        </m:r>
                      </m:num>
                      <m:den>
                        <m:func>
                          <m:funcPr>
                            <m:ctrlPr>
                              <a:rPr lang="en-US" altLang="zh-TW" sz="2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altLang="zh-TW" sz="2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1/2</a:t>
                </a:r>
                <a:r>
                  <a:rPr lang="en-US" altLang="zh-TW" sz="24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4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400" b="0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TW" sz="2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, i.e., by a factor of log </a:t>
                </a:r>
                <a:r>
                  <a:rPr lang="en-US" altLang="zh-TW" sz="2400" i="1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m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 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E60A558-83F5-DC4B-E8C9-3EB0801F3E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02298"/>
                <a:ext cx="10797330" cy="4697834"/>
              </a:xfrm>
              <a:blipFill>
                <a:blip r:embed="rId3"/>
                <a:stretch>
                  <a:fillRect l="-903" t="-779" r="-22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55E3F4-879A-1E75-AEA8-8BFC5FE9B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C478-69CB-4CE2-A453-7F649089E273}" type="slidenum">
              <a:rPr lang="zh-TW" altLang="en-US" smtClean="0"/>
              <a:t>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75081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190DE44-96CA-513C-B84B-480CC223C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/>
                <a:ea typeface="新細明體"/>
                <a:cs typeface="Times New Roman"/>
              </a:rPr>
              <a:t>J</a:t>
            </a:r>
            <a:r>
              <a:rPr lang="en-US" altLang="zh-TW" sz="4400" dirty="0">
                <a:latin typeface="Times New Roman"/>
                <a:ea typeface="新細明體"/>
                <a:cs typeface="Times New Roman"/>
              </a:rPr>
              <a:t>umbled pattern matching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5294635-B8D5-9641-1524-B4FFED267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E598651-2463-519C-7D58-6C25862A9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4</a:t>
            </a:fld>
            <a:endParaRPr lang="zh-TW" altLang="en-US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5BCF634A-A6E7-7AAE-9DFF-878FD2B4AE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992" y="2643078"/>
            <a:ext cx="10498015" cy="1571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688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42EDC00-633C-0D15-F593-DDC9FC602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Parikh vector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7AAE0C8-F8D4-6F14-7117-56A91E46F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a text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abbcaaabcb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(4,4,2)</a:t>
            </a: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query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(2,0,0)</a:t>
            </a:r>
          </a:p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a substring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(2,0,0)</a:t>
            </a: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Substring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aa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sliding window based algorithm :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with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queries cost O(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and so as exact pattern matching algorithm cost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each queries generated own preprocess data structure 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A26CD02-CAED-92C1-A015-5125AD032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5854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07AF6C8-096C-2F4F-7017-8C397AA02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Decision problem in the binary case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54A1AAEF-209B-B5B8-9804-D7B7B8E68DB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Given a string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altLang="zh-TW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ababbaabaabbbaaabbab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|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 = 20</a:t>
                </a:r>
              </a:p>
              <a:p>
                <a:pPr marL="0" indent="0">
                  <a:buNone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Processing step : </a:t>
                </a:r>
                <a14:m>
                  <m:oMath xmlns:m="http://schemas.openxmlformats.org/officeDocument/2006/math">
                    <m:r>
                      <a:rPr lang="zh-TW" altLang="en-US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𝜃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altLang="zh-TW" b="0" i="1" baseline="300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d>
                  </m:oMath>
                </a14:m>
                <a:endParaRPr lang="en-US" altLang="zh-TW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Query time :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(1)</a:t>
                </a:r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54A1AAEF-209B-B5B8-9804-D7B7B8E68DB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38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D671332-92CD-7475-F305-AF9B97139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6</a:t>
            </a:fld>
            <a:endParaRPr lang="zh-TW" altLang="en-US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48850AC2-4194-BA12-8B2A-96A36BD921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281" y="3529813"/>
            <a:ext cx="11193437" cy="2029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75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CD4D712-E392-54DC-4051-7E93CAD31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ACC193F-5F86-D0B6-F689-840F7ACD1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a string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ababbaab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aabbba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aabbab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|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| = 20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yes if and only if x ∈ [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pmin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pmax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)].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Query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(3,3)  </a:t>
            </a:r>
          </a:p>
          <a:p>
            <a:pPr marL="0" indent="0" algn="ctr">
              <a:buNone/>
            </a:pP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pmin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(3+3) &lt; 3 &lt; 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pmax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(3+3) -&gt; yes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57356E7-1624-DF5C-FD63-321388B4F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7</a:t>
            </a:fld>
            <a:endParaRPr lang="zh-TW" altLang="en-US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172B519A-B041-928B-A653-07F328EAD7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281" y="4022178"/>
            <a:ext cx="11193437" cy="2029108"/>
          </a:xfrm>
          <a:prstGeom prst="rect">
            <a:avLst/>
          </a:prstGeom>
        </p:spPr>
      </p:pic>
      <p:sp>
        <p:nvSpPr>
          <p:cNvPr id="6" name="矩形: 圓角 5">
            <a:extLst>
              <a:ext uri="{FF2B5EF4-FFF2-40B4-BE49-F238E27FC236}">
                <a16:creationId xmlns:a16="http://schemas.microsoft.com/office/drawing/2014/main" id="{C927C10B-3081-614A-6D28-6E70BFC7AE0F}"/>
              </a:ext>
            </a:extLst>
          </p:cNvPr>
          <p:cNvSpPr/>
          <p:nvPr/>
        </p:nvSpPr>
        <p:spPr>
          <a:xfrm>
            <a:off x="3697794" y="4001294"/>
            <a:ext cx="813917" cy="2029108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6298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CD4D712-E392-54DC-4051-7E93CAD31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ACC193F-5F86-D0B6-F689-840F7ACD1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a string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ababbaabaabbbaaabbab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|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| = 20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yes if and only if x ∈ [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pmin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pmax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)].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Query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(4,0)  </a:t>
            </a:r>
          </a:p>
          <a:p>
            <a:pPr marL="0" indent="0" algn="ctr">
              <a:buNone/>
            </a:pP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pmin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(4+0) &lt; 4 &lt; 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pmax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(4+0) -&gt; no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57356E7-1624-DF5C-FD63-321388B4F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8</a:t>
            </a:fld>
            <a:endParaRPr lang="zh-TW" altLang="en-US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172B519A-B041-928B-A653-07F328EAD7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281" y="4022178"/>
            <a:ext cx="11193437" cy="2029108"/>
          </a:xfrm>
          <a:prstGeom prst="rect">
            <a:avLst/>
          </a:prstGeom>
        </p:spPr>
      </p:pic>
      <p:sp>
        <p:nvSpPr>
          <p:cNvPr id="6" name="矩形: 圓角 5">
            <a:extLst>
              <a:ext uri="{FF2B5EF4-FFF2-40B4-BE49-F238E27FC236}">
                <a16:creationId xmlns:a16="http://schemas.microsoft.com/office/drawing/2014/main" id="{C927C10B-3081-614A-6D28-6E70BFC7AE0F}"/>
              </a:ext>
            </a:extLst>
          </p:cNvPr>
          <p:cNvSpPr/>
          <p:nvPr/>
        </p:nvSpPr>
        <p:spPr>
          <a:xfrm>
            <a:off x="2803490" y="4001294"/>
            <a:ext cx="813917" cy="2029108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5681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16006D1-7D22-3638-0B40-D5C642A6C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Jumping Algorithm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3D2DEB3-7046-D4A1-9524-138F17BAA6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3325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prv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denotes the Parikh vector of the prefix of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length 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altLang="zh-TW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 Given a string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ababcababc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,|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| = 10</a:t>
            </a:r>
          </a:p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54A4FA3-74C6-E91F-5317-9E04CB86D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9</a:t>
            </a:fld>
            <a:endParaRPr lang="zh-TW" altLang="en-US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E577B71A-53F8-05DF-8702-A735C46162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523078"/>
              </p:ext>
            </p:extLst>
          </p:nvPr>
        </p:nvGraphicFramePr>
        <p:xfrm>
          <a:off x="2031999" y="2282190"/>
          <a:ext cx="8127999" cy="4445000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7830044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580959062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3180529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zh-TW" altLang="en-US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[0…</a:t>
                      </a:r>
                      <a:r>
                        <a:rPr lang="en-US" altLang="zh-TW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prv</a:t>
                      </a:r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zh-TW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1333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[0,0,0]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409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[1,0,0]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8837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[1,1,0]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4753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aba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[2,1,0]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208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abab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[2,2,0]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8359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ababc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[2,2,1]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086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ababca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[3,2,1]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7570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ababcab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[3,3,1]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991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ababcaba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[4,3,1]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2675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ababcabab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[4,4,1]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022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ababcababc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[4,4,2]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0793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5654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14642</TotalTime>
  <Words>1703</Words>
  <Application>Microsoft Office PowerPoint</Application>
  <PresentationFormat>寬螢幕</PresentationFormat>
  <Paragraphs>567</Paragraphs>
  <Slides>24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24</vt:i4>
      </vt:variant>
    </vt:vector>
  </HeadingPairs>
  <TitlesOfParts>
    <vt:vector size="31" baseType="lpstr">
      <vt:lpstr>新細明體</vt:lpstr>
      <vt:lpstr>Arial</vt:lpstr>
      <vt:lpstr>Calibri</vt:lpstr>
      <vt:lpstr>Calibri Light</vt:lpstr>
      <vt:lpstr>Cambria Math</vt:lpstr>
      <vt:lpstr>Times New Roman</vt:lpstr>
      <vt:lpstr>Office Theme</vt:lpstr>
      <vt:lpstr>Algorithms for jumbled pattern matching in strings</vt:lpstr>
      <vt:lpstr>Abstract(1/2)</vt:lpstr>
      <vt:lpstr>Abstract(2/2)</vt:lpstr>
      <vt:lpstr>Jumbled pattern matching</vt:lpstr>
      <vt:lpstr>The Parikh vector</vt:lpstr>
      <vt:lpstr>Decision problem in the binary case</vt:lpstr>
      <vt:lpstr>e.g.</vt:lpstr>
      <vt:lpstr>e.g.</vt:lpstr>
      <vt:lpstr>The Jumping Algorithm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Variant using a wavelet tree</vt:lpstr>
      <vt:lpstr>PowerPoint 簡報</vt:lpstr>
      <vt:lpstr>Simulations</vt:lpstr>
      <vt:lpstr>Result</vt:lpstr>
      <vt:lpstr>Thanks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Substring Inclusion Constraint Longest Common Subsequence Problem Can Be Solved in Quadratic Time</dc:title>
  <dc:creator>Wen Wen Liao</dc:creator>
  <cp:lastModifiedBy>M123040052</cp:lastModifiedBy>
  <cp:revision>1427</cp:revision>
  <dcterms:created xsi:type="dcterms:W3CDTF">2022-10-11T15:33:00Z</dcterms:created>
  <dcterms:modified xsi:type="dcterms:W3CDTF">2024-07-29T12:07:33Z</dcterms:modified>
</cp:coreProperties>
</file>