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6" r:id="rId4"/>
    <p:sldId id="270" r:id="rId5"/>
    <p:sldId id="269" r:id="rId6"/>
    <p:sldId id="267" r:id="rId7"/>
    <p:sldId id="264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eTilq5NutPlNu3ZIpsQbcDZRt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60349" autoAdjust="0"/>
  </p:normalViewPr>
  <p:slideViewPr>
    <p:cSldViewPr snapToGrid="0">
      <p:cViewPr varScale="1">
        <p:scale>
          <a:sx n="52" d="100"/>
          <a:sy n="52" d="100"/>
        </p:scale>
        <p:origin x="18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8-20T11:45:32.5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7002 4550 1126 0,'0'0'233'0,"0"0"-159"16,0 0-35-16,0 0 51 16,0 0 98-16,0 0-62 15,0 0-51-15,0 0-17 16,0 0 51-16,0 0-8 16,0 0-30-16,0-4 0 0,0-3-7 15,0-3 8 1,10-3-17-1,5-7 0-15,5-3-15 0,5-1-15 0,1-2-14 16,1 2 3-16,2 1-12 16,0-2-1-16,-3 3 8 15,-1 2-3-15,-4 0 1 16,-2 4-6-16,-3 0-1 16,-1 1 1-16,-3 7 13 15,-3-3-8-15,1 1-5 16,0 1 13-16,-1 0-4 15,1 0-1-15,-3 2-9 16,2-1 6-16,-4 4-5 0,-1-2-1 16,-2 4 2-16,-2 0 7 15,2 2-4-15,-2 0-4 16,0-3 7-16,0 3-6 16,0 0 8-16,3 0-10 15,-3 0 2-15,0 0-2 16,2 0 0-16,-2 0 0 15,0 0 0-15,0 0-1 16,0 0 2-16,0 0-2 16,2 0 1-1,-2 0-18-15,0 0-49 0,0 0-92 0,2 0-113 16,-2 5-447-16</inkml:trace>
  <inkml:trace contextRef="#ctx0" brushRef="#br0" timeOffset="878.8069">7127 4142 818 0,'0'0'235'15,"0"0"-112"-15,0 0 60 0,0 0-6 32,0 0 43-32,0 0-87 0,0 0-1 0,-7 0-15 15,7 0-12-15,0 0-21 16,0-1-2-16,0 1-30 15,0-2-9-15,2 0-10 16,14-3 4-16,4 1-9 16,2-1-10-1,3-1-3-15,0 2-9 0,4-2 7 0,0 2-12 16,0-3 6-16,-3 2-7 16,-6 1 0-16,-6-1 0 15,-3 4-1-15,-7-2 1 16,1 3 0-16,-5 0 1 15,2 0 0 1,-2 0 23-16,0 0-3 0,2 4 21 16,-2 5-10-16,0 3-3 15,0-1-8-15,0 2-11 16,0 2 4-16,0 4-13 16,0-1 14-16,0 1-14 15,0 2 4-15,0-4-4 16,0 2-1-1,2-3 0-15,-2-3 0 16,2-1 0-16,1-1 0 16,-3 1 4-16,0-3-4 15,2-2 0-15,-2-3 0 16,0-1 0-16,3 1 1 16,-3-1-2-16,2-3 1 15,0 2 0-15,0 2 0 16,2 0-1-16,1 2 1 15,1 0 0-15,-1 1 1 16,0-3-1-16,-1-1 1 16,-2-3-1-16,0 1-6 15,1-1 5-15,-3 0-16 16,0 0-43-16,0 3-90 16,0-3-110-16,0 0-466 0</inkml:trace>
  <inkml:trace contextRef="#ctx0" brushRef="#br0" timeOffset="1852.3578">8150 4543 567 0,'0'0'707'16,"0"0"-562"-16,0 0-41 16,0 0 81-16,0 0 14 15,0 0-54-15,0 0-36 0,0 0-31 16,0 0-11-16,0-4 22 15,0 0-12 1,0-2-7-16,4-1-6 16,5-4-14-16,4-2-11 0,7-6-23 15,3-3-1-15,6-1-1 16,0-4-14-16,2-1 14 16,3 0-13-16,-1 0 7 15,-2 1-7-15,0 4 3 16,-4 1-4-16,-2 5-1 15,-6 0 0-15,-3 7 1 16,-5 1-1-16,-2 3 2 16,-4 3-1-16,-3 0 0 0,0 2 1 15,0-3-1-15,-2 2 1 16,3 0 0-16,-1 2-1 16,0-2-1-16,-2 2 1 15,0 0 0-15,2 0 0 16,-2 0 2-16,0 0-1 15,0 0-2-15,2 0-5 16,-2 0-27-16,0 0-61 16,2 0-40-16,-2-2-40 15,0 0-216-15,0-1-265 0</inkml:trace>
  <inkml:trace contextRef="#ctx0" brushRef="#br0" timeOffset="2543.4081">8290 4132 834 0,'0'0'330'0,"0"0"-172"16,0 0-35-16,0 0 72 16,0 0 37-16,0 0-93 15,0 0-30-15,-2 0-18 16,2 0-21-16,8 0-17 15,11 0-35-15,8 0-1 16,2 0-15-16,4-1 8 16,2-3-9-16,-1-2-1 15,-1 2 4-15,-4 0-3 16,-4 0-2-16,-10 2 2 0,-3 2-2 16,-6 0 2-16,-4 0-1 15,-2 0 0-15,0 0 11 16,0 0 9-16,0 0 19 15,0 0 14-15,0 0-17 16,0 0-2-16,0 10-25 16,0 1 2-16,0 3-10 15,0 3-1-15,0 1 2 16,2 1-2-16,1 2 1 16,-3 1-1-16,0 0 6 0,0-2-6 15,0 0 7-15,0-2-7 16,0-2 0-1,0-2 0-15,0-4 0 0,0-2-1 16,0-4-1-16,0 1 1 16,0-2 2-16,0 0 6 15,0 0-6-15,0-2-2 16,0 2 1-16,0-1-9 16,0-2 8-16,0 0-5 15,2 2-18-15,0 0-104 16,0 1-154-16,1 0-381 0</inkml:trace>
  <inkml:trace contextRef="#ctx0" brushRef="#br0" timeOffset="3407.736">9177 4526 854 0,'0'0'244'0,"0"0"-134"15,0 0 60-15,0 0 17 0,0 0 27 32,0 0-59-32,0 0-21 0,-4 0-14 0,4 0-28 15,0 0-8-15,0-4 7 16,10-11-9-16,6 0-12 16,4-5-21-16,2 0-27 15,3-3 0-15,2-1-13 16,4-3 3-16,0 0-11 15,1-1-1-15,-3 3 1 16,-3 2-1-16,-2 5 1 16,-1 0-1-16,-3 2 7 15,-3 2-6-15,-3 0 4 0,-1 1-5 16,-1 4 0-16,-3 0 0 16,-3 4 0-16,-2-1 0 31,3 4 1-31,-2-3-1 0,0 1 1 0,-1 3 0 15,0-3-1-15,0 2 1 16,-1-1-1-16,-1 2 0 16,-2 1 1-16,0 0-1 15,2 0 0-15,-2 0 0 16,0 0 6-16,2 0-6 16,-2 0 0-16,0 0-63 15,0 0-65-15,0 0-109 16,0 0-422-16</inkml:trace>
  <inkml:trace contextRef="#ctx0" brushRef="#br0" timeOffset="4113.9302">9333 4113 1177 0,'0'0'186'0,"0"0"-128"16,0 0 78-16,0 0 73 16,0 0-100-16,0 0-24 15,0 0-30-15,31 1-9 16,-8-1-22-16,1 0-9 0,2 0-5 16,1 0-9-1,0 0 5 1,0-4-4-16,-5 3-2 15,-2-1 0-15,-4-1-1 16,-5 3 10-16,-7-1-1 16,-1 1 23-16,-1 0 37 15,-2 0 0-15,0 0-7 16,0 0-8-16,0 0-2 16,2 0-2-16,1 0-13 15,1 4 16-15,-2 7-3 16,0 3 3-16,0 2-7 15,-2 7-5-15,0-2-15 16,0 2-2-16,0-3-16 0,0-2 4 16,0-2-10-1,0-4 1-15,0-2 9 0,0 0-10 16,0 0 7-16,0 0-8 16,2-2 11-16,1-1-3 15,-1-2-8-15,0-1 7 16,-2-3-7-16,2-1 0 15,-2 3-4-15,3-3 2 16,-1 0 2-16,3 2-16 16,-3-2-39-16,2 2-56 15,-2-2-73-15,-2 2-46 16,0 0-295-16,0 0-255 0</inkml:trace>
  <inkml:trace contextRef="#ctx0" brushRef="#br0" timeOffset="5244.4141">10357 3934 916 0,'0'0'261'0,"0"0"-106"15,0 0-18-15,0 0 28 16,0 0 47-16,0 0-68 15,0 0-57-15,-6-2-4 16,6 2-9-16,0 0 12 16,0 4-1-16,6 6-9 15,6 1-9-15,1 2-18 16,3 3 15-16,-1 1-28 0,4 3-11 16,0 1-11-16,4 1-8 15,-1 4 3-15,1 0-9 16,-2 2 10-16,0-1-9 15,-1 1 6-15,-5-4-1 16,-2-3 3-16,-3-4-9 16,-2-5 1-16,-3-3 0 15,-1-7 0-15,-4 1 14 16,2-1-15-16,-2-2 11 16,0 0-11-16,0 0 3 15,0 0-1-15,0 0-3 16,3 0 1-16,-3 0 0 0,0 0 0 15,0 0 0 1,0 0-1-16,2 0 1 0,-2 0 0 16,0 0-5-16,0 0-10 15,3 0-65-15,-1 0-63 16,4 0-62-16,-2-5-155 16,-1-2-278-16</inkml:trace>
  <inkml:trace contextRef="#ctx0" brushRef="#br0" timeOffset="6060.8234">10400 4251 947 0,'0'0'238'0,"0"0"-112"15,0 0-8-15,0 0 24 0,0 0-19 16,0 0 10-16,0 0-51 15,-2 0 19-15,2 0 13 16,11 0-24-16,2 0-34 16,3 0-7-16,1 2 1 15,4 0-8-15,-1 0-2 16,0 0-10-16,0 2-8 16,-4-2-6-16,-1 2-1 15,-1-2-9-15,-1 0 10 0,-4 0-16 16,2 1 12-1,-2-2-12-15,0-1 1 16,-3 0-1-16,4 2-1 0,-4-2 1 16,-2 0 6-16,1 0 1 15,-1 0-6-15,-2 0 7 16,4 0-8-16,-2 0 10 16,2 0-9-16,-1 0 4 15,1 0-4-15,2 0 8 16,-4 0 7-16,-2 0 0 0,0 0 17 15,-2 0-2 1,0 0-2-16,0-2-10 16,2-2 9-16,1 0-10 0,1-2 8 15,2-4-8 1,2-4-8-16,3-2 5 0,-1-2-13 16,2 2 12-16,-3 0-13 15,-1 4 6-15,-1 0-7 16,-2 0 0-16,2 4 0 15,-3 0 0-15,-2-1 0 16,2 4 0-16,-1-1-1 16,-1 1 2-16,-2 3 4 15,2 2-5-15,-2 0 1 16,0 0-1-16,0 0-1 16,0-1 0-16,2 1-1 0,-2-3-4 15,0 2-67-15,3 1-42 16,-3 0-123-16,0 0-264 15,-5 0-813-15</inkml:trace>
  <inkml:trace contextRef="#ctx0" brushRef="#br0" timeOffset="7143.8565">11450 3920 1053 0,'0'0'253'16,"0"0"-148"-16,0 0-5 15,0 0 35-15,0 0 43 16,0 0-34-16,0 0-17 16,2 0-24-16,4 0-11 15,1 1-2-15,2 8-7 16,0 1-7-16,2 4-27 0,1-1-4 31,3 6-21-31,3 2-3 0,-1-2-14 0,6 3 2 16,-1 3-3-16,-2-3-5 15,2 1 0-15,-1 0 0 16,-6-3 5-16,1-2-6 16,-3-2 1-16,-5-2-1 15,2-4 2 1,-3 0-2 0,-1 0 0-16,-2-4 0 15,1 0 0-15,0-2 1 16,-5-2-1-16,2 0 0 15,-2-2 0-15,0 2 0 0,2-2 0 16,-2 0 0 0,0 0-1-16,0 0 0 0,0 0 0 15,0 0 1-15,0 0 0 16,0 0-23-16,0 0-50 16,0 0-79-16,2 0-119 15,1 0-296-15,-3-6-355 0</inkml:trace>
  <inkml:trace contextRef="#ctx0" brushRef="#br0" timeOffset="7804.4349">11539 4231 905 0,'0'0'298'16,"0"0"-140"-16,0 0-23 15,0 0 30-15,0 0 8 0,0 0-41 16,0 0-16-16,11 0 6 15,7 0-38-15,-1 0-11 16,6 0-45-16,-1 0 0 16,0 0-4-16,-2 0-3 15,3 0-15-15,-6 0 1 16,1 0 5-16,-3 0-1 16,-1 3 3-16,-1-2-5 15,-1 0-1-15,-3-1-7 16,-5 3 7-16,0-3-1 0,-4 0 6 15,3 2 11-15,-3-2-4 16,0 0 11-16,0 0-19 16,0 0 1-1,0 0-12-15,0 0 9 0,2 0-8 16,2 0-1-16,1 0 14 16,2-6-1-16,1-6 19 15,-1-2-13-15,0-3 4 16,0 2-11-16,-3-3 0 15,3 4-11-15,-3 0 8 16,0 1-4-16,2-1-5 16,-2 2 8-16,0 1-9 0,0-2 5 15,1 5-5-15,-3 2 0 16,0 5 1-16,-2 1-1 16,0 0 0-16,2 0-7 15,-2 0-26-15,0 0-48 16,0 0-48-16,0 0-75 15,0-2-338-15,0-1-552 0</inkml:trace>
  <inkml:trace contextRef="#ctx0" brushRef="#br0" timeOffset="8745.688">12761 4484 1136 0,'0'0'230'16,"0"0"-104"-16,0 0 96 15,0 0 0-15,0 0-24 0,0 0-84 16,0 0-23-16,0 0-6 15,0 0-21-15,0-8-2 16,0 2-7-16,0-5-7 16,6 1-15-16,5-4-7 15,-1-2-6-15,9-2 1 16,3-4-14-16,4-2 4 16,3-3-1-16,4 0 5 15,2 1-14-15,-4-1 5 16,0 6-1-16,-5-2-4 15,-1 5 0-15,-5 3 5 16,-3 1-6-16,-5 3 0 16,-1 4 2-16,-3-1-2 15,0 1 0-15,1 1 4 0,-3 1-3 16,-2 1-2-16,1 2 2 16,-5-1-1-16,3 3 0 15,-3 0 9-15,0 0-8 16,0 0 1-16,0 0-2 15,0 0 1-15,0 0-2 16,0 0-9-16,2 0 10 16,-2 0-42-16,2-1-65 15,-2 1-57-15,0-2-51 16,0-1-312-16,0 1-177 0</inkml:trace>
  <inkml:trace contextRef="#ctx0" brushRef="#br0" timeOffset="9420.4648">12865 4053 920 0,'0'0'303'0,"0"0"-169"16,0 0-23-16,0 0 84 15,0 0 5-15,0 0-54 16,0 0 8-16,-3 0-43 15,16 0-40-15,8 0-23 16,4 0-19-16,0 0-14 16,9 0-3-16,0 0-12 15,-3-2 4-15,0-5-4 0,-5 4 0 16,-5-1-1-16,-7 1 1 16,-6 3 0-16,-3-2 0 15,-3 2 5-15,-2 0-5 16,0 0 14-16,0 0 18 15,0 0 18-15,0 0-18 16,0 0-2-16,2 0 4 16,-2 5-2-16,2 6 0 15,0 4-18-15,0 0 19 16,-2 3-10-16,0 3-3 16,0 1-13-16,0 2 8 15,0 2-9-15,0 0-4 16,0 1 7-1,-2 2-9-15,-2-2 1 0,2-2 0 0,0-3 4 16,2-6-5-16,0-6 0 16,0-2-1-16,0-3 1 15,0-5-1-15,0 0 1 16,0 0-1-16,0 0-7 16,0 0 7-1,0 0-14-15,0 0-9 0,0 0-44 16,0-11-124-16,0-1-393 15,0-3-1186-15</inkml:trace>
  <inkml:trace contextRef="#ctx0" brushRef="#br0" timeOffset="10298.9666">13979 4461 838 0,'0'0'286'0,"0"0"-86"16,0 0-7-16,0 0 35 0,0 0 17 16,0 0-91-16,0 0-58 15,-9 0-22-15,9 0 6 16,0 0-6-16,0 0-24 16,0 0 19-16,0-5-13 15,6-10 1-15,9-3-8 16,6-2-7-16,4-4-2 15,-1 0-14-15,2 1 15 16,3-4-8-16,0 1-4 16,0 0-13-1,0 0-5-15,-2 3-11 0,-2 5 1 16,-3 3-1-16,-4 1 1 16,0 2-1-16,-5 4 1 0,-1-1 5 15,-4 2-6 1,-3 3 1-16,-1 0 0 0,-2 1 0 15,-2 3-1 1,2 0 0-16,-2 0 0 0,0 0-1 16,0 0 0-16,2 0 1 15,-2 0 0-15,0 0 1 16,0 0-1-16,0 0-28 16,0 0-23-16,2 0-53 15,-2 0-66-15,0 0-70 16,0 0-376-1,0-3-466-15</inkml:trace>
  <inkml:trace contextRef="#ctx0" brushRef="#br0" timeOffset="10957.4594">14076 4074 1126 0,'0'0'215'16,"0"0"-107"-16,0 0 79 0,0 0-7 15,0 0 3-15,0 0-94 16,0 0-9-16,-4 3-14 16,13-3 2-16,11 0-3 15,5 0-35-15,2 0 0 16,1 0-18-16,-1 0 2 16,-3-3-14-16,-1 2 1 15,-6 1 7-15,-3 0-7 16,-1 0 0-16,-3 0 5 15,-2 0 3-15,-4 0-3 16,1 0 15-16,-3 0-5 0,0 0 11 16,-2 0-8-16,0 0 14 15,2 0 0-15,-2 0-6 16,2 0 14-16,-2 0-6 16,4 4 15-16,-4 3-21 15,2 5 2-15,0 1-19 16,0 1-1-16,0 0-4 15,-2 6-5-15,0 0 5 16,0 4 3-16,0 0-8 16,0-1 10-16,0 4 9 15,0-1-20-15,0-4 10 16,0-3-11-16,0-2 0 16,0-7-1-16,0-3 1 15,0-4 0-15,0-3-2 0,0 0 1 16,0 0-14-16,0 0 3 15,0 0-9-15,7 0-31 16,1-18-140-16,2 2-162 16,-6 3-717-16</inkml:trace>
  <inkml:trace contextRef="#ctx0" brushRef="#br0" timeOffset="11790.7398">15039 4520 1023 0,'0'0'243'16,"0"0"-105"-16,0 0 46 16,0 0 48-16,0 0-47 15,0 0-65-15,0 0-11 16,0 0-13-16,0-6-19 16,0-5-11-16,14-4-11 15,1-3 13-15,5-4-11 16,3-5-11-16,2 1-16 0,5-2-6 15,-1 0-5-15,-3 2-7 16,1-1-12-16,0 2 1 16,-2 0 2-16,2 2 3 15,-4 1-6-15,-2 4 0 16,-1 2 7-16,-7 4-7 16,1 2 0-16,-5 2 0 15,-1 2 0-15,1 2 0 16,-2 0 1-16,-2 1-1 15,-1 3 0-15,-4 0 6 16,2 0-6-16,-2 0 5 16,0 0-5-16,2 0-1 15,-2 0 1-15,0 0 1 0,0 0-1 16,0 0-4-16,0 0 3 16,0 0-13-16,0 0-25 15,3 0-68-15,-3 0-75 16,0 0-171-16,-3 0-413 0</inkml:trace>
  <inkml:trace contextRef="#ctx0" brushRef="#br0" timeOffset="12636.7655">15161 4121 1141 0,'0'0'208'0,"0"0"-82"16,0 0 78-16,0 0 2 15,0 0-77-15,0 0-51 16,0 0 4-16,-2-3-18 15,2-1 8-15,10 0 16 0,5 1-26 16,7-6-26 0,0 2-1-16,5-2-18 0,0 0-1 15,-1-1-15-15,1 0 0 16,-2 1 5-16,-6 3-6 16,0 0 1-16,-4 2-1 15,-3 2 5-15,-6 0-4 16,-2 2-1-16,-1 0 1 15,-3 0 1-15,2 0-1 16,-2 0 5 0,2 0-5-16,3 0 1 0,-1 0 13 15,1 0-14-15,-3 0 15 16,2 0-14-16,-2 0 14 16,1 2-1-16,1 4 11 15,-2 3 5-15,0-2 3 0,-2 4 8 16,0-2-18-16,0 1-2 15,0 3-7-15,0-3 0 16,0-1-9-16,0 2 5 16,0 0 5-16,0 3-6 15,0 4 7-15,0 3-4 16,0-2 13-16,-4 4-11 16,0-2 1-16,-1 0-15 15,1-4 7-15,2 0-8 16,0-5 6-16,-3 1-6 0,3-6 0 15,2 0 1-15,-3-3 0 16,3 1 0-16,0-1-1 16,0-2 2-16,0 0-2 15,0 0 0-15,0-2-1 16,0 2 1-16,0-2-1 16,-2 2 1-16,2 0 0 15,0-2 0-15,0 0 0 16,0 2-3-16,0-2 1 15,0 0 1-15,0 0-11 16,0 0 11-16,0 0-13 16,0 0 13-16,0 0-13 15,0 0 13-15,0 0-21 0,0 0-16 16,0 0-39-16,0 0-32 16,0 0-109-16,0 0-270 15,0 0-545-15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8-20T14:27:35.9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7043 9591 271 0,'0'0'181'0,"0"0"-89"16,0 0-1-16,0 0 14 16,0 0-28-16,0 0-24 15,0 0-5 1,0 0-15-16,0 0 24 0,0 0 16 0,0 0-21 15,0 0-4-15,0 0 9 16,0 0 31-16,0 0-20 16,0 0-13-16,0 0-4 15,0 0 23-15,0 0-8 16,0 0-4-16,0 0 4 16,0 0-6-16,0 0 29 15,8 0-8-15,1 0-12 16,1 0-28-16,-2 0-10 15,-1 0-2-15,1 0-11 0,0 0 25 16,-2 0-18 0,1 0 3-16,-5 0 2 0,2 0-2 15,3 0-6-15,-2 0-9 16,1 0 13-16,3 0-3 16,0 0 14-16,0 0-14 15,-2 0 0-15,1 0-12 16,1 0 1-16,-2 0-11 15,2 0 6-15,-2 0 1 16,-1 0-8 0,2-3 5-16,0 2-4 0,1 1 6 15,3-2-6-15,0-1-1 16,-1 2 1-16,-1 1 5 16,-2-2-5-16,-1 2 0 15,-1 0 5-15,0 0 3 0,0 0 2 16,3 0-5-1,-1 0-3-15,4-3 6 0,-1 3-6 16,0-1-3-16,3 1 9 16,-3-1-9-16,0-2 0 15,-2 3 0-15,-3 0 7 16,1 0-6-16,-3 0 0 16,4-2 7-16,-2 2-8 15,3 0 0 1,-1 0 6-16,0 0-6 0,-2 0 8 15,1-2-8-15,-1 2 9 0,-1 0-9 16,2-2 6 0,-1 2-5-16,1 0 0 0,2 0 0 15,0 0-1 1,0 0 1-16,-1 0 0 16,2 0 10-16,-1-2-11 0,-3 2 0 15,3 0 8-15,-2-2-6 16,0 2-2-16,-1 0 0 15,1 0 8-15,-1 0-8 16,4 0-7-16,-4 0 7 16,3 0 11-16,-3 0-10 15,6 0 4-15,-3 0-4 0,1 0-2 16,2 0 1-16,-3 0 0 16,2 0 1-16,-2 0-1 15,0 0 1-15,-1 0-1 16,2 0 0-16,-3 0 1 15,1 0 0-15,-1 0-1 16,2 0 0 0,0 0 0-16,2 0-1 0,3 0 1 15,-1 0 0-15,0 0 1 16,3 0-1-16,0 0 0 16,-1 0 0-16,3 0 0 15,-3 0-1-15,3 0 1 16,0 0 0-16,0 0-1 15,-3 4 0-15,3-2 2 0,0 0 0 16,-2 3-1-16,2-4 1 16,-1 3-1-16,1-1 0 15,-1 2-1-15,0-1 1 16,0-2 0-16,1 2 0 16,0-2 0-16,-3-2 0 15,4 2 2 1,-4 0-1-16,1 0-1 0,-3 0 0 15,3-2 0-15,-3 2-6 16,1 0 5-16,1 0 1 16,-2 0 6-16,1 1-6 15,-1-2-1-15,3 1 0 0,-1 1 0 16,1-2 1 0,1-1 0-16,4 0-2 0,-3 1 2 15,1-1 0-15,-1 0 0 16,1 3 1-16,-4-3-1 15,-2 2 1-15,1-1-2 16,-1-1 2-16,-2 3-2 16,0-3 1-16,2 0 0 15,-1 0-1-15,-1 0 1 16,-3 0-1-16,4 0-3 0,-3 0 4 16,-1 0 7-16,0 2-7 15,0-2-1-15,1 0 1 16,1 0-1-16,-2 0-4 15,3 0 5-15,1 2 1 32,3 0 5-32,1-2-6 0,3 2 0 0,2-2-1 15,-2 0 1-15,4 2 0 16,-1-2-1-16,1 0 1 16,1 0 0-16,-2 0-1 15,1 0 2-15,1 0-1 16,-2 0 9-16,3 0-17 15,-3 0 8-15,-1 0 0 0,-2 0 0 16,-1 0 7 15,-3 0-4-31,-1 0-2 0,-1 0-1 0,-1 0 0 0,-3 0 0 16,-1 0 0-16,-1 0 0 16,0 0-10-16,0 0 10 31,-1 0 5-31,1 0-5 15,-3 0-1-15,3 0 1 16,0 0 5-16,-1 0-4 16,5 0-2-16,1 0 0 15,3 0 1-15,3 0 0 16,-1 2 0-16,4-2 0 0,-5 2-6 16,1 0 6-16,-1-2 1 15,-1 2 8-15,4 0-9 16,-4-2-1-16,1 0 1 15,1 2-2-15,1-2 2 16,0 0-8-16,2 0 8 16,0 0 0-16,2 0 0 15,0 0 0-15,-1 0-1 16,1 0 1-16,-4 0-1 16,0 0 1-16,-3 0-1 15,1 0 0-15,-1-2 1 16,3 0 0-16,-3 0 0 0,4 0 0 15,-1 2-1-15,-3-2 0 16,5 2 1-16,-2-2-1 16,0 2 1-16,1-2 0 15,-3 2 0-15,1 0 1 16,-2 0-1-16,-2 0 0 16,-2 0 0-16,0 0 0 15,1 0-1-15,-1 0-11 16,2 0 12-16,1 0-3 15,1 0 5-15,3-2-4 16,-1 2 3-16,4-2-2 16,1-2 0-16,-3 1 1 0,4 2-1 15,-5-1 1 1,0 2 0-16,-2-3-1 0,-1 3 1 16,1 0 0-16,1 0 0 15,-1 0 0-15,-1-1-3 16,3 1 2-16,-1 0 1 15,0-1-6-15,-1 1 6 16,-1 0 0-16,-1 0 0 16,-1-3 5-16,0 3-5 15,-1 0 0-15,-2 0-1 16,-1 0 1-16,3 0-1 0,-4 0-5 16,3 0 6-16,3-2 0 15,-1 2 0-15,3-1-1 16,1-2 0-16,2 1-7 15,-1 0 8-15,-1 0 0 16,1 0 6-16,-5 0-6 16,3 0-11-16,-1 2 11 15,2 0 0-15,0-2 15 16,1 2-15-16,-1 0-7 16,2-2 7-16,-1 0-5 15,-1 0 5-15,1 2-1 16,0-2 1-16,0 2 1 15,-3-2-1-15,-1 2 0 16,1 0 0-16,-1 0 0 0,-1 0 0 16,1-3 0-16,1 3-1 15,1 0-2-15,1-1 3 16,1 1 7-16,2 0-6 16,-2 0 0-16,2 0 0 15,-2 0-1-15,-2 0-2 16,1 0 2-16,1-2 0 15,-1 2 0-15,2-3-1 16,-1 2-6-16,-1-1 6 16,4-1 2-16,-1 1-2 0,2-1 1 15,-2 1-1-15,3 0 1 16,-4 0-1-16,-3 2 1 16,-1 0-1-16,-1-2 1 15,-3 2 0-15,3 0-8 16,-3 0 14-16,-1 0-7 15,2 0 2-15,-1 0-2 16,0 0 1-16,-2 0 0 16,4 0 0-16,-2 0-2 15,-1 0 2-15,0 0-6 16,1 0 6-16,1 0 0 16,-1 0 1-16,1 0 0 0,-2 0-1 15,3 2-1 1,1-2 1-16,1 0-1 0,3 0 7 15,0 0-12 1,0 0 6-16,0 0-1 0,-1 0 1 16,2 0 0-16,-2 0 1 15,1 0-1-15,3-2 0 16,0-2-1-16,2 0 1 16,1 2 0-16,-2-2-6 15,1 2 5-15,-5-1 1 16,-1 3 0-16,1 0 0 15,-3 0 0-15,1 0 0 0,0 0 1 16,0 0-1 0,-1 0 1-16,-1 0-1 15,1 0 6-15,1 0-6 0,-1 0-1 16,1 0 0-16,2 0 0 16,-3 0-1-16,4 0 2 15,-2 0 1-15,-1 0 0 16,-3 0 0-16,1 3-1 15,-1-3 0-15,0 0 0 16,1 0 0-16,1 0-1 16,1 0 0-16,-1 0 0 0,-1 0 1 15,-1 0 5-15,-1 0 0 16,-2 0-5 0,-3 0-6-16,1 0 5 0,2 0 1 15,-1 0 0-15,-1 0 0 16,2 0 2-16,-1 0-2 15,-3 0-1-15,3 0 0 16,-2 0 1-16,0 0 0 16,-1 0 0-16,0 0 2 15,2 0-2-15,-2 0 0 16,3 0 11-16,0 0-11 16,2 0 6-16,0 0-5 15,-4 2-2-15,-1-2 1 0,2 0 0 16,-6 0-10-16,0 0 9 15,0 0 1-15,0 0 0 16,0 0 4-16,3 0-3 16,-1 0-1-16,0 0 6 15,2 0-5 1,-2 2-1-16,-2-2 2 0,2 0-2 16,1 2-7-16,-3-2 7 15,2 0 0-15,-2 0 1 16,2 0 0-16,0 0 11 15,-2 2-12-15,2 0 0 16,-2-2-8-16,3 2 7 16,-1-2 1-16,0 2 6 0,-1-2-6 15,2 0 0-15,-3 2 14 16,-2-2-14-16,0 0 0 16,2 0-2-16,-2 0 2 15,0 0 16-15,0 0-15 16,0 0 6-16,0 0-1 15,0 0 9 1,0 0-9-16,0 0 8 0,0 0 5 16,0 0-18-16,0 0 20 15,0 0-9-15,0 0-12 16,0 0 11-16,0 0 1 16,0 0-12-16,0 0-4 0,0 0 4 15,0 0 1 1,0 0-1-16,0 0-5 0,0 0 5 15,0 0 8-15,0 0-8 16,0 0-14-16,0 0-14 16,0 0-56-16,0 0-56 15,0-2-243-15,-16-8-762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8-20T14:36:00.31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13208 15008 23 0,'0'0'749'0,"0"0"-648"16,0 0-49-16,0 0 14 15,0 0 54-15,0 0 8 16,0 0-33-16,0 0-24 15,0 0 5-15,0 1-12 16,0-1-2-16,0 0 8 0,0 2-3 16,0-2 8-16,0 0 4 15,0 0-15-15,0 0-11 16,0 0 8-16,-3 1-10 16,-3 2-4-16,-1-3-12 15,0 1-14-15,3 4 1 16,-1-5-12-16,1 0 21 15,0 0-5-15,-6 0-9 16,-1 0-8-16,1 0 2 16,-4 0 0-1,1 0-5-15,1-5 11 0,3 1-8 16,1 1 5-16,-2 2-13 0,4-8 8 16,-1 1 1-16,1 2 1 15,1-2-1-15,0-1 11 16,1 3-21-16,2-2 15 15,2-1-9-15,-3 3 5 16,3-2 18-16,0-1-16 16,0 2-12-16,0-3 9 15,0-2-9-15,0 2 4 16,7-2-3-16,3 0 7 16,-2 4-8-16,1-5 0 15,0 4 9-15,0-2-10 0,0 4 8 31,-1-6-7-31,0 5 0 0,-4 2 1 0,0 2 4 16,-1 3-6-16,1-1-1 16,2-1-8-16,2 1 3 15,3 1 1-15,2 1 5 16,0-5 1-16,3 5 9 16,-3 0-9-1,0 0-1-15,-1 0-9 0,-1 0 1 16,-2 0 8-16,0 5 0 15,0 3 0-15,-3 2-1 16,1-2 1-16,-1 2 0 16,4-5 0-16,-4 7-2 0,1-6-4 15,-3 2 6-15,0 5 0 16,0-3-12-16,-2 1 9 16,-2 4-4-16,0-3 7 15,0 2-6-15,0 0 3 16,0-4 3-16,0 2-1 15,0-3 1-15,0-1 0 16,0 3 0-16,0-3-1 16,-2 0-4-1,-6 3-6-15,2-7 10 0,1-1-12 16,-1-2 0-16,-1 3 13 16,-2 1-1-16,2-1-16 0,-1-2 17 15,-2 0-3 1,1 0-8-16,3-2 5 0,-1 0-16 15,-2 0 6 1,2 0 2-16,-1 0 14 0,1 0 0 16,0-2 7-16,0-2 0 15,3 0-7-15,-2-1-8 16,3 4 7-16,1-3 1 16,0 2-10-16,2 1-37 15,-2-3-14-15,2 4-62 16,-2 0-109-1,-3 0-48-15,0 0-437 0</inkml:trace>
  <inkml:trace contextRef="#ctx0" brushRef="#br0" timeOffset="1899.2873">14143 14616 909 0,'0'0'157'0,"0"0"-76"15,0 0-29-15,0 0 70 16,0 0 32-16,0 0-33 15,0 0-28-15,0-2-23 16,0 2 37-16,0 0-31 16,0 0 17-16,0 0-1 15,0 2-28-15,2 4-3 16,3 1-2-16,-2 0-7 16,-1 1 0-16,2 2-15 0,-2 4 2 15,3-3-23 1,-1 4 8-16,2 3-18 0,-1 0-5 15,2 0 0-15,-3 5 7 16,1-1-7-16,-1 0 8 16,-2 0 0-16,0-4-9 15,1-2 0-15,-1 0 5 16,-2-8-4-16,2 2-1 16,1-6-1-16,-3 0 1 15,2-1 0-15,-2 3 0 16,2-6 0-16,-2 0 0 15,0 5 9-15,2-5-9 16,-2 0 0-16,3 0-1 0,-3 0 1 16,0 2 0-16,2-2-1 15,-2 0 1-15,0 0-1 16,0 0-7-16,0 0 4 16,0 0-15-16,0 0-4 15,0 0-21-15,0 0-11 16,0 0 1-16,0 0 19 15,0 0-13-15,0-2-30 16,-2-9-147-16,-3 6-260 16</inkml:trace>
  <inkml:trace contextRef="#ctx0" brushRef="#br0" timeOffset="2842.314">15169 14600 1151 0,'0'0'182'0,"0"0"-115"0,0 0-16 16,0 0 75-16,0 0 39 16,0 0-10-16,0 0-88 15,-8 14 5-15,8-4 28 16,0 5-15-16,0-2-18 16,0 3-11-16,0 0-14 0,0 2-8 15,0 2-16-15,0 1 1 16,5-2-10-16,0 3 0 15,-3 1 1-15,2-1 1 16,-2 0-10-16,1-5 1 16,-1 2 9-16,0-1-10 15,-2-5 5-15,2 2-6 16,-2-3 1 0,0-3-1-16,2-1 0 0,0-2 0 15,1 1 0-15,-3-3 0 16,0 2 0-16,2-2 1 15,-2-4 0-15,0 0 0 16,0 0-1-16,0 0-1 16,3 0-17-16,-3 0-32 15,0 0-21-15,0 0-14 0,0 0-34 16,0 0-96-16,-8-4-7 16,-5 0-483-16</inkml:trace>
  <inkml:trace contextRef="#ctx0" brushRef="#br0" timeOffset="3627.8703">16341 14586 1272 0,'0'0'181'0,"0"0"-98"16,0 0-12-16,0 0 120 15,0 0-6-15,0 0-44 16,0 0-51-16,-8 36-24 15,8-18-26-15,0 2 24 16,0-1-15-16,0 0-8 16,0 1-17-16,0 2-9 15,0 0-3-15,0 5 0 16,0 0 8-16,-4 4 0 16,2-6-1-16,-3 4-4 0,1-3-6 15,2-8-8 1,2-4-1-16,0-5 7 0,0-2-5 15,0-3 7-15,0-2-8 16,0-2-2-16,0 0 2 16,0 4-1-16,0-4 0 15,0 0-9-15,0 0-13 16,0 0 10-16,0 0 12 16,0 0 0-16,0 0 0 15,0 0-15-15,0 0-14 16,-2-13-32-16,-3 3-132 15,0 2-497-15</inkml:trace>
  <inkml:trace contextRef="#ctx0" brushRef="#br0" timeOffset="6484.2143">18109 14891 914 0,'0'0'196'0,"0"0"-90"0,0 0-34 15,0 0 53-15,0 0 33 16,0 0-16-16,0 0-31 15,-18 6-40-15,16-4-6 16,-2 0 17 0,1-2 12-16,-3 4-29 0,-1-4-8 15,0 0-21-15,-2 0 13 16,3 0-15-16,-5 0 7 16,1 0-1-16,0 0-4 15,1 0-5-15,-1 0 0 16,4 0-11-16,2 0 8 15,-1-8-14-15,1 2-7 16,0-2 11-16,-2-3-8 16,2 0-2-16,-2-3 0 0,1 0-7 15,-1 2 4-15,4-2 9 16,-3 1-13-16,5-1 13 16,0 5-13-16,0-8 6 15,0 6-7 1,3-2-9-16,7 4 5 0,3 0 2 15,3-1 2-15,2 2 0 16,2 4 0-16,0 4-9 16,0 0-4-16,-2 0 13 15,2 0-2-15,0 0 8 16,0 0 0-16,3 8-6 16,-6 2-5-16,-1-2-1 15,-5 6 10-15,-5-1-10 0,-3 1 7 16,-3 1-1-16,0 3 1 15,0 3-1-15,-7-3 5 16,-2 0-5-16,3-6-6 16,-1 0 5-16,-2-2-8 15,2 0 8 1,1-2 0-16,-6 2 1 0,4-6-1 16,-3 1-6-16,-3-1 7 15,3 1 0-15,2-1 0 16,0-2 0-16,0-2 0 0,5 0-8 15,0 0-4 1,1 0 0-16,1 0-17 16,-3 0-7-16,1 0 11 0,-3 0 10 15,1-4-7-15,-1-3 11 16,0 3 4-16,2 1-23 16,3 1-38-16,2 0-102 15,0 0-128-15,0-2-57 16,0 4-953-16</inkml:trace>
  <inkml:trace contextRef="#ctx0" brushRef="#br0" timeOffset="7402.3819">18994 14560 963 0,'0'0'213'0,"0"0"-68"16,0 0-26-16,0 0 42 16,0 0 18-16,0 0-53 15,0 0-35-15,7 0 14 0,-1 10-10 16,0 0-32 0,0 6 16-16,-2 2-10 0,-4 2-9 15,2 4-16 1,-2 1-12-16,0 0-18 0,0 0 1 15,2-4-14-15,-2 4 10 16,3-3-11-16,-3 1 5 16,0 0-5-16,0-2-1 15,0-2 1-15,0-7 1 16,0 0-1-16,2-5 1 0,-2-3 4 16,0 1-5-16,2-5-8 15,-2 0 7-15,0 0-5 16,0 0-11-16,0 0-18 15,0 0-10-15,0 0-14 16,0-5-42-16,0-6-101 16,0 1-314-16</inkml:trace>
  <inkml:trace contextRef="#ctx0" brushRef="#br0" timeOffset="8260.0724">19983 14556 1156 0,'0'0'211'16,"0"0"-85"-16,0 0 40 15,0 0 30-15,0 0-83 16,0 0-40-16,0 0 6 15,0 10-33 1,0 0 17-16,0 5-20 0,4 0 31 0,-1 6 2 16,-3 2-8-1,2-1-11-15,0 2-29 0,-2 2-1 16,2-4-7-16,0 0-2 16,4 1-6-16,-4-1-6 15,0 0-5-15,0-3 1 16,0 0-1-16,0-3-1 15,-2-6 1-15,0 2-1 16,0-8 7-16,0-1-7 16,0-1 0-1,0-2-6-15,0 0 5 0,0 0 1 16,0 0-8-16,0 0 1 0,3 0-14 31,-3 0-3-31,0 0-35 0,0 0-29 0,-3 0-77 16,-11 0-345-16,4 0-513 15</inkml:trace>
  <inkml:trace contextRef="#ctx0" brushRef="#br0" timeOffset="9032.5687">21053 14486 1054 0,'0'0'162'0,"0"0"-91"0,0 0 63 0,0 0 68 16,0 0 6-16,0 0-79 15,0 0 28-15,0 7-61 16,0 3-34-16,0 5 5 16,0 1-8-16,0-4 0 15,0 6-20 1,0 1 0-16,0 2-11 0,2 2 5 16,0 2-4-16,3 3-3 15,-3 4-13-15,0-1 5 16,-2-2 0-16,2 6-6 15,-2-8-5-15,0 4 5 0,0-9-10 16,0 0-1-16,0-9 7 31,0-2-8-31,0-3 0 16,0-4-2-16,0 0 2 16,0-4-1-16,0 0 1 15,0 0 5-15,0 0-5 16,0 0-18-16,0 0-8 15,0 0 1-15,0 0-45 16,0 0-37-16,0 0-83 16,0-8-326-16,0 2-1161 0</inkml:trace>
  <inkml:trace contextRef="#ctx0" brushRef="#br0" timeOffset="16111.6441">6162 16092 876 0,'0'0'170'0,"0"0"-72"15,0 0 15-15,0 0 61 16,0 0-18-16,0 0-28 16,-8 4-5-16,8-2-35 15,-3-2-3-15,3 0 19 0,0 0-19 16,-2 0-27-16,-2 0-8 16,-1 0 9-16,0 0-7 15,-3 0-9-15,1 0-20 16,-2 0 0-16,0 0-6 15,3 0 7-15,-1 0-1 32,1 0 3-32,-4-2-8 0,1-2 7 0,-1-4-4 15,0 3-12-15,1-4 6 16,3 1 5-16,-1 0-6 16,0 2-14-16,3-6 1 0,1 6 11 15,1-6-6 1,2 2-5-16,0 0-2 15,0 2 1-15,0-5-6 0,0 4 6 16,0-4-1-16,0 4 1 16,2-1 0-16,5-3-1 15,3 3-6-15,-2-1 5 16,5 5 2-16,1-3-1 16,-1 1-5-16,5 2-5 31,-1 6 11-31,0-4 0 15,0 4 0-15,-1 0 11 16,-1 0-10-16,-1 0 8 16,-1 0-9-16,1 0 0 15,-3 4 0-15,-1 6 9 0,0 3-8 16,1-4 6-16,-3 4-7 16,0 0-5-16,-2 2 5 15,-1-6 11-15,-1 4-11 16,-4-1-1-16,2-2-6 15,-2-2 7-15,0 2 1 16,0-6-1-16,0 6 1 16,0-2 5-16,0-4-5 15,-6 2 1-15,-1-3-2 16,-1 2 2-16,0-1-2 16,2-2-1-16,-3 2 1 0,-1 0 2 15,2 0-2 1,1 0 9-16,-1 0-8 0,3-2-1 15,2-2-11-15,1 0 1 16,0 0 8-16,0 3-13 16,0-3 15-16,-3 0 1 15,1 1-1-15,2-1-9 16,2 0-3-16,0 0-7 16,-2 0-51-16,2 0 1 15,0 0-42-15,0 0-21 16,0 0-216-16,0 0-300 0</inkml:trace>
  <inkml:trace contextRef="#ctx0" brushRef="#br0" timeOffset="18952.8379">7109 15799 705 0,'0'0'171'16,"0"0"-86"-16,0 0 32 15,0 0 70-15,0 0-55 16,0 0-32-16,0 0-38 31,0-6-2-31,0 6 29 0,0 0 23 0,0 0 23 16,0 0-2-16,0 0-31 15,0 0-24-15,0 0-8 16,0 5-18-16,0-1-3 16,0 5-3-16,0 1-17 15,0 4-8-15,0 6-6 16,3 0 6-16,3 7-12 0,-2 2 15 15,1-2-14-15,0 1 6 16,-3-2-1-16,0-4-13 16,0-4 7-16,1 4-2 15,1-9-5-15,0 6-1 16,-2-9 0-16,3 3 5 31,-3-6-5-31,1-1 0 0,-3-2 1 0,2-4 4 16,-2 4 4-16,0-4-9 15,0 0-1-15,0 0-5 16,0 0 5-16,0 0 6 16,0 0-6-16,0 0-42 15,0 0-52-15,0 2-107 16,0 2-372-16,0 0-574 0</inkml:trace>
  <inkml:trace contextRef="#ctx0" brushRef="#br0" timeOffset="19832.3086">8132 15799 720 0,'0'0'338'16,"0"0"-163"-16,0 0-18 16,0 0 58-16,0 0 36 15,0 0-94-15,0 0-47 16,0-1-32-16,0 1-27 16,0 0-25-16,0 0 9 15,0 0-8-15,0 0 5 16,0 1 10-16,2 11 22 0,0 2-3 15,3 0-14-15,-5 8-5 16,0 0-18-16,0 4-2 16,0-4-1-16,0 2-12 15,0 1-8-15,2-6 9 16,3 0-10-16,-3-3 1 16,2-2-1-16,1-4 0 15,-3-2-1-15,2-4-5 16,-2 0 6-16,-2 1 0 15,3-4 4-15,-3-1-3 16,0 4-2-16,0-4-7 0,2 0-1 16,-2 0-19-16,0 0-10 15,2 0-21-15,0 0-70 16,5 0-73-16,0 0-361 16,-1 0-596-16</inkml:trace>
  <inkml:trace contextRef="#ctx0" brushRef="#br0" timeOffset="20804.6623">9320 16110 1048 0,'0'0'207'16,"0"0"-82"-16,0 0 33 15,0 0 78-15,0 0-78 16,0 0-25-16,0 0-43 15,-18 0-22-15,15 0 0 16,-1 0 16-16,-4 0-4 16,-4 0-23-16,-3-4 13 15,1 0-14-15,1-5 1 16,-1 8-23-16,5-7 2 16,1 4-15-16,1-2-3 15,-2-2-9-15,0 4 6 0,2-6-2 16,-2 1-7-16,2 0-6 15,1-3 0-15,4 2 0 16,0-6-9-16,2 1 8 16,0 2-16-16,0-1-4 15,4 2 8-15,5 1-5 16,0 3 2-16,0-2 2 16,2 6-1-16,2 0 14 15,0 1 1-15,4 0-7 16,-2 3 1-16,3 0 0 0,-1 0 0 15,1 0-15-15,-3 10 21 16,4 4 8-16,-4-1-7 16,1-3 7-16,-3 2-8 15,-1-2-3-15,-8 2-7 16,-2 1 2-16,-2-2 7 16,0 1 1-16,0 2-6 15,-9-7 6-15,-2 4 0 16,2-7 0-16,0-4-8 15,3 0-17-15,1 0-14 16,2 0 3-16,1 0-51 16,0 0-27-16,2 0-28 15,0-9-164-15,0 2-307 0</inkml:trace>
  <inkml:trace contextRef="#ctx0" brushRef="#br0" timeOffset="21684.3119">10282 16070 1159 0,'0'0'275'0,"0"0"-124"0,0 0 13 16,0 0 36-16,0 0-33 16,0 0-86-16,0 0-26 15,-29 0-20-15,21 0 2 16,-2 0 9-16,1 0 15 0,-2-4-7 16,0 0-1-1,2-6-5-15,-2 1-21 0,2 2-4 16,-2-3-9-16,2-4-7 15,-2-2 1-15,2 1-1 16,0 2-6-16,3-6 0 16,0 6 6-16,4-5-6 15,2 5-2-15,0 0-9 16,0-4 9-16,12 3-14 16,5 1 3-16,4 0 0 15,3 3 6-15,1 0-7 16,1 6 7-16,1-1 6 15,-2 5-1-15,-1 0 0 16,-1 0-6-16,-6 5 7 16,-1 5 9-16,-5 4-2 15,-2 3 5-15,-2 0-12 0,-3 6 0 16,-4-6-10-16,0 1 5 16,0 1 5-16,0 3 1 15,-11-4-1-15,-4-5 0 16,-6 1 0-16,4-1-11 15,3-3 2-15,1-6-16 16,7-1-24-16,-2-3-33 16,4 0 2-16,-1 0-72 0,-5-3-105 15,0-3-82-15,1-2-284 16</inkml:trace>
  <inkml:trace contextRef="#ctx0" brushRef="#br0" timeOffset="23630.4941">12092 16084 892 0,'0'0'152'0,"0"0"-77"16,0 0 57-16,0 0 42 15,0 0-20-15,0 0-66 16,0 0 9-16,-10 0 18 16,6 0-18-16,2 3 4 15,-5-3-16-15,3 0-18 16,2 0-18-16,-3 0-4 16,2 0 3-16,1 0 4 15,-2 0-24-15,-1 0-1 16,-1 0 5-16,-5 0-8 15,1-7 7-15,-2 1-1 0,-2-2 12 16,3 4-18-16,0-6-5 16,1 1-4-16,2-4-9 15,-1 1 0-15,3-2-6 16,0 0 9-16,2 0-8 16,2 1 1-16,0-1-1 15,0 1 0-15,2 0-1 16,0-1-1-16,0 3 0 15,0 0-20-15,6-3 19 16,8 6-20-16,1-2 12 0,6 3 2 16,1-4 8-1,2 7-1-15,-2 0-5 0,1 4-2 16,-6 0 1 0,-3 0-15-16,-3 0 22 0,-3 10 6 15,2 3-6-15,-6 4 3 16,3-3-2-16,-3 2-1 15,1-2-7-15,-2 4 1 16,1-3-10-16,-4 2 5 16,0 1 10-16,0 0-6 15,0 1 6-15,-4-3-10 16,-8-2 5-16,3 0-7 16,1-6 0-16,0-4-26 0,2-2-17 15,1 1-5-15,1-3 0 16,2 0-25-16,-5 0-107 15,2 0-121-15,1 0-472 0</inkml:trace>
  <inkml:trace contextRef="#ctx0" brushRef="#br0" timeOffset="24588.0241">13031 15915 735 0,'0'0'132'0,"0"0"-52"16,0 0 83-16,0 0 11 0,0 0-44 15,0 0-21-15,0 0 11 16,0-2 8-16,0 2 1 16,0 0 21-16,0 0-33 15,0 0-33-15,0 6-22 16,0 6 12-16,0 3-20 15,0-2 6-15,0 5-21 16,0 3-11-16,0-1-27 16,0-1 7-16,0 2-7 15,0 1 6-15,0 0-6 0,0-4 0 16,2 4 0 0,1-4 0-16,-3-4 5 0,2 2-6 15,-2-10 1 1,0 2-1-16,0-4 0 15,0-4 0-15,0 2 0 0,0-2-1 16,0 0 1-16,2 0-1 16,-2 0-12-16,0 0 1 15,0 0-40-15,0 0-34 16,0 0-1-16,5 0-83 16,-3-6-190-16,3-4-423 0</inkml:trace>
  <inkml:trace contextRef="#ctx0" brushRef="#br0" timeOffset="25467.8872">14034 15927 48 0,'0'0'947'16,"0"0"-776"-16,0 0-66 16,0 0 56-16,0 0 24 15,0 0-28-15,0 0-45 16,0 0-1-16,0 0 24 15,0 0-48-15,0 9-23 16,0 4-19-16,0 1 3 16,0 4 2-16,0 5-10 0,0-1-11 15,0 4-1 1,0 1-12-16,0 0 0 0,0 1-15 16,0-2 1-16,0 0 5 15,0-8-7-15,0 1 1 16,0-6 0-16,0-1-1 15,0-8 0-15,0 2 1 16,0-6-1-16,0 0-2 16,0 0 1-16,0 0-8 15,0 0-50-15,0 0-14 16,0 0-13 0,0 0-21-16,3 0-176 0,-3-4-218 0</inkml:trace>
  <inkml:trace contextRef="#ctx0" brushRef="#br0" timeOffset="26534.6925">15090 16306 937 0,'0'0'237'0,"0"0"-65"0,0 0-19 15,0 0 33-15,0 0 8 16,0 0-23-16,0 0-36 16,-11 0-45-16,11 0-6 15,-2 0 11-15,-3 0-36 16,-1 0-7-16,-1 0-16 15,-2-8 9-15,0 3-3 16,0-4-10-16,3 1-14 0,-1 3-4 16,0-8 5-1,2-1-10-15,1 1-3 0,0 0-5 16,2-1 0-16,2 0 4 16,0-3-5-16,0 0-1 15,0 3-15-15,2-4 10 16,9 4-6-16,0 2 5 15,2 1 6-15,3 3-9 16,0-1 10-16,2 5-1 16,1 0 1-16,4 0-1 15,1 4 0-15,1 0-11 16,-3 0 4-16,0 0-5 16,-4 4-8-16,-2 8 20 0,-2-2-3 15,-4 2 4 1,-3 2 0-16,-3 0 9 0,-2 4-8 15,-2-4 6-15,0 4-1 16,0 2-6-16,-4 0-1 16,-11 0-9-16,-3-2 9 15,-2 1-2-15,-5-2-3 16,3-7 6-16,-1-2-14 16,6-3-4-16,3-5-16 15,3 0-5-15,3 0 21 16,-2 0 5-16,4-5-14 15,1 1-14-15,5-8-39 16,0 2-20-16,3-8-153 0,13 4-95 16,-1 0-474-16</inkml:trace>
  <inkml:trace contextRef="#ctx0" brushRef="#br0" timeOffset="27619.0476">16341 16401 977 0,'0'0'231'0,"0"0"-60"16,0 0-29-16,0 0 42 15,0 0 7-15,0 0-37 16,0 0-41-16,-99-14-51 16,90 6-19-16,0 3 2 15,3-1 15-15,-4-1-8 0,0 2-4 16,1-3-2-16,-3 3-2 16,1-4-3-16,1 4-3 15,0-3-15-15,1-1-5 16,3 3-1-16,-1-6 4 15,0 2-13-15,3-3-2 16,-1-4-6-16,1 3 12 16,2-3-11-16,0 2 1 15,2-1-2-15,0 3-1 16,0-2-6-16,0 3-2 16,11 2 8-16,2-3-6 15,5 4-1-15,0-1 8 16,4 2 0-16,-2 4 0 0,0-1-2 15,-2 5-5-15,-2 0 6 16,-1 0-5-16,3 5-13 16,-3 7 10-16,3-2 1 15,1 1-7-15,-4 0-12 16,-5 3-2-16,-2 3 21 16,-4-4-7-16,-2 5 15 15,-2 4 0-15,0 0-10 16,0 1 4-16,-6-6-1 15,-4 1 4-15,2 0 2 16,1-8-6-16,-1-1 7 0,0-4-1 16,-1-1 0-1,3-4-11-15,0 0-15 0,-2 0-1 16,2 0 8-16,1 0-11 16,3 0-38-16,0 0-104 15,2-9-157-15,0 0-65 16,0-1-1007-16</inkml:trace>
  <inkml:trace contextRef="#ctx0" brushRef="#br0" timeOffset="30115.8868">18120 16338 907 0,'0'0'231'0,"0"0"-92"16,0 0-20-16,0 0 13 16,0 0-18-16,0 0-24 15,0 0-27-15,-17 0-19 16,15 0 13-16,-1 0-4 0,-4 0 7 16,1 0 17-1,-5 0 7-15,-3 0-17 0,1 0-17 16,0 0-3-16,1 0-7 15,1 0 0-15,5-5-19 16,-2 1 12-16,2-4-21 16,2-2 4-16,-3 1-1 15,3 0-9-15,-4 0 10 16,2-4 1-16,2 4 9 16,-1-5 6-16,3 6-10 15,0-2-5-15,2 3-17 16,0-6 0-16,0 3 1 15,0 0-1-15,2-3-6 16,9 4 6-16,3-5-6 0,-1 6 6 16,3-2 0-1,-3 3 0-15,3-2 0 0,-1 1 1 16,-2 2 0-16,3 2-1 16,0 0 0-16,-3 4-1 15,2 0-11-15,-1 0 10 16,1 0 1-16,1 4 0 15,-1 0 0-15,1 6 1 16,-5-2 2-16,-1 2-2 16,-4 2-2-16,-1 2 2 15,-3-1 15-15,-2 0-14 16,0 1-1-16,0 4 0 16,0-2 0-16,0 0-6 0,-2 1 5 15,-5-4-12-15,3-3 12 16,-4 2-5-16,4-8 5 15,-5 1 0-15,3 1 1 16,-6-2-1-16,4-4-6 16,-3 3 1-16,-3 2 6 15,3-5 1-15,0 4 4 16,2-4-5-16,0 0-21 16,3 0-11-16,1 0-34 15,0 0-23-15,5 0-10 16,0 0-210-16,0-4-278 0</inkml:trace>
  <inkml:trace contextRef="#ctx0" brushRef="#br0" timeOffset="30980.3472">19071 16106 819 0,'0'0'171'0,"0"0"-35"16,0 0 53-16,0 0-1 16,0 0-17-16,0 0-19 15,0 0-23-15,0-4-6 16,0 4-27-16,0 8-18 15,0 2-26-15,0-1-2 16,0 4 2-16,0-1-22 16,0 2 4-16,0 4-27 15,0-4 10-15,0 4-9 16,0 0 1-16,0 0-8 0,0-1-1 16,0 0 3-16,0-3-3 15,0-4 6-15,0 2-6 16,0-3-1-16,0-4 1 15,0 0-5-15,0-1 6 16,0-3-1-16,0 2 2 16,0-2-1-16,0-1 5 15,0 4-6-15,0-4-5 16,0 0 4-16,0 0-7 16,0 0-53-1,0 0-23-15,3 0-24 0,4 0-204 0,-3 0-215 16</inkml:trace>
  <inkml:trace contextRef="#ctx0" brushRef="#br0" timeOffset="31844.066">20025 16084 666 0,'0'0'205'0,"0"0"-59"15,0 0 37 1,0 0-6-16,0 0-36 0,0 0-25 16,0 0-15-16,-6 0 4 15,6 8 7-15,0-2 28 16,-2 6-28-16,2-2-45 15,-3 1-14-15,1 4-13 0,0-1 9 16,0 0-14 0,2 4-9-1,0 2-5-15,0-1-7 0,0 2-6 0,-2 0 1 16,2-1-8-16,-2-2 15 16,2-5-16-16,0 1 0 15,0-5 0-15,0 0 3 16,0-4-3-16,0-1 0 15,0-1 5 1,0-3-4-16,0 0-1 0,0 0 0 16,0 0-16-16,0 0-23 15,0 0-1-15,6 0 4 16,1 0-38-16,1-12-83 0,-1 4-189 16,-2 3-337-16</inkml:trace>
  <inkml:trace contextRef="#ctx0" brushRef="#br0" timeOffset="33635.1545">21128 16008 778 0,'0'0'162'0,"0"0"-81"16,0 0 18-16,0 0 52 15,0 0-31-15,0 0-15 16,0 0-17-16,0-4-2 16,0 4 14-16,0 0 24 15,0 0 25-15,0 0-12 0,0 0-62 16,0 0-7-1,0 8-5-15,0 2 18 0,0 4-30 16,0 2-17-16,0 2-19 16,0-1 3-16,2 2-18 15,1-1 0-15,1 0 6 16,0-4-6-16,1 4 1 16,0 2 0-16,-1-2-1 15,-2 0 1-15,-2 0 0 16,0-4-1-16,0-5 0 15,0 0-1-15,0-5 0 16,0-4 1-16,0 0 0 16,0 0-1-16,0 0 1 0,0 0 0 15,0 0 0-15,0 0 0 16,0 0-4-16,0 4-4 16,0-4 1-16,0 0-18 15,0 0-44-15,2 0-2 16,5 0-22-16,18-4-160 15,-1-9-72-15,-1 4-1079 0</inkml:trace>
  <inkml:trace contextRef="#ctx0" brushRef="#br0" timeOffset="36743.9087">22069 16356 742 0,'0'0'173'16,"0"0"-63"-16,0 0 10 15,0 0 32-15,0 0-26 16,0 0-37-16,0 0-31 16,0 0 19-16,0 0 22 15,0 0 12-15,0 0-15 0,0 0-29 16,0 0 18-16,-5 0-23 15,-2 0-13-15,-1 0-18 16,-3-4-8-16,-1 0 2 16,1 3-5-16,-1-8 0 15,2 4 3-15,1 1 12 16,0-1 1-16,2-2-5 16,3 1 3-16,-1-3-16 15,1 1 6-15,0 2 2 16,-1-6-11-16,3 3 12 0,-3 0-13 15,3-1 5-15,0 2-18 16,2-2 14 0,0 3-7-16,0-2-8 0,0 3 6 15,0-6-8-15,0 2 2 16,4 3-1-16,6-4-5 16,0 3 5-16,-1 0 0 15,3 2 0-15,-2-3 1 16,-1 6 0-16,3 0 0 15,-3 1-6-15,1 2 4 16,2 0-4-16,1 0 6 16,1 0 0-16,-3 0 0 15,2 0-2-15,-2 0 1 0,0 0-8 16,-2 5 7-16,3 3-8 16,-4 0 10-16,-1-2 0 15,2 6 1-15,0-3-2 16,-3 0 1-16,-1 1 0 15,-1 2 0-15,-2-2 0 16,-2 2-1-16,0-2 1 16,0 0-1-16,0-2 1 15,0 1-1-15,0 0-11 16,0-5 12-16,0 4-2 16,0-2 2-16,-4 2-1 15,-5 1 0-15,1 1 1 16,-4-2 0-16,1-3 0 0,0 4-1 15,2-5 1-15,2 0-2 16,3 1 1-16,0-5 0 16,1 5-7-16,1-5 7 15,0 4 1-15,2-4-15 16,0 0-12-16,0 0-26 16,0 0-25-16,0 0-19 15,0 0-122-15,0 0-34 16,2 0 28-16,9-4-100 15,0-5-536-15</inkml:trace>
  <inkml:trace contextRef="#ctx0" brushRef="#br0" timeOffset="50104.9707">23983 16284 747 0,'0'0'147'0,"0"0"-97"16,0 0-5-16,0 0 88 16,0 0 31-16,-2-4-45 15,2 4-12-15,0 0-17 16,0 0-12-16,0 0 15 15,0 0 12-15,0 0 10 16,0 0 3-16,0 0-31 0,0 0-28 16,0 0-29-16,-3 0 8 15,-2 0-24-15,3 0-2 16,-2-4 5-16,-1 4-5 16,1 0-12-16,0 0 14 15,-3-3 12 1,0 3-15-16,0-2 14 0,1 2-24 15,-3-4 13-15,2-1-5 16,0 5 6-16,1-4 4 16,-1-2-10-16,-2 2-8 15,0-4 11-15,3 2-5 16,-1 2 5-16,1-3 1 0,0-2-7 16,2 3-4-16,2-2-1 15,0-2 6-15,0-1-6 16,2 0-1-16,0-1 1 15,0 2 0-15,0 0-1 16,0 3-2-16,0-8 1 16,0 7 0-16,6-2 1 15,1 1 0-15,4 2 4 16,0 1-4-16,3 2-9 16,3-4 8-16,2 4 0 15,0 0-7-15,1 2 8 16,1 2 0-16,-4 0-8 15,-1 0 8-15,-3 0 0 0,-1 0-11 16,-6 0 2 0,3 10 9-16,-5-2 0 0,0 1 7 15,-1 4-2-15,0-3-4 16,-3 2-1-16,0 3 2 16,0-2 4-16,0-1-4 15,-6-2-2-15,-2 0-2 16,-1 2 1-16,1-6-7 15,-2 2-6-15,1 0 13 16,1-6-7-16,0 2 1 16,0 0-14-16,-1-4 6 0,0 0-28 15,2 0-10 1,0 0-18-16,3 0-48 0,4 0-67 16,0-8-11-16,0-2-61 15,11 2-352-15</inkml:trace>
  <inkml:trace contextRef="#ctx0" brushRef="#br0" timeOffset="51047.2156">24994 15936 857 0,'0'0'198'16,"0"0"-40"-16,0 0-2 0,0 0 11 15,0 0-50-15,0 0 0 16,0 0-19-16,0 0-9 16,0 0 43-16,0 0-26 15,0 4-41-15,0 10-37 16,0 4 9-16,0 0-13 16,0 4-2-16,0 0-12 15,-3-4-10-15,3 0 14 16,0-1-13-16,0-2-1 15,0 3 0-15,0-4 2 16,-2 2 6-16,0-2-8 16,0-1-1-16,0-4 1 0,2 1 4 15,0-2-4-15,0-8-5 16,0 4-2-16,0-4 7 16,0 2 0-16,0 2-1 15,0 0 1-15,0 1 9 16,0-2-9-16,0-3-10 15,0 4 10-15,0-4-8 16,0 0-35-16,0 0-77 16,0 0-187-16,4 0-206 0</inkml:trace>
  <inkml:trace contextRef="#ctx0" brushRef="#br0" timeOffset="52019.763">26010 15958 856 0,'0'0'191'15,"0"0"-57"-15,0 0 44 16,0 0 7-16,0 0-9 15,0 0-21-15,0 0-54 16,-9-4 31-16,9 4-48 16,-2 0-10-16,2 4-24 0,-5 10 12 15,3 0-13-15,-2-1-10 16,0 4-8-16,1 1-16 16,-2 0-9-16,3 4-6 15,0-3 8-15,-3 8-2 16,3-1-6-16,2-4 0 15,0 0 2-15,0-4-1 16,-2-3-1-16,2-7 0 16,0 1 0-16,0-5 0 15,0 0 0-15,0-4 1 0,0 0-1 16,0 0 0 0,0 2-12-16,0-2-3 15,0 0-25-15,0 0-12 0,0 0-16 16,0 0-8-16,0 0-166 15,4 0-252-15,5 0-839 0</inkml:trace>
  <inkml:trace contextRef="#ctx0" brushRef="#br0" timeOffset="52819.0778">26948 15883 869 0,'0'0'202'16,"0"0"-69"-16,0 0 22 16,0 0 37-16,0 0-30 15,0 0-59-15,0 0-27 16,-4 0 17-16,4 0 48 15,0 9-31-15,0 1-43 16,0 1-12-16,0 7-8 16,0-3-16-16,0-2 9 0,0 4-34 15,2 0 5-15,0 6-11 16,-2 1 10-16,0 2-1 16,0 1 2-16,0 0-4 15,0-1-6-15,0-8 0 16,-2-3-1-16,2-4 1 15,0-7 0-15,0 2-1 16,0-6-16-16,0 0-61 16,0 0-1-16,0 0-44 15,11 0-183-15,7-8-17 16,-3-3-484-16</inkml:trace>
  <inkml:trace contextRef="#ctx0" brushRef="#br0" timeOffset="53776.7876">28078 16210 476 0,'0'0'503'0,"0"0"-379"16,0 0 28-16,0 0 54 16,0 0-45-16,0 0-24 15,0 0-24-15,-18 0 9 16,18 0 7-16,-2 0-22 16,-5 0-34-16,1 0-18 0,-6 0-1 15,-1 0-17 1,-1 0 7-16,1 0-12 0,0-2 2 15,1-2-2-15,4-4-1 16,-1-2-18-16,-1-2 2 16,2 2 5-16,1-4-11 15,3-2 1-15,-1 2-9 16,3 0 9-16,2-5-10 16,0 6 1-16,0-7-1 15,0 0-1-15,0 2 0 16,9-2-7-16,4 1 8 15,3 5-10 1,-1 0 9-16,4 1-4 0,-4 4 4 16,1 1-8-16,1 2 3 15,1 6-5-15,3 0 11 0,0 0 0 16,0 0-12-16,-1 0 11 16,-5 10 1-16,-1 3 0 15,-8-3 1-15,-1 7-1 16,-3-4 0-16,-2 4 1 15,0 2-1-15,0-1-1 16,0 0 0-16,-4-4 1 16,-8 4 0-16,-1-2 0 15,-2 0 2 1,-3 1-2-16,-1-4 0 0,4-5 0 0,1 2 1 16,8-6-2-16,2 0-15 15,1-4-4-15,3 0-47 16,0 0-40-16,0 0-15 15,0 0-145-15,0 0-49 16,0-4-297-16</inkml:trace>
  <inkml:trace contextRef="#ctx0" brushRef="#br0" timeOffset="58628.6912">11157 17584 317 0,'0'0'658'15,"0"0"-561"-15,0 0-32 0,0 0 35 16,0 0 16-16,0 0-37 16,0-4-34-16,0 4-8 15,-2 0 16-15,2 0 17 16,-4 0 3-16,2 0-1 16,-3 0-4-16,1 0 13 15,0 4-34-15,-2-4-9 16,2 0-9-16,-2 0 12 15,1 0-4-15,-3 0-2 0,-2 0 1 16,2 0-11-16,-1 0 2 16,-1 0-13-16,4-4 19 15,-1 0-11-15,1 0 18 16,-3-2-18-16,0 2-2 16,2-4-6-16,-1 2-5 15,1-3 3-15,2 6-4 16,0-3 5-16,1-2-12 15,0 3 14-15,0 1-15 16,1-1 2-16,1 1-2 16,2-1 5-16,0 1-4 15,0-5-1-15,0 0 0 16,0-1-2-16,0-2 1 0,2 2-8 16,9 2 8-1,5-2 0-15,-1 2 0 0,4 4 1 16,-2-6-1-16,3 6 0 15,1-4 1-15,-2 7-1 16,1 1 2-16,-2 0 5 16,0 0-5-16,-5 0-1 15,-1 0 7-15,-4 0-1 16,-1 6-5-16,0 1 13 16,0 7-3-16,-1-2-10 15,1 6 7-15,-3 0-8 16,-2-4 6-16,-2 4-5 0,0-5-1 15,0-3 0-15,0-1 0 16,0 3 0-16,0-3 0 16,-2 1 0-16,-5 0-1 15,3-2 1-15,0-1-8 16,0-1 1-16,1-1-11 16,1-1-4-16,2-4-18 15,0 0-30-15,0 0-11 16,0 0-161-16,0 0-93 15,5-4-313-15</inkml:trace>
  <inkml:trace contextRef="#ctx0" brushRef="#br0" timeOffset="59475.5728">12181 17333 954 0,'0'0'219'0,"0"0"-116"0,0 0 65 15,0 0 59-15,0 0-21 16,0 0-94-16,0 0-1 15,0 0-31-15,0 6-15 16,0 6-12-16,0-2-6 16,0 4 1-16,0 4 5 15,0 2 3-15,0-2-24 16,0 0 3-16,0 0-15 16,0 4-4-16,0-3-8 15,0-1 5-15,0 4-7 16,0-4-6-16,0 0 2 15,0-4-2-15,0-2 6 16,0-6-6-16,0-2 1 16,2-4-1-16,-2 0-1 0,0 0 0 15,0 0-11-15,0 0 0 16,0 0-13-16,0 0 14 16,2 0-65-16,2 0-11 15,5-14-82-15,-2 1-353 16,-3 4-517-16</inkml:trace>
  <inkml:trace contextRef="#ctx0" brushRef="#br0" timeOffset="62568.8393">13223 17539 768 0,'0'0'169'16,"0"0"-117"-16,0 0 2 15,0 0 80-15,0 0 10 16,0 0-24-16,0 0-27 16,-11 9-3-16,11-9-10 15,-2 4 15-15,0-4 8 0,-3 2-15 16,-2-2 1-1,0 0-23-15,1 0 14 0,2 0-34 16,-3 0-8-16,3 0 5 16,-4 0-7-16,0 0-13 15,-1 0 9-15,-1-6-6 16,2 1 1-16,-3 1-3 16,-1-4-17-16,4 7 7 15,-1-7-13-15,3 3 8 16,-2 0-9-16,2 1 0 15,1-5 1-15,1 5-1 16,0-2 10-16,-1-2-9 16,0 4 8-16,3-6-9 0,0 2 1 15,0-2 0-15,2 3 0 16,0-8-1-16,0 7-11 16,0-6 10-16,6 7 0 15,4-8-12-15,-2 7 13 16,6-2-1-16,-1 1-1 15,0 1 2-15,5-1 0 16,1 3-1-16,0 2 2 16,1 0-2-16,0 0 2 15,-2 4-1-15,0 0 0 16,-5 0-4-16,1 0 2 16,-1 0 2-16,-2 0 0 0,1 8 8 15,-4 2 1-15,1 2-8 16,-3 2-1-16,2 4 0 15,-4-3 6-15,-2-4-6 16,1 3 1-16,-3 0-1 16,0-2-6-16,0-2 5 15,0 4-14-15,0-1 14 16,0-6-7-16,-9-1 8 16,-3-1 1-16,1-5-1 15,1 0-8-15,-4 0 4 16,3 0 4-16,2 4 0 0,-3-4 0 15,6 0-1 1,2 0 1-16,-1 0-1 0,3 0-70 16,0 0-25-16,-1 0-114 15,-4 0-94-15,-1 0-89 16,1 4-1016-16</inkml:trace>
  <inkml:trace contextRef="#ctx0" brushRef="#br0" timeOffset="63424.4502">14190 17315 624 0,'0'0'302'16,"0"0"-163"-16,0 0-15 15,0 0 73-15,0 0-22 16,0 0-25-16,0 0-9 16,0-4-35-16,0 4 21 15,0 0-22-15,0 0-45 16,0 0-20-16,0 6 8 0,0 6-1 16,0 2-11-16,0 4 11 15,0 0-11 1,0 1-20-16,0-4-15 0,0-1 5 15,0 4 1-15,2-4-7 16,-2 4 0-16,3 0 1 16,-3 0 10-16,2-1-11 15,-2-4 6-15,2 2-6 16,0-7 0-16,-2-4-1 16,2-2 0-16,-2-2-9 15,0 0 4-15,2 0 5 0,-2 0 1 16,0 0 0-16,0 0-7 15,0 0-27-15,0 4-29 16,3-4-32-16,13 0-230 16,-1 0-235-16,1 0-549 15</inkml:trace>
  <inkml:trace contextRef="#ctx0" brushRef="#br0" timeOffset="64185.6325">15041 17289 884 0,'0'0'201'16,"0"0"-97"-16,0 0 41 0,0 0 29 16,0 0-4-16,0 0-36 15,0 0-18-15,0 0 32 16,0 0-52-16,0 0-24 15,0 10-22-15,0 2 1 16,0 6 4-16,0 1-2 16,0-6-19-16,0 5-10 0,0 1-5 15,0-2-8-15,0-1 3 16,0 2-13-16,0-4 5 16,0 0-6-16,0-2 1 15,2-6-1-15,3 3 0 16,-3-1 1-16,1-7 0 31,-3 3 4-31,2 1-5 0,-2-5-6 0,0 0-31 16,0 0-33-16,0 0-13 15,2 0-27-15,2 0-188 16,-2-5-214-16</inkml:trace>
  <inkml:trace contextRef="#ctx0" brushRef="#br0" timeOffset="64985.7148">16260 17271 963 0,'0'0'226'15,"0"0"-91"-15,0 0 7 16,0 0 29-1,0 0-6-15,0 0-76 16,0 0-34-16,-9 6-10 16,9 2 0-16,0 0 55 15,0 5-32-15,0 6-7 16,0-1-20-16,0 4 7 16,0 0-8-16,0 4 25 15,-2-2-28-15,-3-2-21 16,3-4-1-16,0 4-13 15,2-8 8-15,0 3-10 16,0-4 6-16,0-4-6 0,0-3-1 16,0-2-6-16,0-4 1 15,0 0-6-15,0 4-13 16,0-4-13 0,0 0-3-16,0 0-26 0,0 0-53 15,4 0-134-15,3 0 1 16,0-4-131-16</inkml:trace>
  <inkml:trace contextRef="#ctx0" brushRef="#br0" timeOffset="66760.35">18163 17606 646 0,'0'0'162'0,"0"0"-67"0,0 0 41 15,0 0 55-15,0 0-32 16,0 0-51-16,0 0-40 15,-10 0 16-15,8 0-6 16,2 0-10-16,-2 0 14 16,0 0-22-16,0 0 5 15,-5 0-10-15,1-4-8 16,-1 4 6-16,-2-4-2 16,0-1-11-16,0 4-15 15,0-4-5-15,2 2-9 16,1-1 1-16,2 0-5 0,-1 0 2 15,0-2-8 1,3 2 1-16,0-4-1 0,-1 2 0 16,-1 1 5-16,2-2-6 15,-2 1 1-15,2-2 1 16,-1-1 4-16,3 0-6 16,0-2 0-1,0-1-1-15,0 4 1 0,0 2-1 16,0-2-5-16,9-2 6 15,0 3-2-15,0 2 2 16,2-1-5-16,0 2 4 16,1 0 1-16,-2 4-1 15,4-4-5-15,-3 4 6 16,2 0-1-16,-1 0 0 16,-1 0 1-16,-3 0-1 0,2 0 0 15,-2 4-9-15,1 0 10 16,-2 0 7-16,-2 7-6 15,1-4 8-15,-1-1-3 16,-3 6-5-16,2-2 7 16,-2-1-7-1,0-2 0-15,-2-1 7 0,0 3-8 16,0 0 0-16,0 4-1 16,0-4 1-16,0 0 0 15,0 5-1-15,-8-4 0 16,-3 2 1-16,-1 2 0 15,4-6-2-15,1-2 2 16,3-2-9-16,-1-4-8 0,0 0-9 16,3 0-13-16,0 0-6 15,0 0-19-15,-3 0 5 16,3 0 9-16,0 0 18 16,2 0-7-16,0 0-30 15,0 0-59-15,0 0-10 16,0 0-9-16,0-4 58 15,0-2-24-15,0-2-144 0</inkml:trace>
  <inkml:trace contextRef="#ctx0" brushRef="#br0" timeOffset="68001.5907">19161 17333 995 0,'0'0'200'31,"0"0"-74"-31,0 0-13 0,0 0-4 0,0 0 20 16,0 0-22-16,0 0-30 16,-7-4 2-16,7 4 5 0,0 0 58 15,0 10-50-15,0 6-27 16,0-2-19-16,0 9-2 16,0-6-4-1,0 1-16 1,5 0-9-16,-1 0-14 15,0 0 7-15,-2-4-7 16,4 4 6-16,-4-5-1 16,-2 0 3-16,0 0-9 15,2-3-1-15,-2-2 1 16,0-2-1-16,2-2 0 16,-2-4-6-16,0 0 6 15,0 0-19-15,0 0-33 16,0 0-44-16,2 0-56 0,7 0-123 15,-3-4-40-15,4 0-296 16</inkml:trace>
  <inkml:trace contextRef="#ctx0" brushRef="#br0" timeOffset="68817.571">20043 17271 633 0,'0'0'255'15,"0"0"-116"-15,0 0 4 0,0 0 6 16,0 0 6-16,0 0-2 16,0 0-20-16,-4 0-4 15,4 0 9-15,0 0 5 16,-2 0-59-16,2 10-32 15,-2-2 6-15,2 7 0 16,0-2-17-16,0 3-12 0,0 2-6 16,0 0-14-1,0 0-3-15,0 0 3 0,0 0-7 16,0 1 8-16,0-2-9 16,0 1 7-16,0-2-7 15,0-1 8-15,0-6-9 16,0 0 7-16,0-5-7 15,0-3-1-15,0-1 0 16,0 0-16-16,0 0-15 16,2 0-62-16,-2 0-5 15,0 0-52-15,0 0-84 16,0-1-57-16,0-3-238 0</inkml:trace>
  <inkml:trace contextRef="#ctx0" brushRef="#br0" timeOffset="70607.7819">21199 17486 459 0,'0'0'708'15,"0"0"-601"-15,0 0-39 16,0 0 28-16,0 0 15 0,0 0-26 16,0 0-23-1,-31 9-5-15,22-9-2 0,1 4 2 16,-6-4-11-16,3 0-5 16,-2 0 28-16,1 5 17 15,2-5-4-15,1 0-28 16,-1 0-22-16,2 0-10 15,-1 0-7-15,-1-5 0 16,4 1-9 0,0-2 12-16,1-2-1 0,-1 0-2 15,4-2-4-15,-4 6-3 16,4-6-6-16,2 3-2 16,0-4 0-16,0-1-2 0,0 2 2 15,0-1-1 1,0 5 1-16,4-3 0 15,6 5 7-15,1 0-6 0,3-6-2 16,1 1 1-16,3 1 0 16,2-1-1-16,0 3 1 15,-5 2-1-15,1 4-5 16,-5 0 5-16,1 0-5 16,-2 0 6-16,1 4 1 15,1 2 9-15,-1 6-9 0,0-7-1 16,-4 8 0-1,-3-3 6-15,1 3-4 0,-3 0-1 16,-2-3 4-16,0 6-5 16,0-2 0-16,0 0-1 15,0 4-1-15,-7 0 1 16,1-5-18 0,1 1 18-16,0-10 1 0,3 0 0 15,0-3 0-15,-2 4 0 16,-3-5 0-16,1 3-1 15,0-3-11-15,2 0-13 16,0 0-7-16,-1 0-47 16,1 0-45-16,0 0-1 15,-1 0 39-15,0 0 18 0,3 0 32 16,0 0-14-16,0 0 28 16,0 0 16-16,2 0-29 15,0 0-142-15,0 0-570 16</inkml:trace>
  <inkml:trace contextRef="#ctx0" brushRef="#br0" timeOffset="71745.3524">22221 17245 760 0,'0'0'227'0,"0"0"-85"0,0 0 24 15,0 0 14-15,0 0-49 16,0 0-44-16,0 0 11 15,0 4-4-15,0 3-3 16,0-1 15-16,0 3-22 16,0 5-19-16,0 0-9 15,-4 4-13-15,2 0-1 16,0 3-7-16,2-2-21 16,-2 4-4-16,2-2-10 15,0-3 6-15,0 4-5 16,0-4 4-16,0 0-5 15,0 0 0-15,0-1-1 16,0-4 0-16,0-2 1 0,0-7-1 16,0 0 1-16,0 0-1 15,0-4 0-15,0 0-12 16,0 0 1-16,0 0-24 16,0 0-14-16,2 0 14 15,0 0-23-15,4 0-110 16,0-8-48-16,-2 4-95 15,1 2-445-15</inkml:trace>
  <inkml:trace contextRef="#ctx0" brushRef="#br0" timeOffset="72615.5481">23167 17285 863 0,'0'0'155'0,"0"0"28"15,0 0 7-15,0 0-8 16,0 0 9-16,0 0-32 0,0 0-27 16,-22-8-20-16,19 8-27 15,3 0-24 1,0 0 24-16,0 12-22 0,0 3-6 15,0 2-30-15,0 5-13 16,0 0 3-16,0 5-16 16,0-4 15-16,0-1-15 15,7 0 14-15,-2 0-14 16,-1 1 4-16,0-5-4 16,1-1-1-16,-1-2 0 15,-2-7 0-15,1 2 0 16,-3-6 1-16,2 0 6 0,-2-4-6 15,0 4-2-15,0-4 2 16,0 0-2-16,0 0 1 16,0 0-1-16,0 0 0 15,0 0-6-15,0 0 7 16,3 0-6-16,-3 0-6 16,2 0-49-16,0 0-37 15,4 0-37-15,3 0-241 16,-1 0-407-16</inkml:trace>
  <inkml:trace contextRef="#ctx0" brushRef="#br1" timeOffset="91173.2464">31422 15927 722 0,'24'0'127'16,"-24"0"-127"-16,0 0-38 15,0 0-494-15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8-20T14:38:58.958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10492 18460 582 0,'0'0'138'0,"0"0"-56"15,0 0-14-15,0 0 2 16,0 0 21-16,0 0-16 16,2 0-17-16,-2 0-9 15,0 0-20-15,2 0 9 16,2 0 1-16,1 0 27 0,-1 0 14 15,3 0 22-15,2 0-16 16,-2 0-15-16,1 4-15 16,2-4 7-16,1 0-21 15,-1 0-14-15,4 0 1 16,-1 0-5-16,3 0 8 16,-3 0-10-16,3 0-5 15,-1 0-5-15,4 0-11 16,0-4 8-1,4 2-8-15,-1-2 6 0,3 0-7 16,-3 4 12-16,0-4-11 0,1 4 11 16,-2 0-10-16,0 0 9 15,-3 0-2-15,-1 0 2 16,1 0-3-16,0 0-7 16,-2 0 13-1,2 0-13-15,-1 0 15 0,4 0-16 16,-4 0 1-16,3-4-1 15,-2 2 0-15,2 0 2 16,0 0-2-16,1-3 2 16,-2 5-2-16,-1 0 6 15,2 0-5-15,-4-2-1 16,1 2 0 0,-1 0 0-16,-1 0 2 0,-1-5-1 0,1 5-1 15,-1 0 1-15,-1 0 3 16,1-4-3-16,1 4-1 15,1 0 2-15,-1-3-1 16,4 0 0-16,-2-1-1 16,1 4 0-1,0-4 0-15,0 0-1 0,0 2 1 16,-5 0 0-16,1 2 1 16,-6 0 5-16,1 0-6 15,0 0 1-15,0 0 0 16,0 0 1-16,4 0-1 15,1 0 1-15,1 0 3 16,1 0-4-16,-1 0-2 0,3 0 2 16,-3 0-1-16,1 0 0 15,-3 0 0-15,1 0 0 16,-1 0-1-16,-1 0 1 16,1-2 0-16,1-2 0 15,1 4 0-15,-2-5 1 16,1 5-1-1,-1 0 1 1,-4 0-1-16,2 0 0 16,0 0-1-16,3 0 1 0,-1 0 0 15,5 0 0-15,1 0 0 16,4-4 1-16,-1 4-1 16,1-3 0-16,-1 3 0 15,0-4-1-15,-1 2 1 16,-4 2 0-16,1-4 0 15,-1 4 0-15,-1 0 0 16,-1 0 6-16,2 0-6 16,1 0 0-16,-3 0-1 15,3 0 0-15,-1 0 1 16,2 0 0-16,-4 0 0 16,3 0 0-16,-3 0 1 15,1 0-1-15,-3 0 0 0,1 0 1 16,-1 0-2-16,1 0 1 15,-5 0 0-15,-1 0-1 16,2-4 1-16,-2 4 0 16,-1 0 1-16,-1 0-1 15,4-4 1-15,-1 4-1 16,-3 0 1-16,3 0 6 16,-2 0-7-16,-3 0 0 15,1 0-1-15,-3 0-6 16,2 0 7-16,-2-2-33 15,1 2-66-15,-3 0-66 16,0 0-94-16,-11 0-370 0</inkml:trace>
  <inkml:trace contextRef="#ctx0" brushRef="#br0" timeOffset="2999.7032">10607 18420 690 0,'0'0'142'16,"0"0"-95"-16,0 0-25 16,0 0 42-16,0 0 61 15,0 0 38-15,0 0-10 0,-44-10-31 16,44 10-32-16,0 0-17 16,0 0 44-16,0 0-25 15,6 0-10-15,12 0-9 16,9 7-26-16,5-5-19 15,5-1-11-15,5-1 0 16,5 0-3-16,0 0 6 16,0 0-9-16,-1 0 6 15,4 0-9-15,1 0 5 16,2 0-3-16,5 0-2 0,2 0-7 16,0 0-1-16,1-1 6 15,-3-8-6-15,-5 1 0 16,-2 6 1-16,-4-2-1 15,0 4 8-15,0 0-8 16,-3 0 0-16,-1 0 0 16,-3 0 1-16,-1 0-1 15,2 0 0-15,-3 0 0 16,2 0 8-16,-3 0-7 16,6 0-1-16,-5 0 0 15,-3 0 0-15,-5 0 0 16,-6-4-1-16,-3 4 0 15,-6 0 1-15,-1 0 0 16,-4 0 1-16,3 0 0 0,-1 0 0 16,1 0-1-16,-2 0 0 15,1 0 0-15,-2 0 0 16,-1 0 0-16,-1 0 5 16,-2 0-4-16,-2 0-1 15,1 0 0-15,-3 0 0 16,0 0-2-16,-2 0 1 15,2 0 0-15,-2 0 1 16,2 0 0-16,-2 0 8 16,3 0-7-16,-3 0-1 15,0 0 0-15,0 0 6 16,0 0 7-16,0 0-13 0,-14 0 0 16,-6 6-8-16,-8-2-7 15,-3 0-1-15,-6 0 3 16,2 3 7-16,-5-4-6 15,-2 1 10-15,-3 1-5 16,-4-5 7-16,0 0 0 16,-5 0 0-16,-2 0 1 15,-2 0-1-15,-2 0 7 0,-2 0-7 16,3 0 0 0,-2 2 1-16,3 5 0 0,3-3-1 15,1-4 1-15,0 4-1 16,3 0 0-16,0 0-1 15,1 0 2-15,2 2 3 16,1-1-3-16,1 0 0 16,3 0-1-16,1-5 0 15,4 2 0-15,2-2 1 16,5 0-1-16,2 0-1 16,7 0 0-16,1 0-5 15,8 0 6-15,5-2 0 16,0-1 0-16,8 1-8 15,0 1 8-15,0-3-9 16,10-1 9-16,9 1 0 0,8 0 1 16,4-2 4-1,3 6-5-15,4 0 6 0,4 0-6 16,2 0 2-16,6 0 4 16,4 0-6-16,-2 0 1 15,4 0-1-15,0 0 1 16,-2-4-1-16,2 0 1 15,-4 2 0-15,2 0 4 16,4-5-4 0,0 7-1-16,0-2 0 0,5 2 0 15,-3 0 1-15,-2-5-1 0,2 5 4 16,-5-4-3 0,-1 4-1-16,-3-1 0 0,-2-1 0 15,-6-1 0-15,-3-1 0 16,-3 4 0-16,-3 0-1 15,-3 0 1-15,-2-4-1 16,-2 4 1-16,-5 0 0 16,-1 0 0-16,-6 0 1 15,-5 0-2-15,0 0 1 16,-6 0-2-16,1 0-4 16,-3 0 6-16,0 0 0 15,0 0 1-15,-2 0-1 0,2 0 0 16,-2 0 0-16,0 0 0 15,0 4 1-15,0 0 0 16,-2-1 5-16,-11 0-6 16,-7 1-7-16,-5-4 7 15,-8 5 1-15,-3-5 4 16,-4 0-5 0,-5 0-1-16,1 0 1 0,-5 0 0 15,-2 0-1-15,-3 0 0 16,-1-5 0-16,-1 1-4 15,3 3 5-15,-5-1 0 16,0-1 6-16,-7 3-6 16,-1 0 0-16,-2 0 0 0,1 0 0 15,3 0 0-15,1 5 0 16,8-4 1-16,2 3-1 16,1-4 7-16,5 0-7 15,1 0 1-15,1 0-1 16,0 0-1-16,0 0 1 15,-1 0-6-15,-3-7 6 16,2 0 0 0,2-1 6-16,5 4-6 0,5-2 0 15,4 6 0-15,6-5 1 16,8 5-1-16,3-4 0 0,5 4-1 16,7-3-1-16,0 3 1 15,2 0 0-15,0 0 0 16,0 0 1-1,0-1-1-15,15-2 2 0,5 1-1 16,9-2 2-16,5 4 5 16,6 0 3-16,3 0-4 15,3 0 11-15,5 6-16 16,0-2 6-16,3 3-5 16,2-2-1-16,-3-1-1 15,2-2 0-15,-1 0 0 16,2 0-1-16,2-2 1 0,6 4 1 15,5-4 6-15,10 0-7 16,6 0 2-16,3 0 4 16,1 0-5-16,-2-4 0 15,-8-6 0-15,-13 1-1 16,-5 6 0 0,-11-3 1-16,-7 2-1 0,-3 0 1 15,-2 4 0-15,-2-4 0 16,0 4-1-16,1-2 0 15,1 0 0-15,-1 0 0 16,2-2-1-16,-6 0 2 16,-6 4-1-16,-5 0 0 15,-8 0 0-15,-8 0-5 0,-1 0-2 16,-5 0 6-16,0 0 0 16,0 0 1-16,0 0 1 15,0 0-1-15,0 0-4 16,-9 0-5-16,-1 0 8 15,-5 0 1-15,-5 0 0 16,-4 0 7 0,-5 0-7-16,-7 4 0 0,-2 2 0 15,-6-2 0-15,-3 0 0 16,-2 0 1-16,-2-4-1 16,-1 0 0-16,1 0-1 0,2 0-5 15,0 0 6-15,2 0 0 16,0 0-4-1,-1 0 3-15,-2-4 1 0,0 0 0 16,-4 2 1-16,2 2 6 16,2 0-7-16,-2 0 0 15,5 0 1-15,1 0-1 16,3 2 0-16,3 2 1 16,2-4 3-16,7 4-4 15,4-4-1 1,7 0-1-16,7 0 2 0,6 0-1 15,5 0-9-15,2 0 8 0,0 0-7 16,0 0 9 0,11-4 0-16,7 0 0 0,4 2 0 15,2 0 0-15,5 2 1 16,5 0-1 0,1 0 0-1,4 0 1-15,3 0-1 16,2 0 0-16,1 0 0 15,1 2 0-15,2 0 1 16,-2 2-1-16,3-4 1 16,3 4-1-16,1 2 0 15,-2-3-6-15,1-2-9 0,-4-1 8 16,-5 0-7-16,-9 0 2 16,-10 0-17-16,-6 0-2 15,-5 0-21-15,-4 0-1 16,-5 0-26-16,1 0-34 15,-5 0-45-15,0 0-201 16,0 3-924-16</inkml:trace>
  <inkml:trace contextRef="#ctx0" brushRef="#br0" timeOffset="8461.2889">12015 18671 393 0,'0'0'143'0,"0"0"-46"16,0 0-21-16,0 0-15 16,0 0-27-16,0 0-15 0,0 0-17 15,-64 0-2-15,59 0 0 16,1 0 0-16,0 0 29 15,-1 0 38-15,2 0 31 16,-1 0 16-16,0 0-43 16,2 0-27-16,-3 0-30 15,1 0-12-15,0 0 10 16,-4 0-12-16,4 0 0 16,0 0 5-16,-3 2 13 0,1 0 23 15,-4 0-5 1,4-1 16-16,-1-1-20 0,1 5-5 15,3-1-4-15,-2-4 6 16,3 0-16-16,0 0-13 16,2 0 12-16,0 0 9 15,0 0 6-15,0 0-17 16,0 0 4-16,0 0 8 16,0 0 4-16,7 0 28 15,6 0-8-15,6 0-4 16,0 0-17-16,8 0-9 15,2 0-15-15,6 0 9 16,8 0-8-16,4 0 4 16,2 0-5-16,2 0 0 15,2 0 8-15,-3 0-2 16,-6 0 12-16,-1 0-17 16,-6 0 3-16,1 0-4 0,-2 0 6 15,-1 0-7 1,-2 0-1-16,1 0 1 15,-3 0 0-15,-2 0-7 0,-4 0 12 16,-1 0-5-16,3 0 0 16,2 0 0-16,5 0 0 15,-1 0 0-15,0 0 0 16,1-4 0-16,-3-4 0 16,-4 4 0-16,-5-3 1 15,-2 7 1-15,-2 0-3 16,-3 0 1-16,-1 0 0 15,1 0 1-15,-1 0-1 0,-1 0 0 16,1-3-1-16,-6 3 0 16,-1 0 2-16,-3 0-2 15,-2 0 2-15,1 0-2 16,-3 0 1-16,3 0-2 16,-3 0 0-16,2 0 1 15,-2 0 1-15,0 0-1 16,0 0 0-16,0 0 0 15,0 0 1-15,-10 0-12 16,-11 0-3-16,-6 8 14 16,-2 0 1-16,-2-2 0 15,-1 2-7-15,1-4 7 16,-2-2 0-16,2-2 0 0,-3 0 6 16,1 0 0-16,-4 4-5 15,2-4 10-15,-5 0-3 16,-2 0-7-16,-1 0 8 15,-1 0-3-15,-1 4 26 16,1-4-30-16,-1 0 14 16,-1 3 13-16,0 0-3 15,2-2-4-15,2 1-16 16,-1-2-4-16,6 0-2 16,-1 0 0-16,5 0 0 15,-1 5 1-15,3-5-1 16,2 0 2-16,0 0-2 15,2 0 0-15,5 0 0 16,1 0 0-16,6 0-1 16,2 0-4-16,6 0 4 0,3 0-16 15,4 0 11 1,0 0 6-16,0 0 0 0,8 0-26 16,15-5 26-16,4 3 51 15,8 1-33-15,3-2-4 16,5 0-8-16,1 3 12 15,3-4-8-15,7 4 27 16,1-4-25-16,5 4 0 0,4 0-6 16,6 0-6-16,-1 0 0 15,0-2 1-15,-2 2 1 16,-5-1-1-16,-4-2 12 16,-6-1-13-16,-6 4 0 15,-3-4-9-15,-6 4 9 16,-1 0 0-16,-1 0-7 15,-1 0 6 1,2-5 2-16,2 5-10 0,-3 0 9 16,1-1 0-16,-5-1-9 15,-4 2-5-15,-4 0 6 16,-8 0 8-16,-1 0-9 16,-6 0-6-16,-1 0 15 15,-3 0-10-15,-2 0 9 16,-2 0 2-16,2 0 5 0,-2 0-6 15,0 0-2-15,0 0 1 16,0 0-9-16,0 0 10 16,0 0 2-16,0 0-2 15,0 0 0-15,-2 0-3 16,-17 0 2-16,-8 0 0 16,-9 2-30-16,-2-1 31 15,0 4 0-15,-4-5 0 16,-3 0-15-16,-1 0 15 0,-4 0 19 15,2 0-9 1,-2 0 5-16,1-5-14 0,1 2 9 16,-2-1-9-1,0 2-1-15,0-3 8 16,-1 5-7-16,0 0 16 0,-1 0-6 16,6 0 2-16,3 0-3 15,6 0-4-15,1 0-4 16,5 0 5-16,0 0-7 15,-1 5 1-15,1-3-1 16,0-2 1-16,0 0-2 16,2 0 2-16,2 0 7 0,7 0-7 15,2 0 5 1,7 0-6-16,4 0 2 0,3 0-2 16,4 0 1-16,0 0-2 15,0 0 2-15,0 0-1 16,0 0 0-16,0 0 0 15,0 0-6 1,8 0 6-16,11 0 0 0,3 0 1 16,6 4 11-16,9-1-11 15,3 2 13-15,6-1-6 16,8 3 5-16,4-4-5 16,6 5 5-16,3-2-7 15,5-3-5-15,-3-3 4 16,-1 5-5-16,-1-5-1 15,-7 0 1-15,-2 0 1 0,-6 0-1 16,-4 0 1-16,2 0-1 16,-6-5 0-16,3-1-7 15,-3 3-1-15,-1-5-8 16,1 6 6-16,-1 1 8 16,-1-2-11-1,-6-1 13-15,-5 4-24 0,-6 0 14 16,-10 0-2-16,-3 0-4 15,-6 0 7-15,-2 0 9 16,-1 0-6-16,-3 0 6 16,0 0 1-16,2 0-1 0,-2 0 7 15,0 0-7 1,0 4 0-16,0 0 0 0,-18-2-8 16,-6 2-5-16,-7 0 13 15,-3 2-1-15,-1-3 2 16,-1 2 4-16,-2-5-4 15,-2 4 12-15,-2 0-2 16,-1 0-5-16,-1-2 9 16,-1 0-3-16,-2 0-11 15,-2-2 0-15,-5 0 7 0,-3 0-7 16,-3 4 8 0,-5-4-8-16,3 0-1 0,0 0 7 15,4 0-6-15,0 0 12 16,2 0-13-16,-2 0 1 15,-3 0-1 1,1 0 5-16,0 0-5 0,2 0 0 16,3-4-1-16,1 2 1 15,7-2-1-15,3 0-12 16,11 0 13-16,4 0 0 16,8 4 7-16,6-5-7 15,3 5-1-15,4 0-6 16,1-2 7-16,3 1 0 15,2-2 0-15,-1 3-1 16,3 0 0-16,0-3 1 0,0 3-8 16,0 0 8-16,0-4 0 15,14 4 2-15,3-4-1 16,1 4 1-16,5-2-1 31,1 2 0-31,10 0 6 0,5 0-6 0,13 0 4 16,8 0-4-16,9 0 4 15,6 0 3-15,6 0 5 16,2 2-4-16,1 2-8 0,-2 0 16 16,1 2-17-1,-3-3 10-15,-4 6-8 16,-3-5-2-16,-6-4 0 0,-7 0 1 16,-4 0-1-16,-7 0 0 15,-7 0-1-15,-2 0-4 16,-1-4 4-16,-6-5-8 15,0 7 9-15,-3-5 0 16,-4 3 0-16,-4 0-12 31,-6 4 6-31,-3 0-10 16,-7 0-1-16,-3 0 8 16,-3 0 9-16,0 0-16 0,-13 0 14 15,-14 4-13-15,-4 3-11 16,-5-1 13-1,1-1 1-15,-1-1 12 0,1 0 3 16,-4 0 3-16,-3-2 2 16,-5 2-8-16,-2-4 1 15,-7 0 0-15,1 0 6 16,-10 0-7-16,-4 0 9 16,-7 0-9-16,-2 0 0 15,-2 0 1-15,2 0 0 16,6 4 0-16,8-4-1 15,6 4 1-15,7 2-1 0,2-5 13 16,7 2-12-16,2-3 0 16,4 3 0-1,2-3 12-15,1 4 2 0,2-4-14 16,2 5 6-16,2-3-7 16,3-2 5-16,2 0-4 15,3 0-2-15,6 0 1 16,7 0 0-16,1 0 0 15,2 0-1-15,3 0 1 16,0 0-1-16,0 0 1 16,0 0 0-16,0 0 0 15,0 0 0-15,0 0 1 0,0 0-1 16,14 0-5 0,11 0 5-16,11 0 1 0,10 0 12 15,8 0-12-15,6 0 14 16,4 0-9-16,7 0 18 15,6 0-18-15,0 0-5 16,4 6-1-16,-3 0 1 16,0-2 0-1,-7-4-1-15,-4 4 9 0,-4-4-9 16,-6 0 7-16,1 0-7 16,-2-4 0-16,-1 0 0 15,-1 0-9-15,-3 0-1 16,-4 2 4-16,-5 0-4 0,-1 0 1 15,-8 2 1-15,-4-5 2 16,-5 5 6-16,-4 0-16 16,-1 0 16-16,-7-4-11 15,-3 4 10-15,-5 0 0 16,2 0-14-16,-6 0 9 16,0 0 0-16,0 0 6 15,0 0 0-15,-6 0 0 16,-2 0 1-16,1 0 0 15,3 0 0-15,2 4-1 16,0-4 0-16,-3 0 0 16,0 5 0-16,1-3 1 0,-5 0-2 15,-2 0-4-15,-5 0-12 16,-4 0 0-16,-2-2-14 16,-5 0 30-1,-4 0 2-15,-4 0 0 0,-10 0-1 16,-4 0 7-16,-9 0-5 15,-2 0 7-15,-7 0-9 16,0 0 0-16,-2 0-8 16,0 4 7-16,2 0-10 15,3 3 7-15,-1-5-3 16,3-2 5-16,0 0-14 0,-4 0 10 16,2 0 6-1,-3 0 19-15,-2 0-7 0,2 0-5 16,3 1-1-16,4 3 22 15,6-4-28-15,7 0 11 16,9 0-10-16,9 0 13 16,12 0-13-1,5 0 4-15,10 0-5 0,2 0-5 16,0 0 4-16,4-4 2 16,14 3-1-16,7-4 10 15,4 1-1-15,4 4-9 16,7-4 7-16,7 0 1 15,6 2-7-15,12 0-1 16,7-2 1-16,5 4 0 0,6 0 0 16,2 0 0-16,6 0 0 15,3 0-2-15,1 0 2 16,1 0-2-16,-2 0 1 16,-5 0-6-16,-4 0 5 15,-10 0-17-15,-4 0 17 16,-5 0-13-16,-9 0 1 15,-8-2-13-15,-7 2 15 16,-5-5 2-16,-12 5 8 16,-2 0-12-16,-7-4-3 15,-5 4-17-15,-3 0 33 0,-3 0 0 16,-5 0 1-16,3 0-1 16,-3 0 11-16,0 0-11 15,0 0-16-15,0-3 16 16,0 3 0-16,0 0 9 15,-8 0 11-15,-4 0-20 16,-7 0-14-16,-5 0-7 16,-8 0 21-16,-7 0 0 15,-8 3 17-15,-4 1-8 16,-1 3-2-16,-1-3 0 16,0 0-6-16,-3-4-1 0,2 0 7 15,-4 0 12 1,1 0-10-16,-5 0 2 0,-4 0-3 15,-3-2-2-15,-2-2 6 16,0-5-3-16,-1 5 10 16,6 1-13-1,1-7 16-15,3 6-21 0,2-4 8 16,-1-2-9-16,1 1 0 16,4 3 0-16,6 3 0 15,5-1 0-15,7 0-1 16,7 2 1-16,6 2 0 15,5 0-1-15,2 0 2 16,8 0-2-16,-2 0 0 16,5 0 1-16,5 0-1 15,0 0 0-15,2 0 0 0,0 0-5 16,0 0-1-16,11 0 7 16,16 0 9-16,6 0-9 15,9 0 22-15,3 0-15 16,1 0 5-16,2 0 10 15,1 2-13-15,-3-2 2 16,6 4-11-16,-4 0 6 16,6 2-5-16,0-3 8 15,2-3-8-15,4 5-1 16,9-1 0-16,4 0-1 0,5 0 1 16,0 0-2-1,-4-2 2-15,-12-2 0 0,-9 0 1 16,-14 0-1-16,-12 0 0 15,-12 0-10-15,-7 0 9 16,-3 0-14-16,0 0 4 16,-3 0-3-16,2 0-9 15,-1 0 22-15,1 0-18 16,-2 0 10-16,2 0-41 16,-2 0-19-16,1 0-65 15,-1 0-23-15,-2 0-160 16,0 0-728-16</inkml:trace>
  <inkml:trace contextRef="#ctx0" brushRef="#br0" timeOffset="14187.0943">12994 18362 582 0,'0'0'124'0,"0"0"-80"0,0 0-29 16,0 0-14-16,0 0 9 15,0 0 12-15,17 0-2 16,-14 0-3-16,-1 0-5 16,-2 0 18-16,0 4 15 15,2-4 20-15,-2 0-4 16,0 0-4-16,0 0-12 15,0 0 2-15,3 0 16 16,1 0-6-16,0 0 8 0,0 0-8 16,3 0 1-16,3 0 1 15,-4 0-5 1,1 0-26-16,1 0-11 0,0 0-8 16,-2 0-2-16,-2 0 2 15,1 0-2-15,-3 0 14 16,0 0-5-16,0 0 10 15,0 0 2-15,4 4-12 16,-2-4-7-16,2 0 1 16,3 0 0-16,3 0 21 15,1 4-12-15,3-4-12 16,1 2 6-16,6 1-11 16,1-2 14-16,0-1-13 15,1 3 12-15,-3 1 2 16,-1-4-1-16,-4 0 6 0,1 5 12 15,-3-5-8-15,4 0-1 16,-2 0 0-16,1 0-9 16,0 0-5-16,2 4-10 15,2-2 6-15,1 0-7 16,2 0 1-16,0-2 6 16,0 0-6-16,0 4 11 15,0-4-5-15,-4 0 7 16,2 0-13-16,-1 0 12 15,-1 0-10-15,0 0-3 16,0 0 8-16,-1 0-8 0,-1 0 6 16,2 0-6-16,-1 0 0 15,0 0 2-15,0 0 5 16,-1 0-6-16,2 0 0 16,-3 0 0-16,1 4 6 15,0-4-2-15,1 0-4 16,-3 4-1-16,2-4 0 15,0 0 5-15,6 0-4 16,-1 3-1-16,5-3 1 16,3 0-1-16,-1 0 1 15,0 0-1-15,0 0 1 16,-2 0-1-16,0 0 10 16,-2 0-10-16,0 0 1 0,-3 0-1 15,0 0-1-15,1 0 1 16,2 0-1-16,0 0 1 15,2 0 0-15,-2 0 0 16,-1 0 0-16,0 0 6 16,-1 0-5-16,0 0-2 15,0 0 0-15,1 0 1 16,-2 0 0-16,3 0-2 16,-2 0 2-16,-1-3 0 15,-1-1 2-15,-1 4-2 16,-2-4 1-16,0 4-1 15,-2 0 1-15,2 0-1 0,3 0 0 16,-2-4 0 0,2 4 0-16,-1 0 1 0,2 0-1 15,1 0 1-15,2 0 0 16,-1-2 2-16,1 2-3 16,0-2 0-16,0 2 1 15,2 0 0-15,-3 0-2 16,3-2 2-16,2 2 4 15,0 0-5-15,0-4 6 16,-2 4-6-16,1 0 0 16,-4 0 0-16,-1-5-1 0,-2 5 0 15,-4 0 1 1,1 0 0-16,1-4 1 0,-2 4-1 16,0 0 1-16,-2 0 4 15,3 0-5-15,-2 0 0 16,0-3-1-16,0 3 0 15,4 0 1-15,0 0 0 16,1-1-1-16,1-2 7 16,-1 1-6-16,-4 2 0 15,-1-4 0-15,2 4-1 16,-2 0 1-16,0 0-1 16,0 0 2-16,0 0-2 15,1 0 3-15,2 0 1 16,1 0-3-16,5 0 1 15,-1 0 0-15,3 0 1 0,0 0 4 16,0 0-6-16,-4 0 0 16,-5 0 1-16,2 0 5 15,-4 0-4-15,0 0-2 16,2 0 0-16,-4 0 1 16,1 0-1-16,-1 0 1 15,-1 0-2-15,1 0 1 16,-1 0-1-16,1 0 2 15,-1 0-1-15,2 0 1 16,-5 0 0-16,2 0-1 16,-1 0-1-16,-1 0 0 15,-3 0 1-15,-1 0-1 0,1 0 1 16,-4 0-1-16,0 0 3 16,-1 0 0-16,-2 0-2 15,0 0 0-15,-2 0-6 16,2 0 6-16,-2 0-1 15,0 0 2-15,0 0 6 16,0 0-7-16,0 0 9 16,-13 0-9-16,-3 6 1 15,-4-3-1-15,-2-2 0 16,-4 2-2-16,-1 1-4 16,-2 1 5-16,0-5 1 15,0 4-1-15,-3-2 2 0,-3 0 3 16,-1 0-3-16,-7 2-2 15,2 0 1 1,-6 0 0-16,-2-1 0 0,3-1-4 16,-2-2 3-16,6 1 2 15,-1-1-1-15,4 0 0 16,1 0 7-16,2 0-7 16,0 0-1-16,0 4 1 15,3-4-1-15,0 0 0 16,4 0-4-16,0 0 5 15,4 0 0-15,1 0 9 16,0 0-9-16,-3 0 1 0,2-4-1 16,-2 4 0-1,0-1-1-15,0-1 1 0,2 2-1 16,-2-3 1-16,0 3 0 16,0-4 0-16,0 4 1 15,2 0 0-15,-2 0-1 16,2 0 0-16,-2 0 0 15,0 0 0-15,2 0 0 16,-2 0-1-16,6 0 1 16,-2 0 0-16,1 0 0 15,3 0-1-15,2 0 1 16,1 0 0-16,1 0 0 0,-1 0-2 16,-1 0 2-16,-4 0-6 15,-1 0 5-15,2 0 2 16,-2 0 0-16,-1 0-1 15,2 0 1-15,-2 0-1 16,0 0 0-16,4 0 0 16,1 0-1-16,-3 0 1 15,2 0 0-15,-1 0 0 16,-1 0 0-16,4 0 0 16,-3 0 1-16,4 0-1 15,0 0 0 1,1 0-1-16,-1-4 1 0,3 4 0 15,-5-4 0-15,3 4 0 0,-3 0 5 16,-3-2-5 0,4 0 0-16,-1 0-1 0,1-2 1 15,-2 4 0-15,1 0-1 16,3 0 0-16,1-5-3 16,1 5 4-16,-2-4 0 15,1 1 8-15,-3 3-8 16,-1-1 0-16,-1-2-2 15,0 1 1-15,-1 2 1 16,-1-4 0-16,0 4-1 16,0 0 2-16,-1-4-2 15,4 4 2-15,-2 0 0 0,5 0-1 16,-1 0 0 0,1-4-1-16,-1 4 0 15,3-2 1-15,-1 0 0 0,1 0-1 16,-3 2 2-16,-2-4 0 15,0 4-1-15,-2-4 0 16,-2 4 0 0,0 0 0-16,-1 0-1 0,-2-5 2 15,4 5-2-15,-2 0 2 16,1 0 2-16,0 0-2 16,2 0-1-16,-1-4 1 15,4 4-2-15,-3 0 1 16,-3-2 0-16,2-2 0 0,-2 4 0 15,-2 0-1-15,1-3 2 16,0 3 6-16,1-4-7 16,1 0 2-16,1 2-2 15,2 0-2-15,-1-4 1 16,-1 6-4-16,6-4 5 16,-3 4 0-16,3 0-1 15,-1 0 2 1,1 0-1-16,-1 0 0 0,0 0 1 15,3 0-1-15,-3 0-1 16,0 0 1-16,1 0-1 0,-1 0 1 16,-1 0 0-1,1 0 0-15,3 0 0 16,-1 0 7-16,3 0-7 16,0 0-2-16,0 0 1 0,-2 0 1 15,2 0-1-15,-3 0 2 16,3 4-1-16,5-4 0 15,0 0 9-15,4 0-9 16,2 0 1-16,0 0-1 16,0 0 0-16,0 0 0 15,0 0 0-15,0 0 0 16,12 0 0-16,1 0 11 16,3 0-11-16,-3 0 12 0,0 0-11 15,3 0 9 1,-1 0-9-16,3 0 1 0,3 0 5 15,-2 0-5-15,4 0 10 16,-1 0-12 0,1 0 5-16,-2 0-5 0,4 0 0 15,2 0 0-15,-2 0 0 16,-1 0 0-16,0 0 1 16,1 0-2-16,-3 0 2 15,3 0 5-15,-3 0-5 16,2 0-2-16,3 0 1 15,0 0-1-15,0 0 1 0,0 0-1 16,0 0 1-16,-4 0-5 16,0 0 5-16,0 0 0 15,-6 0 4-15,3 0-3 16,-2 0-1-16,2-4 0 16,-2 4-1-16,1 0 1 15,4 0 0 1,2 0-1-16,2 0 2 0,6 0 4 15,7 0-4-15,5 0 4 16,3 0-5-16,6 0 0 16,-2 0 0-16,-2 0 1 15,2 0-1-15,-3 0-1 16,-3 0 1-16,0 0 0 16,-2 0 5-16,-2 0-5 0,1 0 0 15,-1 0 0-15,3 0 0 16,-1 0-1-16,0 0 1 15,-1 0-1-15,-3 0 2 16,-5 0 2-16,-6 0-1 16,0 0 2-16,-2 0-3 15,-2 0-2 1,4 0 1-16,-2 0-1 0,2 0 1 0,2 0-6 16,0 0 5-1,2 0 2-15,-1 0 0 0,1 0-1 16,-4 0 2-16,-2 0-2 15,-8 0 0-15,2 0 0 16,-6 0 0 0,1 0 0-16,-1 0 0 0,3 0 7 15,-3 0-6-15,3 0-2 16,1 0 2-16,0 0-1 16,2 0 0-16,1 0-1 15,0 0 1-15,0 0 0 16,1 0-1-16,-6 4 2 15,1-4-1-15,-2 0 0 16,-3 4 1-16,2-2-1 16,4 0 0-16,-1 0-1 0,-1-2 1 15,4 0-6-15,-2 0 11 16,3 0-13-16,1 0 16 16,2 0-7-16,-1 4 0 15,2-4 0 1,1 4-1-16,0-4 0 0,-2 3-1 15,2-3 1-15,-1 0-1 16,1 0 2-16,1 4-1 16,1-2 1-16,3-2-1 15,-3 0 0-15,2 4 0 16,-2 1 0-16,0-1-1 16,-4 0 0-16,-3 0 0 0,-5-4 0 15,-1 2 1-15,-3-2-1 16,1 0 1-16,-1 4 4 15,-1-4-4-15,-1 4 0 16,-3-4-6-16,-1 0 6 16,-2 0-2-16,0 0 4 15,-3 0-1 1,0 0 1-16,0 0-4 0,0 0 4 16,0 0-3-16,-2 0 1 15,2 0 0-15,-2 0-1 16,0 0-8-16,3 0 8 0,-3 0 2 15,0 0-8-15,0 0 7 16,0 4-9 0,2-4 8-1,-2 2-6-15,0-2-5 16,2 0-12-16,0 0-51 16,-2 0-141-16,0 0-97 15,0 0-637-15</inkml:trace>
  <inkml:trace contextRef="#ctx0" brushRef="#br0" timeOffset="22510.2895">17783 18476 705 0,'0'0'119'0,"0"0"-93"16,0 0-16-16,0 0-9 16,0 0 0-16,0 0 8 0,-2 0 8 15,2 0 45 1,0 0 71-16,0 0-7 16,0 0 9-16,2 3-23 0,-2-3-25 15,4 0-9-15,0 0-24 16,2 0-14-16,3 0-14 15,5 0-4-15,1 0-5 16,3 0 10-16,0 0 18 16,2 0-6-16,0 0-9 15,0 0 9-15,0 0-11 16,1 0 5-16,-2 0 10 16,-1 0-15-16,2 0 18 15,-2 0-20-15,0 0 4 0,-1 0-17 16,2 0-1-16,-2 0-12 15,3 0 2-15,3 0 7 16,-4 0-9-16,4 0 5 16,-3 0-4-16,0 0 5 15,2 0-5-15,1 0 11 16,-1 0-12-16,0 0 0 16,3 0 1-16,-1 0-1 15,1 0 13-15,-1 0-11 16,-2 0 13-16,1 0-14 15,-3 0 9-15,0 0-10 0,2 0 1 16,1 0-1 0,0 0 0-16,4 0 0 0,-2 0 0 15,2 0 7-15,-2 0-6 16,-1 0 5-16,2 0-4 16,-1 0 9-16,0 0-10 15,-3 0 5-15,3 0-6 16,-4 0 0-16,2-3 0 15,0 3 0-15,-4-2 0 16,3 2 7-16,-1-1-5 16,-2 1-2-16,4 0 4 15,-3 0-4-15,2 0 0 16,0-4 0-16,1 4 0 0,-1 0-1 16,0 0 1-1,3 0-1-15,-1 0 2 16,1 0 5-16,2 0-6 0,-1 0 0 15,-1 0-1-15,1-5 1 16,-1 5 0-16,0-4-1 16,-4 4 1-16,2 0 0 15,-5 0 6-15,0 0-6 16,-2 0 8-16,1 0-7 16,-1 0 0-16,-1 0 0 15,3 0 0-15,-2 0-2 16,2 0 2-16,0 0-1 0,1 0 1 15,2 0 14-15,1 0-13 16,-2 0 5-16,2 0-7 16,-1 0 1-16,0 0 6 15,0 0-7-15,-1 0 0 16,-3 0 1-16,4 0 4 16,-5 0-4-16,-1 0 4 15,-2 0-5-15,1 0 0 16,-4 0-1-16,4 0 1 15,-1 0 0-15,1 0 0 16,1 0-1-16,4 0 2 16,-4 0 3-16,1 0-3 15,-3 0-1-15,3 0 0 0,-3 0 0 16,0-2-1-16,1 2 1 16,-4 0-1-16,0 0 2 15,1 0-3-15,-3 0 8 16,4 0-9-16,1-2 3 15,-2 2 0-15,1 0 0 16,-2 0-1-16,-1 0 1 16,-2 0 0-16,0 0-1 15,-3 0 7-15,1-2-6 16,-1 2 1-16,2 0-2 16,2 0-1-16,0 0 2 0,-1 0 0 15,-1 0 0-15,0 0 0 16,-2 0-1-16,0 0 0 15,-2 0-4-15,1 0 4 16,1 0 2-16,0 0 1 16,3 0-2-1,2 0 1-15,-2 0-1 0,-1 0 0 16,-1 0 0-16,-5 0 0 16,2 0-1-16,-2 0 2 15,0 0-1-15,0 0 1 16,0 0-1-16,0 0-1 15,0 0 1-15,2 0 1 0,-2 0-1 16,0 0 5-16,0 0-4 16,0 0 8-16,0 0-8 15,-7 0 3-15,-6 0-4 16,-5 0 0-16,1 0 0 16,-6 0 0-16,1 0-1 15,-5 0-4-15,0 0 4 16,-4 0 2-16,0 0-2 15,0 0 1-15,-3 0-1 16,1 0-7-16,0 0 8 16,-3 0 1-16,3 0 0 15,2 0 2-15,-3 0-1 16,1-4 1-16,0 4-3 0,1 0 0 16,1-4-1-1,0 4 1-15,0 0-1 0,0 0-1 16,-6 0 2-16,4 0-5 15,-3 0 5-15,1 0 1 16,-1 0 0-16,1 0 0 16,-1 0 0-16,0 0-1 15,5 0 0-15,0 0 0 16,5 0-5-16,3 0 4 16,1 0 2-16,1 0 2 15,2 0-1-15,-4 0-4 0,1 0 1 16,0 0 1-1,-3 0 0-15,1 0-1 0,-3 0 0 16,2 0-9 0,1 0 9-16,0 0-4 15,1 0 4-15,3 0-4 16,0-4 4-16,0 2-7 0,-3 0 3 16,4 2 4-16,-4 0-2 15,1 0 1-15,0 0 2 16,-2 0-1-16,-1 0 1 15,-2 0-1-15,-2 0-12 16,-2 0 4-16,0 0 8 0,2 0-9 16,2 0 9-16,3 0 2 15,1 0-2-15,1-7 2 16,1 5 5-16,2 2-6 16,1-5 0-16,-2 5 0 15,2-4-1-15,-2 4 0 16,0 0 0-1,0 0 1-15,2 0-2 0,0 0-7 16,0 0 18-16,3 0-18 16,1-1 9-16,-1-1-1 15,3-5 1-15,-1 7 0 16,5-4-1-16,-2 4 2 16,2-4-2-16,1 4 7 15,-2 0-6-15,2 0 0 16,-2-2 0-16,3 2-4 0,-3 0 4 15,2-2 0-15,-2 2-1 16,1 0 1-16,-4 0-7 16,-1 0 6-16,-2 0 2 15,-1 0-1-15,1 0 1 16,1 4-1-16,1-4 0 16,-1 4 0-16,3 0 0 15,-1-4 0-15,6 0 0 16,1 0 0-16,3 0 3 0,0 0-2 15,2 0 10-15,-2 0-10 16,0 0-1-16,0 0 0 16,-3 0 0-1,3 0-1-15,-3 0 2 0,1 0-1 16,-1 4 0-16,-1-4 0 16,-1 0 0-16,3 3 2 15,-1-3-2-15,0 0 0 16,5 0 1-16,-2 0 0 15,-2 0 0-15,0 0-1 16,-3 0 3-16,-5 2-2 16,2-1-2-16,-7-1 1 0,2 4 0 15,-1 1-1-15,-1-5 0 16,1 2 0-16,3-2 1 16,2 0-1-16,2 0 3 15,2 0-3-15,3 0 2 16,2 0-2-1,0 0 2-15,-3 0-1 0,3 0 0 16,-3 0 0-16,0 0 0 16,1 0 1-16,2 0-2 15,2 0 2-15,-2 0 6 16,2 0-7-16,0 0-1 0,0 0 0 16,0 0 0-1,0 0 0-15,0 0-9 0,6 0 10 16,8 0 0-16,3 0 5 15,2 0-4-15,0 0-1 16,-1 0 0-16,5 0 0 16,-2 0-1-16,6 0 1 15,0 0-1-15,2 0 2 16,2 0-1 0,1 0 1-16,1-2 0 0,2 2-1 15,4-5 2-15,-1 5-2 0,2-4 2 16,2 4-2-1,0-1 0-15,0-1-1 0,1 2 2 16,-3-3-2-16,0-1 10 16,3 4-15-1,-1 0 13-15,2 0-7 0,1 0 0 16,5 0-7-16,-4 0 6 16,1 0 2-16,-3 0-1 15,-2 0 1-15,-3 0-1 16,-4 0 1-16,-4 0 4 15,-1 4-5-15,-1-4-1 16,-6 3-2-16,0-1 4 0,-3-1-2 16,0-1 2-1,-2 4-8-15,2-4 17 0,2 0-8 16,-2 0-2-16,3 0 0 16,-2 0-1-16,2 5 1 15,2-5-1-15,1 0 1 31,-1 0-1-31,2 0 2 0,-1 0 4 0,3 0-5 16,-2 0 1-16,0 0-1 16,2 0 0-16,0 0 0 15,0 0-1-15,2 0-10 16,2 0 11-16,-2 0 8 16,-2 0-8-1,-2 0 5-15,-4 0-5 16,-6 0 0-16,4 0-1 15,-4 0 1-15,3 0 0 16,3 0-1 0,-2 2 0-16,6-2 2 0,-2 0-2 15,0 0 2-15,-3 0 5 16,0 5-6-16,-2-3-1 16,-2-2 0-16,0 2 1 15,-4-2-1-15,-2 2 2 16,-3-2-2-16,1 0 2 15,-2 0 3-15,1 4-4 0,3-4 0 16,-1 0 0 0,1 0-2-16,5 4 2 0,-2-4-1 15,-1 0 1-15,-1 4 0 16,-4-4 0-16,-2 0 0 16,-1 0 5-16,-4 0-5 15,0 0 0-15,-2 0 0 16,0 0 0-16,3 0-1 15,-3 0 2-15,0 2 0 16,0-2-1-16,0 0 7 0,0 0-6 16,0 0-1-1,-7 0 0-15,-4 0-1 0,-3 0 0 16,1 0-2-16,-3 0-6 16,1 0 18-1,-3 0-16-15,-1 0 16 0,-6 0-10 16,-2 0 1-16,-4 0-2 15,0 0 1-15,-3 0 1 16,-1 0-1-16,-4 0 2 16,2 0-9-16,-5 0 16 15,-1 0-8-15,-2 0 0 16,4-6 0-16,-2 2-1 16,-2 0 1-16,3 4 0 15,0-2 0-15,0-2-1 16,1-1 2-16,1 5-1 0,2-2 1 15,1-3-2-15,-4 5 3 16,1-4-4-16,-2 4 2 16,-1 0 0-16,3 0 0 15,5 0-5-15,-1 0 5 16,5 0 0-16,4 0 9 16,0 0-8-16,3 0 2 15,1 0-3-15,2 0 0 16,-2 0-2-16,-2 0 1 15,1 0 1-15,-5 0-3 16,-3 0 2-16,3 0 2 16,0 0-1-16,0 0 1 15,6 0-2-15,0 0 1 0,3 0-1 16,0-3-1-16,0-4-5 16,2 3 6-16,-2 4 1 15,2 0 0-15,-1-4 6 16,-2 4-9-16,1 0 3 15,-2 0 0-15,0 0-1 16,1 0 0-16,2 0 0 16,1 0 1-16,-1 0 0 0,2 0 0 15,1 0 6-15,-1 0-5 16,1 0-1-16,-4 0 0 16,2 0 0-16,-4 0-1 15,-1 0-1-15,1 0 2 16,0 0 0-16,1 4-3 15,6-4 9-15,1 4-6 16,4-4 1-16,-1 0-2 16,1 0 0-16,-1 4 0 15,1-4 0-15,0 0-5 16,4 3 5-16,1-3 2 16,1 2-1-16,4-2 0 15,0 0 7-15,0 1-7 16,0-1-1-16,0 0 0 15,0 0-5-15,0 0 6 0,0 0-9 16,0 0 8-16,0 0 2 16,0 0-2-16,0 0 2 15,2 0 0-15,0 0-1 16,-2 0 0 0,2 0-1-16,3 0 2 0,1 0-3 15,6 0 3-15,1 0-1 16,3 0 0-16,3 0 6 15,8 0-6-15,2 0-6 16,2 0 6-16,5 0 0 16,0 0 0-16,-2 0 0 15,1 0 0-15,1 0 0 0,-1 0-1 16,1 0 2-16,-3 4-1 16,0 1 0-16,0-3 0 15,-8-2 0-15,2 5-1 16,-2-5 1-16,2 0 0 15,0 0-4-15,0 0 10 16,4 0-9-16,0 0 3 16,0 0 0-16,3 0 0 15,-1 0 0-15,2 0 0 0,3 0 1 16,5 0-2-16,5 0 2 16,4 0 4-16,4 0-4 15,4 0-1-15,0 0 0 16,3 0-1-1,-6 0 1-15,-1 2-3 0,-3 0 3 16,-3 0-3-16,-8-2 2 16,0 4 2-16,-4-4-1 15,-4 4 0-15,-3-4 1 16,-2 0-1-16,0 4 0 16,-5-2-6-16,0-2 5 15,-1 2 0-15,-1 0 1 16,-2-2 7-16,-2 0-6 0,-1 0-2 15,-3 4 1-15,-1-4 0 16,-1 0 0-16,-1 0-1 16,0 0 0-16,2 0 1 15,-2 5 0-15,1-5 0 16,-1 0-1 0,0 0 1-16,-2 0 0 0,0 0-1 15,-3 4 0-15,-1-4 0 16,-1 0-3-16,0 0-2 15,-1 0 12-15,2 0-7 16,1 0 2-16,-2 1-1 0,3-1 1 16,-3 0-1-1,4 0 0-15,-4 0 0 0,0 0 0 16,1 0 0-16,1 0 1 16,4 0-1-16,-4 0 5 15,3 0-4-15,-5 0-1 16,0 0 0-16,2 0-2 15,-4 0 2-15,-2 0-5 16,2 0 4-16,0 0 2 16,3 0-1-16,-3 0 1 15,0 0 5-15,-2 0-6 16,0 0 0-16,0 0-1 16,0 0 0-16,0 0 1 0,0 0 0 15,0 0-1 1,0 0 2-16,0 0 5 15,0 0-5-15,0 0 4 0,0 0-5 16,0 0-9-16,0 0 8 16,0 0 1-16,0 0-1 15,0 0-7-15,0 0 7 16,0 0 0-16,0 0 0 0,0 0-9 16,0 0-2-1,0 0 0-15,0 0-11 0,0 0-4 16,0 0-37-1,0 0-65-15,0 2-62 0,0 1-150 16,0 4-580-16</inkml:trace>
  <inkml:trace contextRef="#ctx0" brushRef="#br0" timeOffset="25655.477">19502 18424 474 0,'0'0'170'15,"0"0"-99"-15,0 0-15 16,0 0 8-16,0 0 6 15,0 0-22-15,-38 5-18 16,34-5-9-16,-1 0-11 16,-1 2 1-16,1-2-9 0,0 0 18 15,1 0 13 1,2 0 47-16,0 0-12 0,2 0-17 16,0 0-25-16,0 0-2 15,0 0 31 1,0 0-28-16,0 0 15 0,0 0 4 15,0 0 20-15,2 0-7 16,9 0-14-16,5 0-14 16,1 0-5-16,1 0-1 15,5 0-2-15,-2 0-4 16,4-2-13-16,-3-3 12 16,3 1-11-16,2 4 3 15,0-1 21-15,-3 1-9 0,-2 0-15 16,-1-2 4-16,-4 2-5 15,-3 0-6-15,-1 0 7 16,1 0-6-16,1 0 10 16,1 0-11-16,1 0 10 15,6 0-10-15,1 0 0 16,5 0-1-16,-3 0-4 16,3 0 3-16,-4 0 4 15,0-3 3-15,-5 3 1 16,-3 0-10-16,-1 0 10 15,-5 0-11-15,0 0 5 16,-1 0 0-16,3 0 0 16,3 0 6-16,-1 0-14 0,5 0 16 15,1 0-8-15,-6 0 0 16,1 0 0-16,-6 0 2 16,-3 0-8-16,-5 0 4 15,0 0-26-15,-2 0 28 16,0 0 11-16,0 0 22 15,0 0-33-15,0 0 17 16,0 0-17-16,0 0 0 16,0 0 0-16,-4 0 0 0,-7 3 0 15,-5-1 0 1,-1-1 1-16,-6-1 6 16,-4 0-14-16,-2 4 16 0,0-4-14 15,0 0 5 1,-2 0 0-16,2 0-32 0,2 0 12 15,1 0 20-15,0 0-1 16,-1-5-19-16,0 0 8 16,-2 1 12-16,0 4 0 15,0 0 0-15,0 0 0 16,4 0 0-16,3 0-1 0,4 0 1 16,5 0 0-1,1 0 1-15,6 0-4 0,0 0 9 16,3 0-5-16,1 0-1 15,2 0-7-15,0 0 4 16,0 0 3-16,2 0-9 16,11 0 9-16,1 0 0 15,3 0 0-15,2 0 6 16,-2 0 24-16,6 0-16 16,-3 0-14-16,5 0 2 15,-2 0 6-15,6 0-7 16,3 0 0-16,1 0 1 15,0 0 5-15,2 0-7 0,-4 0 1 16,0 0 0 0,0 0 1-16,-2 0 3 0,-3 0-5 15,1 0 0-15,-5 0-5 16,-1 0 3-16,-6 0 4 16,-3 0 1-16,-4 0-2 15,-3-4 6-15,-3 4-7 16,0 0-6-16,-2 0 6 15,0 0 0-15,0 0 1 16,0 0 0-16,0 0 10 16,0 0-10-16,-7 0 0 15,-1 0-1-15,-2 0 0 16,-1 0-1-16,-5 0 1 16,1 0-1-16,-5 0-31 15,-2 0 20-15,2 4 12 16,-3 0 5-16,1 1-4 0,2-4-2 15,2-1 2-15,3 4-1 16,3-4 0-16,4 0-8 16,1 0-5-16,3 0-3 15,2 0 10-15,2 0-13 16,0 0-6-16,0 0-1 16,0 0 20-16,0 0 6 15,4 0 0-15,5-4 0 16,-1 3-1-16,2-1 1 0,-6 2 0 15,1 0-7 1,-3 0-20-16,-2 0-27 0,2 0-62 16,0 0-123-16,-2 0-117 15</inkml:trace>
  <inkml:trace contextRef="#ctx0" brushRef="#br0" timeOffset="30203.129">20072 18769 867 0,'0'0'138'0,"0"0"-101"16,0 0-19-16,0 0 3 15,0 0 2-15,0 0 24 16,0 0-1-16,25 6-1 16,-10-4-15-16,3-2 28 0,2 0-3 15,5 4-5 1,1-4 6-16,3 4 5 0,7-4-4 15,4 0-13-15,7 0 5 16,9 0-31-16,4 0 10 16,7 0-2-16,-1 0 8 15,3 0 14-15,-4 0-23 16,-3 0-6-16,-2 0-13 16,1 0 7-16,-3 0-7 15,0 0 7-15,2 0-13 16,-2 0 1-16,-2 0-1 15,-6 0 1 1,-2 0 0-16,-9 0-1 0,-5 0 6 0,-3 0-6 16,-6 0 1-16,-5 0-1 15,-5 0 0-15,-3 0 1 16,-6 0-1-16,-1 0 0 16,-3 0 0-16,-2 0 7 15,0 0-6-15,-2 0 9 16,-14 0-10-16,-6 0 4 15,-3 0-4-15,-1 0-1 16,-3 0 0-16,-5 0 0 16,-3 0 0-16,-6 0 1 15,-2 0-2-15,-2 0 3 16,-1 0-1-16,-2 0 0 16,2-4 1-1,-6 4 0-15,0 0-1 0,1 0 0 0,-4 0-1 16,-1 0 1-16,-5 0 0 15,3 0 3-15,0 4-2 16,2-4-1-16,4 0 0 16,6 0 1-16,0 0-1 15,6 0 0 1,-3 0 1-16,1 0-1 0,-1 0 0 16,1 0 0-16,-1 4 0 15,5-4 0-15,2 0 1 16,7 0-1-16,2 0 0 15,4 0 0-15,10 0-1 16,4 0 1-16,4 0 0 16,7 0 0-16,0 0 0 0,0 0 0 15,11 0 7-15,11-4 2 16,3 4-7-16,6-4 24 16,3 4-1-16,-1-4-24 15,5 2 23-15,5 0-13 16,5-2 13-16,6-3-17 15,6 3 4 1,5 1-11-16,3 0 3 0,9 2-2 0,2 1-1 16,6 0 16-1,2 0-16-15,0 0 0 0,-2 1 1 16,-3 5 13-16,-6-2-12 16,-5 3-1-16,-8-3 0 15,-7-2-2 1,-12-2 1-16,-7 0-1 0,-10 0 1 15,-4 0 0-15,-7 0 3 16,-1 0-3-16,-4 0 0 16,0 0-13-16,-6 0 13 15,-1 0 1-15,-4 0 1 16,0 0-1-16,-2 0-1 16,-16 0 0-1,-4 2-15-15,-7-2 15 0,-2 0-16 16,-7 4 14-16,-5-4-11 0,-1 0 0 15,-7 0 5-15,-5 4 2 16,-5-4 6-16,1 4-5 16,-4-1 4-16,-3-1 2 15,0-2-1 1,1 0 0-16,-1 0 0 0,-3 0 1 16,4 0-1-16,-1 0 0 15,2 0 0-15,7 0 0 16,7 0 2-16,4 0-2 15,8 0 0-15,4-9 0 16,6 5 9-16,3 0-8 16,6 4-1-16,4-2-22 15,3 2 22-15,4 0 9 0,3 0-9 16,3 0 0-16,1-2 13 16,2 2-12-16,0 0 0 15,0 0-1-15,0 0 0 16,9 0 0-16,9 0 0 15,6 0 6 1,5 0 4-16,5 0 10 0,3 0-12 16,6 0 15-16,3 0-12 0,8 0 0 15,6 0-4-15,5 0-7 16,6 0 8 0,3 0-8-16,3 0 1 0,2 0-1 15,-2 0 12 1,2 0-11-16,-6 0 6 0,-1 0-6 15,-10 0-1-15,-9 0 8 16,-8 0-8-16,-7 0 0 16,-7 0 2-16,-6 0-7 15,-4-2 11-15,-5 0-4 16,-1 2-2-16,-3 0-9 16,-3 0 9-1,-1 0 0 1,0 0 0-16,-4 0-10 0,-2 0 10 15,-2 0-7-15,0 0 7 16,0 0 0-16,-2 0 0 16,-16 0-20-16,-1 0-4 15,-4 0 2-15,0 2-13 16,3 2-5-16,7-2-17 16,2 2-27-16,9 0-27 15,2-4-73-15,0 0-224 0</inkml:trace>
  <inkml:trace contextRef="#ctx0" brushRef="#br0" timeOffset="34439.3187">20928 18473 772 0,'0'0'182'16,"0"0"-77"-16,0 0-24 16,0 0-13-16,0 0 0 15,0 0-24-15,0 0-1 16,-9 0 14-16,23 0 12 15,-2 0 39-15,2 0-34 16,1 0 2-16,4 0-10 16,-2 0 19-16,3 3-28 15,1 0-22-15,2-1 0 16,4-2-10-16,2 5-9 16,7-1-4-16,-1-4 3 0,6 0-15 15,-1 0 11-15,0 0-9 16,5 0 8-16,-1 0-9 15,5 0 5-15,7 4 6 16,5-1 17-16,-1-2-9 16,4-1-20-16,-4 2 1 15,3-2 6-15,-3 0-6 16,0 0 0-16,-1 0-1 16,5 0 0-16,-2 0-1 15,-3 4 1-15,2-4 0 16,-3 0 0-16,-3 4 0 15,-1 0 4-15,-7 1-2 16,-2-3-3-16,-3-2 1 0,-3 4 0 16,2-1-1-16,1 1 1 15,1-4 0-15,3 0-2 16,-1 0 2-16,0 0-1 16,-3 0 1-16,-2 0 0 15,-6 0-1-15,-5 0 2 16,-2 0-2-16,-8 0 1 15,-3 0-2-15,-5 0 2 16,-3 0 0-16,0 0-1 16,1 0 2-16,-1 0-1 0,1 0 0 15,0 0 0-15,0 0 0 16,0 0 0-16,-5 0 0 16,1 0-1-16,0 0 1 15,-1 0 0-15,2 0 4 16,3 0-3-16,5 0-1 15,1 0 0-15,5 0 0 16,5 0-1-16,2 0 1 16,-3 0 0-16,-2 0 0 15,-3 0-1-15,-7 0 2 16,0 0-2-16,-5 0 1 16,-3 0 0-16,3 0-1 15,-3 0 1-15,2 0 0 0,2 0 0 16,-4 0 0-16,0 0 1 15,-4 0 3-15,3 0-3 16,-3 0 3-16,0 0-4 16,0 0 0-16,0 0 0 15,0 0-1-15,-9 0-4 16,-7 0 4-16,-6 0 0 16,-5 4-11-16,-2-4 12 15,-2 0-6-15,-4 0 5 16,-4 0-12-1,-5 0 6-15,-8 3 6 0,-1-3 0 16,-4 0 0-16,-4 0-5 16,1 0 5-16,0 0 2 0,2 0 3 15,-2 0-4-15,-1-7 0 16,1 3-1-16,-4-3 0 16,-3 5 1-16,3-7-1 15,-1 5 0-15,3-2 2 16,4-2 0-16,4 4-1 15,5-1-5-15,4 3 5 16,6-1 1-16,2 1 0 16,6 1-1-16,0 1 0 15,2 0 1-15,0 0-2 0,5 0 2 16,-1 0-1-16,3 0 0 16,-3 0 0-16,3 0 0 15,0 0-6 1,-1 1 5-16,-1 1 2 0,2 1-2 15,-1-1 2-15,1-2 3 16,0 5-3-16,0-5-1 16,1 4 0-16,-3-4 0 15,2 7 0-15,-3-6-1 16,3 1 1-16,-3-2-6 16,6 0 5-16,-2 0 2 15,-1 0-1-15,2 0 0 16,-4 0 4-16,-3 0-3 0,0 0-1 15,0 0 0 1,2 0 0-16,4 0 0 0,-2 0 0 16,5 0 4-16,1 0-3 15,-1 0-2-15,2 0 1 16,5 0 0-16,4 0-1 16,5 0-15-16,2 0 3 15,0 0-1-15,6-2 14 16,13-2 1-1,5 0 8-15,5 0-9 0,5 4 13 16,1-5 2-16,7 5-3 16,1 0-1-16,1 0-3 15,6-2 5-15,0 2-12 0,4-3 17 16,4 0-17-16,4-1 18 16,3-1-12-16,4 5 1 15,1-4-7-15,3 4 0 16,2 0 6-16,8 0-7 15,6 0 0-15,7 0 2 16,-1 0-2-16,-1 4 0 16,-7-4 5-16,-6 5-5 15,-12-5 0-15,-7 0-1 16,-6 0-2-16,0 0 2 16,1 4 1-16,1-3 0 0,0 1 0 15,2 1 4-15,-2-1-3 16,0 3-1-1,0-5 0-15,-4 0-1 0,-4 0 1 16,-2 0-1-16,-13 0 1 16,-6 0 0-1,-9 0 2-15,-6 0-1 0,-8 0-1 16,-4 0 0-16,0 0-1 16,-2 0 1-16,0 0-1 15,0 0 1-15,0 0 0 16,0 0 0-16,0 0 0 15,-4 4 0-15,-7-4 0 0,-3 4 1 16,1 0 0-16,-5-2-1 16,-1-2 0-16,-8 0-6 15,-4 0 6-15,-7 0-21 16,-9 0 20-16,-3 0-11 16,-2 0 11-16,-4 0 2 15,-4 0-2-15,-3 0-6 16,-6 0 6-1,-3-2-5-15,-3-2 6 0,-6-4-6 16,-2 3 12-16,-5 0-8 16,-1-2 8-16,0 2-10 15,0 1 4-15,4 0 0 16,7-2 0-16,2 2-1 0,7 0 0 16,0 2-6-1,7-7 6-15,2 7 1 0,6-3-7 16,5 0 6-16,5 0-1 15,4 1 2-15,4 4-1 16,0 0 0-16,5 0-5 16,-1 0 5-16,1 0 1 15,2 0 9-15,0 0-9 16,3 0 0 0,0 0-1-16,-1 0 1 0,0 0-1 15,-4 0 0-15,2 0 1 0,0 4 0 16,6-1 6-16,4-1-5 15,7-2 5 1,3 0-4-16,7 0 8 16,0 0-4-16,2 0-5 15,0 0 4-15,0 0-5 0,13 0 0 16,12 0 0-16,6-2 16 16,10-1-15-16,3-1 21 15,5 4-8-15,4 0 6 16,5-4 3-16,2 0-4 15,7 2-4-15,5-2-14 16,5-5 8-16,6 5-1 16,6 1 3-16,3 2-4 15,3-2 1-15,1 3-8 0,4 0 1 16,-2 0-1-16,3 0 1 16,-6 0-2-16,-1 0 2 15,-7 0 3-15,-9 0-3 16,-7 0-2-1,-9 0 1-15,-4 0 0 0,-6 0 0 16,-3 0-1-16,-3 0 1 16,-4 0-2-16,-3 0 2 15,-4 0 0-15,-6 0-1 16,-9 0 1-16,-4 0-8 16,-10 0 7-16,-1 0 1 15,-3 0 0-15,-2 0-1 16,0 0 1-16,0 0 0 0,0 0 2 15,0 0-1-15,0 0-2 16,0 0 2-16,0 0-2 16,0 0 1-16,0 0-9 15,0 0 7-15,0 0 1 32,-2 0 1-32,-13 3 0 0,-6-2-1 0,-6 2-5 15,-2 1 5-15,-6 1-12 16,-3 1 3-16,-6-2-4 15,-3 4-2-15,-5-4 15 16,-1 1-12-16,-3-4 12 0,-2-1 2 16,0 0-2-1,0 0 1 1,2 0 0-16,4 0 0 16,0 0-1-16,3 0 1 15,0 0-1-15,4 0 1 16,-1 0 0-16,3 0 0 15,3 0 0-15,5 0 1 16,8 0-1-16,6 0 0 16,8 0 0-16,3-1-1 15,2-1 1-15,2-1 0 16,-1 3-1-16,3 0 2 16,2 0-1-16,0 0 0 0,2 0 1 15,0 0-1 1,0 0-10-16,17 0 10 0,5 0 0 15,5 0 0-15,7 0 7 16,-1 0-14-16,5 0 14 16,2 0-5-16,2 0-2 15,5 0 0-15,4 0 1 16,1 0 4-16,2 0-5 16,-2 0 6-16,2 0-3 15,0 0-3-15,2 3 12 16,1-1-10-16,3-1 3 15,2-1-5-15,-2 4 0 16,-4-4 0-16,-4 0-3 0,-6 0 2 16,-1 0 2-1,-5 0-1-15,-2 0 0 0,-3 0 6 16,-4 0-6-16,-2 0 1 16,-4 0-1-16,-2 0 0 15,-8 0-1-15,1 0 1 16,-5 0-1-16,-4 5 2 15,0-5-2-15,-3 0 2 16,-2 0-1-16,-2 0 1 16,2 0-1-16,-2 0 0 15,0 0 0-15,0 0-1 0,0 0 1 16,0 0 0-16,0 0 0 16,0 0 0-16,0 0-8 15,0 0 6-15,0 2-4 16,0 3 6-16,-2-1 2 15,-4-2 2-15,-1 2-2 16,2 0-2-16,1 2 0 16,-1-4-3-16,1 0-12 15,0 7-26-15,-1-5-42 16,-4 2-112-16,2 1-101 16,1-3-874-16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8-20T19:50:43.5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4545 6523 428 0,'0'0'109'0,"0"0"-2"15,0 0 7-15,0 0-34 16,0 0-31-16,0 0-7 16,0 0 12-16,-3 2 13 15,1-2-6-15,2 3-12 16,-2-3 13-16,-3 1-20 15,3 1 12-15,0 1-17 16,0-3 39-16,0 0-14 0,2 0-6 16,0 0-8-16,0 0-24 15,0 0 0-15,0 0-8 16,0 0 4-16,0 0-1 16,0 0 22-16,0 0 4 15,0 0-14-15,2 0-12 16,2 0 4-16,1 0-1 15,1 0-6-15,1 0 9 16,0 0-3-16,2 0-7 16,0 0-6-16,2 0 13 15,-2 0-22-15,-1 0 20 16,4 0-19-16,-3 0 25 16,-1 0-18-16,2 0-8 0,1 0 21 15,-1 1-20-15,4 0 1 16,-3-1-1-16,1 3-1 15,-3-3 1-15,1 0 7 16,-3 0-8-16,2 0 0 16,-4 0 0-16,1 0 0 15,-1 0 8-15,1 0-8 16,-1 0 5-16,2 0-4 16,-1 0 1-16,1 0-2 15,2 2 0-15,0-2 0 16,0 0 0-16,-1 0 0 15,2 0 1-15,-2 0-1 16,-1 0 0-16,-1 0 1 0,4 0-1 16,-4 0 0-1,3 0 0-15,1 0 0 0,0 0 1 16,-1 0 0-16,3 0-2 16,-4 0 2-16,1 0 5 15,0 0-6-15,-2 0 0 16,0 0 0-16,-1 0 0 15,3 0 0-15,0 0 0 16,0 0-1-16,-3 0 2 16,3 0 0-16,-1 0-1 0,-4 0 0 15,2 0 1 1,-1 0-1-16,1 0 0 0,2 0 0 16,-2 0 1-1,3 0-1-15,-1 0 6 0,2 0-6 16,-1 0 12-16,1 0-12 15,0 0 1-15,-1 0-1 16,-1 0 0-16,-1 0 2 16,0 0-2-16,-3 0 1 15,3 0-1-15,2 0 9 16,0 0-8-16,0 0 7 16,-1 0-8-16,1 0 1 15,1-2 1-15,-4 2-1 16,3-3-1-16,-3 3 0 15,0-1 0-15,0 1 8 0,0-1-7 16,1-2-1-16,3 3 2 16,-2-2-2-16,-1 2 0 15,1-1 2-15,0 1-1 16,-2-3-1-16,3 3 1 16,-3-2 0-16,4 2 8 15,-1-2-9-15,-1 2-5 16,1 0 5-16,0-2 0 15,0 2-1-15,-3 0 0 16,3 0 1-16,1 0-1 16,-4 0 2-16,3 0 4 0,0 0-5 15,0-2 1 1,2 2-1-16,3 0 1 0,-3-2-1 16,-1 2 0-16,4-2 0 15,-1 2 1-15,1-2-2 16,-3 0 2-16,2 0 4 15,-1 0-5-15,-4 2 0 16,1-2-1-16,3 2 1 16,-6 0 0-16,3 0-1 15,0-2 1-15,0 2 0 0,0 0 0 16,-1-3 0-16,2 3 1 16,-2 0-1-16,1 0 1 15,-1-1-1-15,0 1 0 16,-1 0 6-16,-3 0-6 15,2-3 0 1,0 3 1-16,-2 0 4 0,0 0-4 16,3 0-2-16,-1 0 1 15,1-2-1-15,2 2-5 16,0 0 6-16,0-1 0 16,0 1-2-16,-2-2 2 15,-1 2 0-15,1 0 2 16,-3-3-2-16,3 3 1 0,-2 0 8 15,1 0-9 1,-1 0-2-16,1 0-3 0,1 0 5 16,2 0 1-16,-2 0 8 15,1 0-9-15,2 0 0 16,-2 0 1-16,1 0-1 16,1 0 0-16,-2 0 0 15,-1 0 0-15,1 0 0 16,2 0 4-16,-1 0-3 15,-1 0-1-15,2 0 0 16,-1 0 0-16,1 0 0 16,-1 0 0-16,3 0 0 15,-4 0 0-15,3 0 0 16,-1 0 0-16,-4 0 1 0,3 0-1 16,-3 0 1-16,0 0 0 15,-2 0 0-15,0 0 2 16,3 0-2-16,-3 0-1 15,6 0 0-15,-2 0 8 16,5 0-7-16,-1 0 14 16,3 0-15-16,-1 0 1 15,1 0-1-15,1 0 0 16,-3 0 1-16,0 0-1 16,-1 0 5-16,-1-1-4 0,-3 1-1 15,4-1 0-15,-6 1 13 16,3-3-13-16,1 3 1 31,-4 0 0-31,3 0-1 0,-3 0 1 0,4 0 0 16,-4-2 0-16,3 2 0 15,0 0 6-15,2-2-6 16,-2 2 2-16,2 0-2 16,-2 0-1-16,0 0 0 15,0 0-1-15,0 0 0 16,0 0 2-16,-1 0 3 15,1 0-3-15,-1 0 4 16,0 0-5-16,1 0 0 16,0 0-1-16,0 0 1 0,0 0 0 15,-1 0-2-15,2 0 2 16,1 0 0-16,3 0 0 16,-4 0 0-1,1 0 6-15,1 0-6 0,-1 0 0 16,-3 0-1-16,2 0 0 15,1 0 1-15,-3 0-1 16,1 0 0-16,-1 0 2 16,0 0-1-16,-1 0 0 15,-1 0 0-15,4 0 0 16,-4 0 0-16,3 0-1 0,-3 0 1 16,2 0 0-16,0 0 0 15,1 0 0-15,-3 0 0 16,4 0 2-16,-3 0-2 15,-1 0 1-15,0 0-1 16,4 0 0-16,-3 0 0 16,-1 0 2-16,0 0-2 15,2 0 6-15,-4 0-4 16,3 0-1-16,-5 0-2 16,2 0 1-16,-2 0-1 15,3 0-5-15,-1 0 6 16,1 0 0-16,2 0 0 0,-1 0 7 31,1 0-6-31,-1 0-1 0,-1 0 1 0,2 0-1 16,-3 0 0-16,1 0 1 15,1 0-1-15,-2 0 0 16,-1 0-1-16,2 0 1 16,-3 0 0-16,-2 0 1 15,2 0 0-15,0 0-1 16,0 0 1-16,3 0-1 0,-1 0 0 15,0 0-1 1,2 0 2-16,0 0 3 16,-2 0-3-16,3 0-2 0,-3 0 1 15,4 0 0-15,-2 0 0 16,1 0-2-16,-3 0 2 31,0 0-5-31,1 0 5 0,0 0 0 0,-3 0 0 16,2 0 1-16,1 0 3 15,-1 0-4-15,0 0 0 16,3 0 0-16,0 0 1 16,0 0-2-16,1 0 2 15,-1 0-2 1,2 0 2-16,-2 0 4 0,1 0-5 16,-1 0 0-16,0 0-1 0,2 0 1 15,-3 0-1 1,3 0 0-16,-1 0 0 0,-2 0 1 15,-2 0 0-15,3 0 0 16,-3 0 8-16,4 0-8 16,-2 0-1-16,1 0 1 15,1 0 0-15,-1 0-1 16,0 0 2-16,0 0-7 16,-3 0 12-16,0 0-5 15,1 0 0-15,-1 0-1 16,1 0 0-16,2 0 0 15,-3 0 0 1,2 0-1-16,1 0 1 16,0 2-1-16,0-2 1 15,-3 2 0-15,0-2 0 16,1 3 5-16,-1-3-6 16,-1 0 1-16,-1 1 0 15,-2-1 0-15,2 0 0 16,1 0 1-16,-3 0 1 15,2 0 8-15,-2 0-10 16,0 0 0-16,0 0-1 0,0 0 0 16,0 0-5-1,0 0-1-15,0 0-5 0,0 0-123 16,0 0-164-16,0 0-320 16</inkml:trace>
  <inkml:trace contextRef="#ctx0" brushRef="#br0" timeOffset="34469.8036">6510 6709 370 0,'0'0'123'0,"0"0"-53"0,0 0 17 16,0 0-15-16,0 0-13 16,0 0-13-16,0 0 4 15,0 2-19-15,0-2-16 16,0 0 2-16,0 0 0 15,0 0 2-15,0 0 3 16,0 0-2-16,0 0 9 16,0 0 14-16,0 0 2 15,0 0 9-15,2 0-12 0,1 0-12 16,-1 0 18 0,0 0-7-16,0 0 15 0,-2 0-12 15,0 0-2-15,0 0-19 16,0 0-5-16,0 0-5 15,0 0 16-15,0 0-3 16,0 0 10-16,0 0 12 16,0 0-4-16,0 0 7 15,0 0-2-15,0 0 27 16,0 0-40-16,0 0 7 0,0 0-5 16,0 0-6-16,2 0-1 15,3 0-8-15,-1 0 2 16,5 0-7-16,-2 0-2 15,2 0-7-15,-1 0 7 16,4 0-5-16,-1 0 2 16,0 0 0-16,1 0-11 15,-4 0 13-15,3 0-1 16,-5 0-2-16,4 0-1 16,-4 0 6-16,1 0-8 15,-1 0 7-15,2 0-10 16,1 0 3-16,-3 0-3 15,3 0 0-15,2 0 12 0,0 0-12 16,1 0 0 0,-1 0-5-16,-1 0 4 0,0 0-3 15,-1 0 1-15,-3 0 3 16,1 0-1-16,-3 0-4 16,3 2 9-16,0-2 4 15,2 0-13-15,1 0 5 16,2 3-5-16,1-3 4 15,1 0-4-15,1 0 6 16,-1 0-7-16,1 0 5 16,-1 0-5-16,-1 0 0 15,0 0 1-15,1 0 0 16,-3 0 0-16,0 0 1 0,0 0-1 16,0 0 0-1,1 0 0-15,-2 0 5 0,-1 0 2 16,3 0-7-16,-3 0 5 15,-1 0 3-15,4 0-3 16,-3 0-4-16,1 0-1 16,0 0 1-16,1 0-1 15,0 0 0-15,0 0 10 16,0 0-11-16,0 0 2 16,1 0-2-16,-2 0 7 15,-1 0-7-15,-2 0 0 16,-2 0 0-16,1 0 0 0,-1 0 0 15,1 0 0-15,-1 0 1 16,2 0-1-16,-1 0 1 16,3 0 0-16,1 0 0 15,-2 0 0-15,3 0-1 16,-2 0 0-16,2 0 1 16,-2 0-1-16,3 0 0 15,-6 0 7-15,3 0-7 16,-3 0 1-16,1 0-1 15,2 0-1-15,-2 0 1 16,-1 0 0-16,3 0 0 16,1 0 0-16,-2 0 1 15,3 0-1-15,1 0 0 0,-1 0 0 16,-3 0 1-16,2 0-1 16,1 0 0-16,-5 0 0 15,0 0 0-15,2 0 0 16,-4 0 1-16,1 0 3 15,-1 0-3-15,2 0-2 16,0 0 1-16,0 0-1 16,1 0 0-16,-1 0 0 15,-2 0 1-15,1 0 0 16,2 0 1-16,-3-3-1 16,1 3 1-16,1 0 0 15,-1 0-1-15,2 0 0 0,-3 0 0 16,3 0-1-16,-1 0 0 15,1 0 1-15,0 0-1 16,-2 0 1-16,-1 0 1 16,2 0 0-16,-1 0-1 15,-1 0 0-15,0 0-1 16,2 0 0-16,-2 0-6 16,2 0 6-16,1 0 2 15,-1 0-1-15,4 0 7 0,-1 0-6 16,-3 0-1-16,4 0 0 15,-2 0 1-15,-1 0-1 16,-3 0 1 0,2 0-1-16,0 0 1 0,0 0 7 15,-1 0-8-15,1 0 0 16,-2 0 0-16,3 0 0 16,2 0 0-16,-2 0-2 15,-1 0 1-15,1 0 0 16,0 0 1-16,-2 0 0 15,1 0 5-15,-2-2-5 16,3 2 0-16,-5 0 0 16,3 0 0-16,-3 0 0 15,3 0-1-15,-1 0 1 0,0 0-2 16,1 0 2-16,-1 0 0 16,0 0 3-16,-1 0-3 15,2 0 2-15,-3 0-1 16,2 0-1-16,1 0 0 15,1 0 0-15,2 0 0 16,-2 0 1-16,-2 0 0 16,3 0-1-16,-3 0 1 15,3 0-1-15,-2 0 0 16,1 0 0-16,1 0 0 0,-1 0-1 16,-1 0 1-1,0 0 0-15,-1 0 0 16,0 0 1-16,1 0 0 0,-1 0 0 15,0 0-1-15,3 0 0 16,-2 0 0-16,2 0 0 16,-1 0 0-16,-2 0 0 15,1 0 1-15,-1 0-1 16,1 0 1-16,-2 0-1 16,-1 0 0-16,0 0-1 15,0 0 0-15,0 0-1 16,-2 0-4-16,2 0 6 15,0 0 0-15,1 0 6 0,-1 0-6 16,0 0 0-16,0 0 0 31,-2 0 0-31,2 0 1 0,-2 0-1 0,3 0 1 16,-3 0-1-16,3 0 0 16,-1 0 0-16,-2 0-1 15,0 0 2-15,2 0-2 16,-2 0 1-16,0 0 0 15,2 0 0-15,-2 0-1 16,2 0 0-16,-2 0 1 16,2 0 5-16,1 0-4 0,-3 0 2 15,2 0-3-15,-2 0 0 16,2 0 0-16,-2 0-1 16,2 0 0-16,-2 0 1 15,2 0 0-15,0 0 0 16,1 0 1-16,2 0 0 15,-3 0 3-15,2 0-4 16,-2 0-1-16,1 0 0 16,-1 0 0-16,0 0 1 15,2 0 0-15,0 0 0 16,2 0 0-16,-2 0 1 16,-2 0-1-1,3 0 1-15,-3 0-1 0,0 0 1 0,-2 0-2 16,2 0 1-16,0 0 0 15,0 0 1-15,3 0-1 16,-2 0 1-16,1 0-1 16,-2 0 0-16,3 0-1 15,-3 0 0-15,2 0 0 16,0 0 0-16,1 0 1 0,-3 0 0 16,3 0 0-1,-3 0 0-15,0 0-1 0,1 0 1 16,-3 0-1-16,2 0-5 15,-2 0 6-15,0 0 1 16,2 0 1-16,-2 0-2 31,0 0 6-31,0 0-6 0,2 0 0 0,2 0 2 16,1 0-2-16,-1 0 1 16,1 0-1-16,-3 0 0 15,3 0 0-15,-5 0 0 16,2 0 1-16,-2 0 0 15,0 0 0-15,0 0 0 16,2 0-1-16,-2 0 0 16,0 0 0-16,0 0 0 0,0 0 0 15,2 0 1-15,-2 0-1 16,0 0 1-16,0 0-1 16,0 0 0-16,2 0 2 15,1 0-2-15,-1 0 1 16,-2 0 0-16,2 0 0 15,0 0 8-15,1 0-8 32,-1 0 5-32,0 0-5 15,-2 0-2-15,3 0 2 0,-3 0 0 0,2 0-1 16,-2 0 0-16,2 0 1 31,0 0-1-31,-2 0 1 16,2 0 0-16,0 0 0 0,1 0-1 15,-3 0 0-15,2 0 1 16,2 0-1-16,-2 0 0 16,1 0 1-16,2 0-2 15,-3 0 2-15,0 0 7 16,0 0-8-16,-2 0 0 16,2 0 0-16,-2 0 0 15,0 0 0-15,0 0 0 0,0 0 0 16,2 0 0-1,-2 0 2-15,0 0-2 0,0 0 1 16,0 0-1-16,0 0 0 16,0 0 0-16,0 0 0 15,0 0-1-15,0 0-2 16,0 0 3-16,0 0 0 16,0 0 1-16,0 0-1 15,0 0 3-15,0 0-3 16,0 0 1-16,0 0-1 15,0 0 0-15,0 0-1 16,0 0 1-16,0 0 1 16,0 0 0-16,0 0 4 0,0 0-5 15,0 0 0 1,0 0 0-16,0 0 0 0,0 0 1 16,0 0-1-16,0 0 5 15,0 0-4-15,0 0-1 16,0 0 0-16,0 0 6 15,0 0-6-15,0 0 0 16,0 0 0-16,0 0-1 16,0 0 0-16,0 0 0 15,0 0 1-15,0 0 0 16,0 0 0-16,0 0 6 16,0 0-6-16,0 0 0 15,0 0 0-15,0 0-1 16,0 0 0-16,0 0 1 15,0 0-3-15,0 0 2 0,0 0 2 16,0 0-1 0,0 0 0-16,0 0-43 0,0 0-118 15,3 0-220-15,-3 0-346 0</inkml:trace>
  <inkml:trace contextRef="#ctx0" brushRef="#br0" timeOffset="39008.4685">7566 6454 140 0,'0'0'160'15,"0"0"-75"-15,0 0 21 16,0 0-44-16,0 0-22 16,0 0 9-16,0 0-10 0,0 0-6 15,0 0 37-15,0 0-7 16,0 0 9-16,0 0 35 16,0 0 15-16,0 0-34 15,0 0-2-15,0 0-5 16,0 3-19-16,0-1 1 15,0 0-1-15,0 2-1 16,5-4-21-16,-1 2 9 16,0-1-3-16,1-1-7 15,-1 0 39-15,1 3-24 16,2-3-3-16,1 1 2 16,-1-1-8-16,2 0-3 0,0 3-10 15,0-3-4-15,1 0-3 16,0 2-4-16,1-2-6 15,3 0 5-15,-1 2-5 16,0-2 3-16,1 0-17 16,-2 0 13-16,0 0-7 15,-1 2 7-15,0-2-4 16,-2 3-3-16,0-3 1 16,0 1-1-16,0 0 2 15,2-1-2-15,0 3 1 16,1-3 2-16,-2 2 7 15,1-1-1-15,1-1-7 0,-1 2-3 32,0 1-6-32,0-3 11 0,-2 0-11 0,0 1 12 15,0-1-10-15,0 3-2 16,-1 1 7-16,4-2-7 16,1 2 0-16,0 0 2 15,1 0-1-15,-3-2 1 16,1 2-1-16,-2-1 1 15,1-2 4-15,-1 1-6 16,-2 1 0-16,-1-2 1 16,1 0 0-16,0-1-1 15,-2 3 1-15,3-1-1 0,0-2 1 16,2 0 0-16,-2 1 0 16,0-1-1-16,2 0 1 15,-2 3 0-15,0-3 0 16,0 0 1-16,0 0-1 15,0 0-1-15,2 0 1 16,0 0 0-16,-2 0 0 16,0 0 0-16,2 0 0 15,-2 0-1-15,-3 0 1 16,4 0 1 0,-2 0-1-16,1 0 0 0,3 0-1 0,-1 0 6 15,-1 0-5 1,2 0 0-16,-1 0-1 0,0 0 0 15,-2 0-1 1,2 0 0-16,-2 0 1 0,3 0 0 16,-4 0 1-16,-1 0-1 15,2 0 1-15,0 0-1 16,-3 0-1-16,1 0 1 16,-1 0 1-16,2 0-1 15,-2 0 0-15,1 0-11 16,1 0 11-16,0 0 7 15,-2 0-6-15,1 0 0 16,-1 0-1 0,2 0 0-16,-2 0-1 0,1 2 0 0,-1-2 1 15,3 0 0-15,-2 0 1 16,0 0-1 0,1 0 5-16,1 0-5 0,1 0 0 15,-4 0 0-15,3 0 0 16,-3 0 0-1,2 0 0 1,-2 0-1-16,-2 0 1 16,3 0 0-16,-3 0 0 15,4 0 1-15,0 0-1 0,-1 0 1 16,1 0-1 0,0 0 0-16,-2 0-1 15,1 0 0-15,-3 0 1 0,2 0-1 16,2 0 1-16,1 0 0 15,-3 0-1-15,3 0 1 16,-2 0 0-16,2 0-1 16,-3 0 0-16,3 0 1 15,-2 0 0-15,0 0 1 16,-1 0 0-16,1 0-1 16,2 0 1-16,-2 0-2 15,1 0 2-15,-1 0-2 16,0 0 0-16,0 0 0 0,-1 0 1 15,-1 0-1-15,1 0 1 16,4 0 0-16,-2 0 1 16,3 0-1-16,1 0 0 15,-1 0-1-15,-1 0 1 16,2 0-7-16,-1 0 7 16,0 0 1-16,1 0-1 15,-2 0 6-15,-1-2-6 16,3 2 1-16,-2-3-1 15,2 3 0-15,-1-1 0 16,2 1-5-16,-1 0 5 16,1 0 0-16,1 0-1 0,-4 0 0 15,3 0 0-15,-1 0 2 16,-1 0-2-16,-3 0 1 16,4 0 0-16,1 0-2 15,1 0 2-15,-3 0-1 16,2 0 1-16,-1 0-1 15,-4 0 0-15,1 0-1 16,1 0 1-16,0 0-1 16,-1 0 1-16,3 0 0 15,1 0 1-15,1 0 0 16,-2 0-1-16,-1 0 2 16,3 0-1-16,-3 0 0 15,-2 0 1-15,0 0-1 16,2 0 0-16,0 0-1 15,1 0 1-15,0 0-1 0,2 0 0 16,2 0 1-16,-3 0 0 16,0 0 0-16,-2 0 0 15,-1 0 0-15,1 0 1 16,-3 0-1-16,2 0 0 16,-2 0 0-16,-1 0-1 15,2 0-1-15,0 0 1 16,0 0 1-16,2 0-1 15,-2 0-5-15,2 0 6 0,0 0-1 16,1 0 1-16,-2 0 0 16,1 1 0-16,1-1 1 15,1 3 0-15,-1-1-1 16,-4-1-2-16,3-1 1 16,-5 0-1-16,4 3 1 15,-3-3 0-15,1 2 1 16,-1-2 0-16,2 0 0 15,0 2 1-15,-1-2 0 16,2 0 0-16,1 0-1 16,0 0 1-16,-2 0-1 15,2 0 0-15,-2 0 0 16,0 0-1-16,0 0 1 0,-3 0 0 16,3 0 1-16,-2 2 0 15,2-2-1-15,-2 0 0 16,1 0 0-16,0 0-1 15,0 2 2-15,-1-2-1 16,-1 0 0-16,2 2-1 16,-2-2 1-16,1 0-1 15,1 2 0-15,2-2 0 16,-2 0-1-16,1 0 2 16,0 2-1-16,0-2 0 0,0 2 1 15,-3-2 0 1,1 0 0-16,0 2 0 0,0-2 0 15,-1 0 0-15,1 2-1 16,-3-2 1-16,4 0-1 16,-4 0 0-16,2 0 1 15,1 0 0-15,-1 0 0 16,0 0 0-16,0 0 1 16,-2 0-2-16,3 0 1 15,-3 0 0-15,0 0 0 16,2 0-3-16,-2 0-3 0,-2 0 12 15,3 0-10-15,-1 0 5 16,0 0-2-16,0 0-4 16,2 2 5-16,-2-2 7 15,0 0-7-15,1 0-1 16,-1 0 1-16,-2 0 1 16,3 0-1-16,-3 0 2 15,1 0-2-15,-3 0 0 16,0 0-1-16,2 0 1 15,-2 0-11-15,0 0-2 16,0 0 13-16,2 2 0 16,-2-2 6-16,2 0-4 0,-2 0 4 15,0 0-6 1,2 0 1-16,-2 0 5 16,3 0-6-16,-3 0 0 0,2 0 0 15,2 0 0-15,-2 0 1 16,3 0 0-16,-1 0-1 15,1 0 0-15,-3 3 0 16,3-3 0-16,-3 0 1 16,0 0-1-16,0 0 0 15,2 0 0-15,-1 0 8 16,1 0-7-16,-2 0-1 0,3 0 1 16,-3 0 0-16,1 0-1 15,-1 0 0 1,-2 0 0-16,0 0 0 0,2 0 0 15,-2 0 0-15,0 1 1 16,0-1-1-16,0 0 0 16,0 0 0-16,0 0-1 15,0 0-12-15,0 0 1 16,0 0-18-16,0 0-58 16,0 0-113-16,-7 0-130 15,-6 0-443-15</inkml:trace>
  <inkml:trace contextRef="#ctx0" brushRef="#br0" timeOffset="44332.4335">5309 7009 624 0,'0'0'141'0,"0"0"-21"15,0 0 28-15,0 0-46 16,0 0-44-16,0 0 13 15,-3 0-23-15,3 0-23 16,0 0 25-16,0 0-6 16,0 0 18-16,0 0-2 15,0 0-5-15,0 0 6 0,0 0-8 16,0 0-2 0,8-3 12-16,3-4-12 0,2-2-13 15,1 1-4 1,-2-2-18-16,2 1-15 0,2 0 6 15,2-1 0-15,3 0-7 16,4-2 16-16,6-1-16 16,0-2 0-16,1 1 0 15,-1 0 0-15,-2 2 0 16,-2 0 0-16,0-1 1 16,-5 6 0-16,-3-2 0 15,0 2 11-15,-4 3-12 16,-3-1 1-16,-6 4-7 15,-2-2 8-15,-1 2-3 0,-1 1 1 16,-2 0 0 0,0 0 3-16,0 0 8 15,0 0-12-15,0 0 1 0,0 0-2 16,0 0 1-16,0 0-1 16,0 0 0-16,0 0 2 15,0 0-1-15,0 0-14 16,0 0-13-16,0 0-54 15,0 0-13-15,0 0-3 16,0 0-49-16,0-3-72 16,0 3-50-16,0-1-82 0</inkml:trace>
  <inkml:trace contextRef="#ctx0" brushRef="#br0" timeOffset="45086.7018">5618 6709 696 0,'0'0'145'0,"0"0"-25"16,0 0 36-16,0 0-18 15,0 0-2-15,0 0-21 16,0 0-19-16,-6 0-39 16,6 0 13-16,0 0-28 15,0 0-11-15,6 0 5 16,12 0-24-16,3 0 22 0,3 0-14 15,2 0-14-15,6-2-6 16,-1 0 0 0,-2 0 0-16,-4 1 0 15,-5-2 1-15,-5 3 10 16,-3 0-11-16,-6 0 0 0,-1 0 0 16,-5 0-6-16,0 0 6 15,0 0 0-15,0 0 11 16,0 0 5-16,0 0-3 15,0 0 2-15,0 8 49 16,0 2-16-16,0 4-23 0,0 4-4 16,-7 0-8-1,1 0-4-15,-4 0-7 0,4-2-1 16,1-3-1-16,1-2 0 16,0 0 11-16,-2-2-11 15,2 1 0-15,0-1 0 16,-1 1 0-16,1-2-8 15,0 1 8-15,2-7 1 16,-1 3-1-16,1-4-1 16,2 2 1-16,0-3 0 15,0 2-3-15,0-2 3 16,0 1-7-16,0 2 7 16,0-1-9-16,0 0 3 15,0 0-10-15,0-2-12 16,0 0-51-16,0 2 8 0,0-2-6 15,0 0-50-15,0 0-29 16,5 0-78-16,1 0-134 0</inkml:trace>
  <inkml:trace contextRef="#ctx0" brushRef="#br0" timeOffset="46155.1402">7315 6900 230 0,'0'0'194'16,"0"0"-58"-16,0 0 5 15,0 0-47-15,0 0-17 16,0 0 28-16,0 0 37 16,0-12-26-16,0 12 29 15,0 0-31-15,0 0-18 0,-3 0-19 16,3 0-12-16,0 0-8 16,0 0-25-16,0 0 1 15,0 0-19-15,0 2 5 31,0 6 1-31,0 3-1 0,9 0 0 0,0 1 19 16,-1 0-19-16,4-2-19 16,-3 2-11-16,2 0 11 15,3-2 1-15,-4-1-1 16,1 0-17-16,1-4 11 16,-1 4-1-16,-3-3 7 15,2 0 25-15,-4-2-25 16,1 0-25-16,-3 3 19 0,4-5-10 15,-4 2-1-15,-2-3-1 16,2-1 5-16,-1 2 6 16,-1-2-20-16,0 0 4 15,-2 3-17-15,2-3 2 16,-2 0-8-16,0 0-18 16,0 0-28-16,0 0-42 31,0 0 8-31,0 0-68 15,0-6-179-15</inkml:trace>
  <inkml:trace contextRef="#ctx0" brushRef="#br0" timeOffset="47741.0372">7143 7000 449 0,'0'0'176'16,"0"0"-70"-16,0 0 48 15,0 0-31-15,0 0 9 16,0 0-9-16,0 0-41 16,8 18-3-16,-1-16-24 15,2 0-7-15,0 2-2 16,0 0-6-16,2 0-7 15,0 0-8-15,0 0-24 16,3 1 14-16,-1 1-14 16,3-3 4-16,1 1 4 0,1 0-9 15,3 0-2-15,-4-2-5 16,1 0 7-16,-5 0 1 16,3-2-1-16,-5 3 0 15,2-2 0-15,-1 1 1 16,-1 0-1-16,-3 0 0 15,2 0 0-15,-4-2 0 16,-1 2 0-16,-3-2 0 16,0 0-2-16,0 0 1 15,-2 0-5-15,2 0 6 16,0 0 0-16,4 0-1 16,-2 0 1-16,0 0 6 15,1 0-6-15,-3 0-1 0,2 0 0 16,-2 0 1-16,-2 0 2 15,3 0-1-15,-3 0-1 16,0 0 0 0,0 0 13-16,0 0-12 0,0 0 0 15,0 0-1-15,0 0 1 16,0-2 0-16,3 2 0 16,-1-2 1-16,-2 2 12 15,2-2-14-15,0 0 0 16,-2-1 0-16,2-2 0 15,0 1 1-15,3-3 9 0,-1 2-10 16,0-2 9-16,1 0 7 16,2-1-3-1,-3 0-11-15,1 0 4 0,1 1-6 16,-1 2 0-16,2-2 0 16,-3 0 6-16,3-1-6 15,-3 2-2-15,3 2 1 16,-3-3 1-16,1 3 0 15,-3 1 1-15,3-1-1 16,-1 1 0-16,-2-2 1 16,2 1-1-16,1 0 7 15,-3 0-7-15,2 2 0 0,2-2 0 16,-4 2 5 0,-2 0 1-16,2 2 2 0,-2 0-8 15,0 0 2-15,2-3 6 16,-2 3-8-16,2 0-1 15,2-1-9-15,1 1 10 16,-1 0 1-16,0-2 0 16,0 2 6-16,-2 0-7 15,-2 0-1-15,2 0-12 16,-2 0-49-16,2 0-140 16,-2 0-363-16</inkml:trace>
  <inkml:trace contextRef="#ctx0" brushRef="#br0" timeOffset="49687.9395">9123 7078 232 0,'0'0'210'16,"0"0"5"-16,0 0-61 0,0 0-50 15,0 0 36-15,0 0 5 16,0 0-25-16,0 2-17 15,0-2-3-15,0 0-15 16,0 0-17-16,0 0-28 16,0 0 11-16,0 0 1 15,0 0-6-15,0 0 37 16,10-8-23-16,1 2-1 16,2-1-14-16,-2-2-5 15,0 1-7-15,2 0-7 16,-1-2 2-16,-1 0-19 0,3-1 6 15,-4 0-15-15,1 3 0 16,3-2 1 0,-1-1 0-16,1 4 0 0,1-3 0 15,-1 2 0-15,-1 0 5 16,0 0-6-16,1 2 0 16,-4-1 0-16,4 1 0 15,-3-3 0-15,2 3 0 0,-1-4 0 16,1 1 0-1,-1 1 1-15,-2 1-1 0,1-1 0 16,1 0 0 0,-3-1 0-16,-1 2-1 15,4-4-5-15,-1 3 5 0,0 1-11 16,-2 0 11-16,0 2-17 16,-3 0 11-16,1 1-2 31,-5 2 9-31,3 1-1 0,-1-2 0 0,1 1-6 15,-3 1 7-15,2-2 0 16,1 1-1-16,-3 2 0 16,0-1-8-16,-2 1 3 15,3 0-5-15,-3 0 3 16,0 0-5-16,0 0 6 16,0 0 7-16,0 0 2 15,0 0-1-15,0 0-1 0,0 0 1 16,0-3-1-16,0 3-1 15,0 0 0-15,0 0 1 16,0 0 0-16,0 0 0 16,0-1-2-16,0 1 4 15,0 0-1-15,0 0-1 16,0 0 1-16,0-3-1 16,0 3-1-16,0 0-6 15,0-1 6-15,-3 1-7 16,3 0 8-16,-2-3 1 15,0 1-1-15,-1 2 0 0,3 0-1 32,-2 0 0-32,2 0 1 0,-2 0 0 0,2 0-5 15,0 0 5-15,-2-2 1 16,2 2 0-16,-2 0-1 16,-3 0-14-16,-1 0-23 15,-4 0-3-15,-3 0 16 16,-5 0 10-16,1 2 14 31,-3 3 0-31,-1 0 0 16,0 1 1-16,-2-2 6 15,0 2 3-15,-1-4-9 16,0 2-1-16,-1-1 0 16,3-1 0-16,1-2 1 0,2 1-1 15,3-1 0-15,1 0-6 16,1 0 5-16,1 0-4 15,2 0-7-15,2 0-9 16,0 0-14-16,0 0 6 16,5 0 13-16,-1 0 5 15,3 0-8-15,-1 0 9 16,1 0-2-16,0 0 4 16,0 0-8-16,2 0 14 15,0 0-8-15,0 0 0 0,0 0-6 16,0 0-15-1,0 0 3-15,0 0-10 0,0 0-42 16,0 3-57-16,0-2-102 16,4 2-148-16</inkml:trace>
  <inkml:trace contextRef="#ctx0" brushRef="#br0" timeOffset="50598.1277">9538 6793 758 0,'0'0'160'0,"0"0"-1"0,0 0 8 16,0 0-73-16,0 0 13 16,0 0-12-16,0 0-31 15,0-1-23-15,0 1 5 16,0 0 2-16,0 0 6 16,0 0 8-16,0 1 7 15,0 6-12-15,0 0-5 16,0 2-3-16,0 3-9 15,-2-2-11-15,0 2-11 16,2-1-9-16,-3 1-9 0,3 1 7 16,0-1-7-16,-2 0 0 15,2 0-1-15,0-2 1 16,0 2 1-16,0-2-1 16,0-1 0-16,0 0 0 15,0-1-6-15,0-2 6 16,0 2-1-16,0-2 1 15,0 0 0-15,0-1 6 16,0 2-6-16,0-3 1 16,0 0-1-16,0-2-1 15,2 2-8-15,1 0-8 16,-1-2 16-16,-2-2-12 16,0 2 7-16,2-2 4 15,-2 0 2-15,0 0 0 16,0 0 0-16,0 0-1 0,0 0-15 15,0 0-1-15,0 0-22 16,0 0-5-16,0 0 10 16,2 0-8-16,-2 0-42 15,5 0-8-15,-1 0-77 16,-2 0-185-16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770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2369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7635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zh-TW" sz="1200" b="0" i="0" u="none" strike="noStrike" cap="none" baseline="0" dirty="0" smtClean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3900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2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4.emf"/><Relationship Id="rId4" Type="http://schemas.openxmlformats.org/officeDocument/2006/relationships/customXml" Target="../ink/ink2.xml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0" y="2769961"/>
            <a:ext cx="12432632" cy="832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SzPts val="4400"/>
            </a:pPr>
            <a: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  <a:t>The Longest Wave Subsequence Problem: Generalizations of the</a:t>
            </a:r>
            <a:b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  <a:t>Longest Increasing Subsequence Problem</a:t>
            </a:r>
            <a:endParaRPr sz="4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24000" y="389041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Guan-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Zhi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Chen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zh-TW" alt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Chang-</a:t>
            </a:r>
            <a:r>
              <a:rPr lang="en-US" altLang="zh-TW" dirty="0" err="1">
                <a:latin typeface="Times New Roman"/>
                <a:ea typeface="Times New Roman"/>
                <a:cs typeface="Times New Roman"/>
                <a:sym typeface="Times New Roman"/>
              </a:rPr>
              <a:t>Biau</a:t>
            </a: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dirty="0" smtClean="0">
                <a:latin typeface="Times New Roman"/>
                <a:ea typeface="Times New Roman"/>
                <a:cs typeface="Times New Roman"/>
                <a:sym typeface="Times New Roman"/>
              </a:rPr>
              <a:t>Yang</a:t>
            </a: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, Yu-Cheng Chang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0" lvl="0" indent="0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International Journal of Foundations of 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Computer Science (2024)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7904957" y="5834548"/>
            <a:ext cx="39201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Wan-Ni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</a:t>
            </a: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</a:t>
            </a:r>
            <a:r>
              <a:rPr lang="en-US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Aug.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2024</a:t>
            </a: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buSzPts val="3200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longest increasing subsequence (LIS) problem aims to find the subsequence exhibiting an increasing trend in a numeric sequence with the maximum length. In this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paper, we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generalize the LIS problem to the longest wave subsequence (LWS) problem,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encompasses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versions: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LWSt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LWSr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ts val="3200"/>
              <a:buNone/>
            </a:pP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ts val="3200"/>
              <a:buNone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numeric sequence A of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distinct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target trend sequence T, the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LWSt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aims to identify the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longest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that preserves the trend of the prefix of T. And, the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LWSr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aims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find the longest subsequence of A within r segments, alternating increasing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decreasing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subsequences. We propose two efficient algorithms for solving the two versions of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LWS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problem. 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ts val="3200"/>
              <a:buNone/>
            </a:pP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ts val="3200"/>
              <a:buNone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LWSt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problem, the time complexity of our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O(n log n), where n represents the length of the given numeric sequence A. Additionally, we propose an O(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 n)-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solving the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LWSr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problem.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algorithms, we utilize the priority queues for the insertion, deletion, and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successor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LWS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r>
              <a:rPr lang="en-US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 =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⟨1, 2, 4, 9, 7, 3, 5, 6, 8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⟩</a:t>
            </a:r>
          </a:p>
          <a:p>
            <a:pPr marL="228600" lvl="0" indent="-228600" algn="just">
              <a:buSzPts val="2800"/>
            </a:pPr>
            <a:r>
              <a:rPr lang="en-US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T </a:t>
            </a: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= ⟨0, 1, 1, 1, 0, 0, 1, 1, 1</a:t>
            </a:r>
            <a:r>
              <a:rPr lang="en-US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⟩</a:t>
            </a:r>
          </a:p>
          <a:p>
            <a:pPr marL="228600" lvl="0" indent="-228600" algn="just">
              <a:buSzPts val="2800"/>
            </a:pPr>
            <a:endParaRPr lang="en-US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228600" lvl="0" indent="-228600" algn="just">
              <a:buSzPts val="2800"/>
            </a:pPr>
            <a:r>
              <a:rPr lang="en-US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trend</a:t>
            </a:r>
          </a:p>
          <a:p>
            <a:pPr marL="228600" lvl="0" indent="-228600" algn="just">
              <a:buSzPts val="2800"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228600" lvl="0" indent="-228600" algn="just">
              <a:buSzPts val="2800"/>
            </a:pPr>
            <a:r>
              <a:rPr lang="en-US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increasing/decreasing segment</a:t>
            </a:r>
          </a:p>
          <a:p>
            <a:pPr marL="228600" lvl="0" indent="-228600" algn="just">
              <a:buSzPts val="2800"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</a:t>
            </a:r>
            <a:r>
              <a:rPr lang="en-US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urning point: t</a:t>
            </a:r>
            <a:r>
              <a:rPr lang="en-US" altLang="zh-TW" sz="3200" baseline="-25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TW" sz="3200" baseline="-250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</a:t>
            </a:r>
            <a:r>
              <a:rPr lang="en-US" altLang="zh-TW" sz="3200" baseline="-25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</a:t>
            </a:r>
            <a:r>
              <a:rPr lang="zh-TW" altLang="en-US" dirty="0" smtClean="0"/>
              <a:t>≠</a:t>
            </a:r>
            <a:r>
              <a:rPr lang="en-US" altLang="zh-TW" sz="3200" baseline="-25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</a:t>
            </a:r>
            <a:r>
              <a:rPr lang="en-US" altLang="zh-TW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</a:t>
            </a:r>
            <a:r>
              <a:rPr lang="en-US" altLang="zh-TW" sz="3200" baseline="-25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i+1</a:t>
            </a: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筆跡 2"/>
              <p14:cNvContentPartPr/>
              <p14:nvPr/>
            </p14:nvContentPartPr>
            <p14:xfrm>
              <a:off x="2520720" y="1411200"/>
              <a:ext cx="3050640" cy="227160"/>
            </p14:xfrm>
          </p:contentPart>
        </mc:Choice>
        <mc:Fallback xmlns="">
          <p:pic>
            <p:nvPicPr>
              <p:cNvPr id="3" name="筆跡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9560" y="1400760"/>
                <a:ext cx="3074760" cy="24804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矩形 5"/>
          <p:cNvSpPr/>
          <p:nvPr/>
        </p:nvSpPr>
        <p:spPr>
          <a:xfrm>
            <a:off x="2016369" y="2180492"/>
            <a:ext cx="1547446" cy="49237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194538" y="2180492"/>
            <a:ext cx="1213339" cy="49237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4046040" y="2192912"/>
            <a:ext cx="1547446" cy="49237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5406" y="3005227"/>
            <a:ext cx="6517602" cy="120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7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 animBg="1"/>
      <p:bldP spid="9" grpId="1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LWSt</a:t>
            </a: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-US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LWSr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r>
              <a:rPr lang="en-US" sz="32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LWSt</a:t>
            </a: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685800" lvl="1" indent="-228600" algn="just">
              <a:buSzPts val="2800"/>
            </a:pPr>
            <a:r>
              <a:rPr lang="en-US" altLang="zh-TW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 </a:t>
            </a:r>
            <a:r>
              <a:rPr lang="en-US" altLang="zh-TW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=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⟨4, 6, 1, 7, 3, 5, 8, 2⟩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 algn="just">
              <a:buSzPts val="2800"/>
            </a:pP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altLang="zh-TW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⟨0, 1, 0, 1, 0, 1, 1, 0⟩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 algn="just">
              <a:buSzPts val="2800"/>
            </a:pPr>
            <a:r>
              <a:rPr lang="en-US" altLang="zh-TW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T = </a:t>
            </a:r>
            <a:r>
              <a:rPr lang="en-US" altLang="zh-TW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⟨</a:t>
            </a:r>
            <a:r>
              <a:rPr lang="en-US" altLang="zh-TW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0, 1, </a:t>
            </a:r>
            <a:r>
              <a:rPr lang="en-US" altLang="zh-TW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1, </a:t>
            </a:r>
            <a:r>
              <a:rPr lang="en-US" altLang="zh-TW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0, </a:t>
            </a:r>
            <a:r>
              <a:rPr lang="en-US" altLang="zh-TW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1, </a:t>
            </a:r>
            <a:r>
              <a:rPr lang="en-US" altLang="zh-TW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1, 1, 1</a:t>
            </a:r>
            <a:r>
              <a:rPr lang="en-US" altLang="zh-TW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⟩</a:t>
            </a:r>
            <a:endParaRPr lang="en-US" altLang="zh-TW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685800" lvl="1" indent="-228600" algn="just">
              <a:buSzPts val="2800"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228600" lvl="0" indent="-228600" algn="just">
              <a:buSzPts val="2800"/>
            </a:pPr>
            <a:r>
              <a:rPr lang="en-US" sz="32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LWSr</a:t>
            </a: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181" y="4665785"/>
            <a:ext cx="10952676" cy="219221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485292" y="2074986"/>
            <a:ext cx="304800" cy="9144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2883878" y="2074986"/>
            <a:ext cx="281354" cy="9144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3528646" y="2074986"/>
            <a:ext cx="304800" cy="9144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3880337" y="2088847"/>
            <a:ext cx="304800" cy="9144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4243751" y="2088847"/>
            <a:ext cx="304800" cy="9144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4595442" y="2074986"/>
            <a:ext cx="304800" cy="9144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筆跡 7"/>
              <p14:cNvContentPartPr/>
              <p14:nvPr/>
            </p14:nvContentPartPr>
            <p14:xfrm>
              <a:off x="2535480" y="3435840"/>
              <a:ext cx="1985400" cy="41040"/>
            </p14:xfrm>
          </p:contentPart>
        </mc:Choice>
        <mc:Fallback xmlns="">
          <p:pic>
            <p:nvPicPr>
              <p:cNvPr id="8" name="筆跡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26480" y="3424320"/>
                <a:ext cx="2006640" cy="6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筆跡 9"/>
              <p14:cNvContentPartPr/>
              <p14:nvPr/>
            </p14:nvContentPartPr>
            <p14:xfrm>
              <a:off x="2162160" y="5214960"/>
              <a:ext cx="9158760" cy="1128600"/>
            </p14:xfrm>
          </p:contentPart>
        </mc:Choice>
        <mc:Fallback xmlns="">
          <p:pic>
            <p:nvPicPr>
              <p:cNvPr id="10" name="筆跡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50280" y="5205240"/>
                <a:ext cx="9176040" cy="114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筆跡 18"/>
              <p14:cNvContentPartPr/>
              <p14:nvPr/>
            </p14:nvContentPartPr>
            <p14:xfrm>
              <a:off x="3777120" y="6590880"/>
              <a:ext cx="4705200" cy="177120"/>
            </p14:xfrm>
          </p:contentPart>
        </mc:Choice>
        <mc:Fallback xmlns="">
          <p:pic>
            <p:nvPicPr>
              <p:cNvPr id="19" name="筆跡 1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71000" y="6579720"/>
                <a:ext cx="4721760" cy="19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319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LWSt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111370" y="1325563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=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⟨4, 6, 1, 7, 3, 5, 8, 2⟩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SzPts val="2800"/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T =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⟨0, 1, 1, 0, 1, 1, 1, 1⟩</a:t>
            </a:r>
          </a:p>
          <a:p>
            <a:pPr marL="228600" indent="-228600" algn="just">
              <a:buSzPts val="2800"/>
            </a:pP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turning point = ⟨1, 3, 4⟩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SzPts val="2800"/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5671" y="1325563"/>
            <a:ext cx="7268129" cy="503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4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LWSr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/>
          <a:srcRect b="55065"/>
          <a:stretch/>
        </p:blipFill>
        <p:spPr>
          <a:xfrm>
            <a:off x="280787" y="2515264"/>
            <a:ext cx="5727193" cy="3841085"/>
          </a:xfrm>
          <a:prstGeom prst="rect">
            <a:avLst/>
          </a:prstGeom>
        </p:spPr>
      </p:pic>
      <p:sp>
        <p:nvSpPr>
          <p:cNvPr id="8" name="Google Shape;139;p7"/>
          <p:cNvSpPr txBox="1">
            <a:spLocks noGrp="1"/>
          </p:cNvSpPr>
          <p:nvPr>
            <p:ph type="body" idx="1"/>
          </p:nvPr>
        </p:nvSpPr>
        <p:spPr>
          <a:xfrm>
            <a:off x="111370" y="796413"/>
            <a:ext cx="10775553" cy="5681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>
              <a:buSzPts val="2800"/>
            </a:pP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=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⟨4, 6, 1, 7, 3, 5, 8, 2⟩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SzPts val="2800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</a:p>
          <a:p>
            <a:pPr marL="228600" indent="-228600" algn="just">
              <a:buSzPts val="2800"/>
            </a:pPr>
            <a:r>
              <a:rPr lang="en-US" altLang="zh-TW" dirty="0" smtClean="0">
                <a:latin typeface="Times New Roman"/>
                <a:ea typeface="Times New Roman"/>
                <a:cs typeface="Times New Roman"/>
                <a:sym typeface="Times New Roman"/>
              </a:rPr>
              <a:t>ANS </a:t>
            </a: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⟨4, 6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7, 3, 5,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⟩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SzPts val="2800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/>
          <a:srcRect t="44829"/>
          <a:stretch/>
        </p:blipFill>
        <p:spPr>
          <a:xfrm>
            <a:off x="6583558" y="2091269"/>
            <a:ext cx="5179500" cy="4265080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9746" y="1994108"/>
            <a:ext cx="556469" cy="194322"/>
          </a:xfrm>
          <a:prstGeom prst="rect">
            <a:avLst/>
          </a:prstGeom>
        </p:spPr>
      </p:pic>
      <p:pic>
        <p:nvPicPr>
          <p:cNvPr id="39" name="圖片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8270" y="3894907"/>
            <a:ext cx="556469" cy="194322"/>
          </a:xfrm>
          <a:prstGeom prst="rect">
            <a:avLst/>
          </a:prstGeom>
        </p:spPr>
      </p:pic>
      <p:pic>
        <p:nvPicPr>
          <p:cNvPr id="40" name="圖片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5356" y="4113973"/>
            <a:ext cx="556469" cy="194322"/>
          </a:xfrm>
          <a:prstGeom prst="rect">
            <a:avLst/>
          </a:prstGeom>
        </p:spPr>
      </p:pic>
      <p:pic>
        <p:nvPicPr>
          <p:cNvPr id="41" name="圖片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7842" y="3656352"/>
            <a:ext cx="556469" cy="194322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5539" y="4659848"/>
            <a:ext cx="556469" cy="194322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4163" y="4901931"/>
            <a:ext cx="556469" cy="194322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4164" y="5120407"/>
            <a:ext cx="556469" cy="194322"/>
          </a:xfrm>
          <a:prstGeom prst="rect">
            <a:avLst/>
          </a:prstGeom>
        </p:spPr>
      </p:pic>
      <p:pic>
        <p:nvPicPr>
          <p:cNvPr id="45" name="圖片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4165" y="5396863"/>
            <a:ext cx="556469" cy="194322"/>
          </a:xfrm>
          <a:prstGeom prst="rect">
            <a:avLst/>
          </a:prstGeom>
        </p:spPr>
      </p:pic>
      <p:pic>
        <p:nvPicPr>
          <p:cNvPr id="46" name="圖片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4164" y="5876606"/>
            <a:ext cx="556469" cy="194322"/>
          </a:xfrm>
          <a:prstGeom prst="rect">
            <a:avLst/>
          </a:prstGeom>
        </p:spPr>
      </p:pic>
      <p:pic>
        <p:nvPicPr>
          <p:cNvPr id="47" name="圖片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9572" y="6125524"/>
            <a:ext cx="556469" cy="194322"/>
          </a:xfrm>
          <a:prstGeom prst="rect">
            <a:avLst/>
          </a:prstGeom>
        </p:spPr>
      </p:pic>
      <p:pic>
        <p:nvPicPr>
          <p:cNvPr id="48" name="圖片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0234" y="2356661"/>
            <a:ext cx="556469" cy="194322"/>
          </a:xfrm>
          <a:prstGeom prst="rect">
            <a:avLst/>
          </a:prstGeom>
        </p:spPr>
      </p:pic>
      <p:pic>
        <p:nvPicPr>
          <p:cNvPr id="49" name="圖片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1833" y="2581767"/>
            <a:ext cx="556469" cy="163538"/>
          </a:xfrm>
          <a:prstGeom prst="rect">
            <a:avLst/>
          </a:prstGeom>
        </p:spPr>
      </p:pic>
      <p:pic>
        <p:nvPicPr>
          <p:cNvPr id="50" name="圖片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1830" y="3001726"/>
            <a:ext cx="556469" cy="19432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9471" y="3894907"/>
            <a:ext cx="504698" cy="228875"/>
          </a:xfrm>
          <a:prstGeom prst="rect">
            <a:avLst/>
          </a:prstGeom>
        </p:spPr>
      </p:pic>
      <p:pic>
        <p:nvPicPr>
          <p:cNvPr id="52" name="圖片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8264" y="3462030"/>
            <a:ext cx="556469" cy="194322"/>
          </a:xfrm>
          <a:prstGeom prst="rect">
            <a:avLst/>
          </a:prstGeom>
        </p:spPr>
      </p:pic>
      <p:pic>
        <p:nvPicPr>
          <p:cNvPr id="53" name="圖片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1831" y="3912183"/>
            <a:ext cx="556469" cy="194322"/>
          </a:xfrm>
          <a:prstGeom prst="rect">
            <a:avLst/>
          </a:prstGeom>
        </p:spPr>
      </p:pic>
      <p:pic>
        <p:nvPicPr>
          <p:cNvPr id="54" name="圖片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1824" y="4123781"/>
            <a:ext cx="556469" cy="159769"/>
          </a:xfrm>
          <a:prstGeom prst="rect">
            <a:avLst/>
          </a:prstGeom>
        </p:spPr>
      </p:pic>
      <p:pic>
        <p:nvPicPr>
          <p:cNvPr id="56" name="圖片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6546" y="4371897"/>
            <a:ext cx="556469" cy="194322"/>
          </a:xfrm>
          <a:prstGeom prst="rect">
            <a:avLst/>
          </a:prstGeom>
        </p:spPr>
      </p:pic>
      <p:pic>
        <p:nvPicPr>
          <p:cNvPr id="57" name="圖片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6174" y="4775050"/>
            <a:ext cx="556469" cy="194322"/>
          </a:xfrm>
          <a:prstGeom prst="rect">
            <a:avLst/>
          </a:prstGeom>
        </p:spPr>
      </p:pic>
      <p:pic>
        <p:nvPicPr>
          <p:cNvPr id="58" name="圖片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5565" y="4983802"/>
            <a:ext cx="556469" cy="194322"/>
          </a:xfrm>
          <a:prstGeom prst="rect">
            <a:avLst/>
          </a:prstGeom>
        </p:spPr>
      </p:pic>
      <p:pic>
        <p:nvPicPr>
          <p:cNvPr id="59" name="圖片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3585" y="5468864"/>
            <a:ext cx="556469" cy="194322"/>
          </a:xfrm>
          <a:prstGeom prst="rect">
            <a:avLst/>
          </a:prstGeom>
        </p:spPr>
      </p:pic>
      <p:pic>
        <p:nvPicPr>
          <p:cNvPr id="60" name="圖片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4775" y="5702333"/>
            <a:ext cx="556469" cy="194322"/>
          </a:xfrm>
          <a:prstGeom prst="rect">
            <a:avLst/>
          </a:prstGeom>
        </p:spPr>
      </p:pic>
      <p:pic>
        <p:nvPicPr>
          <p:cNvPr id="61" name="圖片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8126" y="6112539"/>
            <a:ext cx="556469" cy="19432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筆跡 9"/>
              <p14:cNvContentPartPr/>
              <p14:nvPr/>
            </p14:nvContentPartPr>
            <p14:xfrm>
              <a:off x="1629000" y="2323440"/>
              <a:ext cx="2051280" cy="228600"/>
            </p14:xfrm>
          </p:contentPart>
        </mc:Choice>
        <mc:Fallback xmlns="">
          <p:pic>
            <p:nvPicPr>
              <p:cNvPr id="10" name="筆跡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20360" y="2316240"/>
                <a:ext cx="2071080" cy="244080"/>
              </a:xfrm>
              <a:prstGeom prst="rect">
                <a:avLst/>
              </a:prstGeom>
            </p:spPr>
          </p:pic>
        </mc:Fallback>
      </mc:AlternateContent>
      <p:grpSp>
        <p:nvGrpSpPr>
          <p:cNvPr id="62" name="群組 61"/>
          <p:cNvGrpSpPr/>
          <p:nvPr/>
        </p:nvGrpSpPr>
        <p:grpSpPr>
          <a:xfrm>
            <a:off x="4046437" y="592555"/>
            <a:ext cx="8130102" cy="837424"/>
            <a:chOff x="4031163" y="429944"/>
            <a:chExt cx="8130102" cy="837424"/>
          </a:xfrm>
        </p:grpSpPr>
        <p:pic>
          <p:nvPicPr>
            <p:cNvPr id="51" name="圖片 50"/>
            <p:cNvPicPr>
              <a:picLocks noChangeAspect="1"/>
            </p:cNvPicPr>
            <p:nvPr/>
          </p:nvPicPr>
          <p:blipFill rotWithShape="1">
            <a:blip r:embed="rId8"/>
            <a:srcRect b="78111"/>
            <a:stretch/>
          </p:blipFill>
          <p:spPr>
            <a:xfrm>
              <a:off x="4031163" y="429945"/>
              <a:ext cx="7731895" cy="233732"/>
            </a:xfrm>
            <a:prstGeom prst="rect">
              <a:avLst/>
            </a:prstGeom>
          </p:spPr>
        </p:pic>
        <p:pic>
          <p:nvPicPr>
            <p:cNvPr id="64" name="圖片 63"/>
            <p:cNvPicPr>
              <a:picLocks noChangeAspect="1"/>
            </p:cNvPicPr>
            <p:nvPr/>
          </p:nvPicPr>
          <p:blipFill rotWithShape="1">
            <a:blip r:embed="rId8"/>
            <a:srcRect l="4053" t="25448" r="90797" b="49690"/>
            <a:stretch/>
          </p:blipFill>
          <p:spPr>
            <a:xfrm>
              <a:off x="11763058" y="429944"/>
              <a:ext cx="398207" cy="265471"/>
            </a:xfrm>
            <a:prstGeom prst="rect">
              <a:avLst/>
            </a:prstGeom>
          </p:spPr>
        </p:pic>
        <p:pic>
          <p:nvPicPr>
            <p:cNvPr id="65" name="圖片 64"/>
            <p:cNvPicPr>
              <a:picLocks noChangeAspect="1"/>
            </p:cNvPicPr>
            <p:nvPr/>
          </p:nvPicPr>
          <p:blipFill rotWithShape="1">
            <a:blip r:embed="rId8"/>
            <a:srcRect t="54613"/>
            <a:stretch/>
          </p:blipFill>
          <p:spPr>
            <a:xfrm>
              <a:off x="4031163" y="782737"/>
              <a:ext cx="7731895" cy="484631"/>
            </a:xfrm>
            <a:prstGeom prst="rect">
              <a:avLst/>
            </a:prstGeom>
          </p:spPr>
        </p:pic>
      </p:grpSp>
      <p:pic>
        <p:nvPicPr>
          <p:cNvPr id="67" name="圖片 66"/>
          <p:cNvPicPr>
            <a:picLocks noChangeAspect="1"/>
          </p:cNvPicPr>
          <p:nvPr/>
        </p:nvPicPr>
        <p:blipFill rotWithShape="1">
          <a:blip r:embed="rId3"/>
          <a:srcRect b="96183"/>
          <a:stretch/>
        </p:blipFill>
        <p:spPr>
          <a:xfrm>
            <a:off x="6583559" y="1827538"/>
            <a:ext cx="5194774" cy="29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73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buSzPts val="2800"/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Proposed two algorithms to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solve  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LWS problem. (assumed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that all elements of the 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input sequence are all distinct)</a:t>
            </a:r>
          </a:p>
          <a:p>
            <a:pPr marL="228600" lvl="0" indent="-228600">
              <a:buSzPts val="2800"/>
            </a:pP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>
              <a:buSzPts val="2800"/>
            </a:pPr>
            <a:r>
              <a:rPr lang="en-US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LWSt</a:t>
            </a: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85800" lvl="1" indent="-228600">
              <a:buSzPts val="2800"/>
            </a:pP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Time </a:t>
            </a:r>
            <a:r>
              <a:rPr lang="en-US" altLang="zh-TW" dirty="0" smtClean="0">
                <a:latin typeface="Times New Roman"/>
                <a:ea typeface="Times New Roman"/>
                <a:cs typeface="Times New Roman"/>
                <a:sym typeface="Times New Roman"/>
              </a:rPr>
              <a:t>Complexity: </a:t>
            </a:r>
            <a:r>
              <a:rPr lang="en-US" altLang="zh-TW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O(n </a:t>
            </a:r>
            <a:r>
              <a:rPr lang="en-US" altLang="zh-TW" dirty="0" err="1">
                <a:latin typeface="Times New Roman"/>
                <a:ea typeface="Times New Roman"/>
                <a:cs typeface="Times New Roman"/>
                <a:sym typeface="Times New Roman"/>
              </a:rPr>
              <a:t>log</a:t>
            </a:r>
            <a:r>
              <a:rPr lang="en-US" altLang="zh-TW" i="1" dirty="0" err="1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TW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685800" lvl="1" indent="-228600">
              <a:buSzPts val="2800"/>
            </a:pPr>
            <a:r>
              <a:rPr lang="en-US" altLang="zh-TW" dirty="0" smtClean="0">
                <a:latin typeface="Times New Roman"/>
                <a:ea typeface="Times New Roman"/>
                <a:cs typeface="Times New Roman"/>
                <a:sym typeface="Times New Roman"/>
              </a:rPr>
              <a:t>Space Complexity</a:t>
            </a: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altLang="zh-TW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O(n)</a:t>
            </a:r>
            <a:endParaRPr lang="en-US" altLang="zh-TW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85800" lvl="1" indent="-228600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>
              <a:buSzPts val="2800"/>
            </a:pPr>
            <a:r>
              <a:rPr lang="en-US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LWSr</a:t>
            </a: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85800" lvl="1" indent="-228600">
              <a:buSzPts val="2800"/>
            </a:pP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Time Complexity: </a:t>
            </a:r>
            <a:r>
              <a:rPr lang="en-US" altLang="zh-TW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O(</a:t>
            </a:r>
            <a:r>
              <a:rPr lang="en-US" altLang="zh-TW" i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rn</a:t>
            </a:r>
            <a:r>
              <a:rPr lang="en-US" altLang="zh-TW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dirty="0" err="1">
                <a:latin typeface="Times New Roman"/>
                <a:ea typeface="Times New Roman"/>
                <a:cs typeface="Times New Roman"/>
                <a:sym typeface="Times New Roman"/>
              </a:rPr>
              <a:t>log</a:t>
            </a:r>
            <a:r>
              <a:rPr lang="en-US" altLang="zh-TW" i="1" dirty="0" err="1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TW" i="1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685800" lvl="1" indent="-228600">
              <a:buSzPts val="2800"/>
            </a:pPr>
            <a:r>
              <a:rPr lang="en-US" altLang="zh-TW" dirty="0">
                <a:latin typeface="Times New Roman"/>
                <a:ea typeface="Times New Roman"/>
                <a:cs typeface="Times New Roman"/>
                <a:sym typeface="Times New Roman"/>
              </a:rPr>
              <a:t>Space Complexity: </a:t>
            </a:r>
            <a:r>
              <a:rPr lang="en-US" altLang="zh-TW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O(</a:t>
            </a:r>
            <a:r>
              <a:rPr lang="en-US" altLang="zh-TW" i="1" dirty="0" err="1"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-US" altLang="zh-TW" i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TW" i="1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lang="en-US" altLang="zh-TW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>
              <a:buSzPts val="2800"/>
            </a:pP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85800" lvl="1" indent="-228600">
              <a:buSzPts val="2800"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>
            <a:spLocks noGrp="1"/>
          </p:cNvSpPr>
          <p:nvPr>
            <p:ph type="body" idx="1"/>
          </p:nvPr>
        </p:nvSpPr>
        <p:spPr>
          <a:xfrm>
            <a:off x="294968" y="1690688"/>
            <a:ext cx="11897032" cy="1166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76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8"/>
          <p:cNvSpPr txBox="1">
            <a:spLocks noGrp="1"/>
          </p:cNvSpPr>
          <p:nvPr>
            <p:ph type="title"/>
          </p:nvPr>
        </p:nvSpPr>
        <p:spPr>
          <a:xfrm>
            <a:off x="4955318" y="2633763"/>
            <a:ext cx="257633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 b="1">
                <a:latin typeface="Times New Roman"/>
                <a:ea typeface="Times New Roman"/>
                <a:cs typeface="Times New Roman"/>
                <a:sym typeface="Times New Roman"/>
              </a:rPr>
              <a:t>Thanks</a:t>
            </a:r>
            <a:endParaRPr sz="32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3614</TotalTime>
  <Words>503</Words>
  <Application>Microsoft Office PowerPoint</Application>
  <PresentationFormat>寬螢幕</PresentationFormat>
  <Paragraphs>63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新細明體</vt:lpstr>
      <vt:lpstr>Arial</vt:lpstr>
      <vt:lpstr>Calibri</vt:lpstr>
      <vt:lpstr>Times New Roman</vt:lpstr>
      <vt:lpstr>Office 佈景主題</vt:lpstr>
      <vt:lpstr>The Longest Wave Subsequence Problem: Generalizations of the Longest Increasing Subsequence Problem</vt:lpstr>
      <vt:lpstr>Abstract</vt:lpstr>
      <vt:lpstr>LWS</vt:lpstr>
      <vt:lpstr>LWSt and LWSr</vt:lpstr>
      <vt:lpstr>LWSt</vt:lpstr>
      <vt:lpstr>LWSr</vt:lpstr>
      <vt:lpstr>Conclusion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Longest increasing subsequences  in sliding windows</dc:title>
  <dc:creator>user</dc:creator>
  <cp:lastModifiedBy>瑋玨 周</cp:lastModifiedBy>
  <cp:revision>836</cp:revision>
  <dcterms:created xsi:type="dcterms:W3CDTF">2024-03-29T12:17:05Z</dcterms:created>
  <dcterms:modified xsi:type="dcterms:W3CDTF">2024-08-20T20:34:48Z</dcterms:modified>
</cp:coreProperties>
</file>