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92" r:id="rId4"/>
    <p:sldId id="293" r:id="rId5"/>
    <p:sldId id="294" r:id="rId6"/>
    <p:sldId id="300" r:id="rId7"/>
    <p:sldId id="295" r:id="rId8"/>
    <p:sldId id="296" r:id="rId9"/>
    <p:sldId id="297" r:id="rId10"/>
    <p:sldId id="298" r:id="rId11"/>
    <p:sldId id="299" r:id="rId12"/>
    <p:sldId id="301" r:id="rId13"/>
    <p:sldId id="302" r:id="rId14"/>
    <p:sldId id="303" r:id="rId15"/>
    <p:sldId id="304" r:id="rId16"/>
    <p:sldId id="290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414578-5835-485D-A797-12C6B257B115}" v="11" dt="2023-09-04T04:31:32.037"/>
    <p1510:client id="{E7DA5099-78A1-408B-84DF-074DE53BB9A0}" v="2911" dt="2023-08-31T07:26:23.869"/>
    <p1510:client id="{F70ECEBF-8AD3-43A7-BF35-843D2F9F26F7}" v="22" dt="2023-09-04T05:18:59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85529" autoAdjust="0"/>
  </p:normalViewPr>
  <p:slideViewPr>
    <p:cSldViewPr snapToGrid="0">
      <p:cViewPr varScale="1">
        <p:scale>
          <a:sx n="95" d="100"/>
          <a:sy n="95" d="100"/>
        </p:scale>
        <p:origin x="114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李 適宏" userId="ba70bf4345ae8a18" providerId="Windows Live" clId="Web-{60414578-5835-485D-A797-12C6B257B115}"/>
    <pc:docChg chg="modSld sldOrd">
      <pc:chgData name="李 適宏" userId="ba70bf4345ae8a18" providerId="Windows Live" clId="Web-{60414578-5835-485D-A797-12C6B257B115}" dt="2023-09-04T04:31:32.037" v="10"/>
      <pc:docMkLst>
        <pc:docMk/>
      </pc:docMkLst>
      <pc:sldChg chg="modSp">
        <pc:chgData name="李 適宏" userId="ba70bf4345ae8a18" providerId="Windows Live" clId="Web-{60414578-5835-485D-A797-12C6B257B115}" dt="2023-09-04T04:27:19.961" v="9" actId="20577"/>
        <pc:sldMkLst>
          <pc:docMk/>
          <pc:sldMk cId="3671907888" sldId="258"/>
        </pc:sldMkLst>
        <pc:spChg chg="mod">
          <ac:chgData name="李 適宏" userId="ba70bf4345ae8a18" providerId="Windows Live" clId="Web-{60414578-5835-485D-A797-12C6B257B115}" dt="2023-09-04T04:27:19.961" v="9" actId="20577"/>
          <ac:spMkLst>
            <pc:docMk/>
            <pc:sldMk cId="3671907888" sldId="258"/>
            <ac:spMk id="3" creationId="{2E60A558-83F5-DC4B-E8C9-3EB0801F3EAE}"/>
          </ac:spMkLst>
        </pc:spChg>
      </pc:sldChg>
      <pc:sldChg chg="modSp">
        <pc:chgData name="李 適宏" userId="ba70bf4345ae8a18" providerId="Windows Live" clId="Web-{60414578-5835-485D-A797-12C6B257B115}" dt="2023-09-04T04:26:39.037" v="4" actId="20577"/>
        <pc:sldMkLst>
          <pc:docMk/>
          <pc:sldMk cId="3428300884" sldId="270"/>
        </pc:sldMkLst>
        <pc:spChg chg="mod">
          <ac:chgData name="李 適宏" userId="ba70bf4345ae8a18" providerId="Windows Live" clId="Web-{60414578-5835-485D-A797-12C6B257B115}" dt="2023-09-04T04:26:39.037" v="4" actId="20577"/>
          <ac:spMkLst>
            <pc:docMk/>
            <pc:sldMk cId="3428300884" sldId="270"/>
            <ac:spMk id="3" creationId="{2E60A558-83F5-DC4B-E8C9-3EB0801F3EAE}"/>
          </ac:spMkLst>
        </pc:spChg>
      </pc:sldChg>
      <pc:sldChg chg="ord">
        <pc:chgData name="李 適宏" userId="ba70bf4345ae8a18" providerId="Windows Live" clId="Web-{60414578-5835-485D-A797-12C6B257B115}" dt="2023-09-04T04:31:32.037" v="10"/>
        <pc:sldMkLst>
          <pc:docMk/>
          <pc:sldMk cId="3552292399" sldId="274"/>
        </pc:sldMkLst>
      </pc:sldChg>
    </pc:docChg>
  </pc:docChgLst>
  <pc:docChgLst>
    <pc:chgData name="李 適宏" userId="ba70bf4345ae8a18" providerId="Windows Live" clId="Web-{E7DA5099-78A1-408B-84DF-074DE53BB9A0}"/>
    <pc:docChg chg="addSld delSld modSld sldOrd">
      <pc:chgData name="李 適宏" userId="ba70bf4345ae8a18" providerId="Windows Live" clId="Web-{E7DA5099-78A1-408B-84DF-074DE53BB9A0}" dt="2023-08-31T07:26:23.869" v="2559" actId="20577"/>
      <pc:docMkLst>
        <pc:docMk/>
      </pc:docMkLst>
      <pc:sldChg chg="modSp modTransition">
        <pc:chgData name="李 適宏" userId="ba70bf4345ae8a18" providerId="Windows Live" clId="Web-{E7DA5099-78A1-408B-84DF-074DE53BB9A0}" dt="2023-08-31T07:19:27.153" v="2517"/>
        <pc:sldMkLst>
          <pc:docMk/>
          <pc:sldMk cId="2067857472" sldId="257"/>
        </pc:sldMkLst>
        <pc:spChg chg="mod">
          <ac:chgData name="李 適宏" userId="ba70bf4345ae8a18" providerId="Windows Live" clId="Web-{E7DA5099-78A1-408B-84DF-074DE53BB9A0}" dt="2023-08-30T09:50:44.315" v="7" actId="20577"/>
          <ac:spMkLst>
            <pc:docMk/>
            <pc:sldMk cId="2067857472" sldId="257"/>
            <ac:spMk id="2" creationId="{CC7901A9-EC42-0349-C42C-1EF1F72BF040}"/>
          </ac:spMkLst>
        </pc:spChg>
        <pc:spChg chg="mod">
          <ac:chgData name="李 適宏" userId="ba70bf4345ae8a18" providerId="Windows Live" clId="Web-{E7DA5099-78A1-408B-84DF-074DE53BB9A0}" dt="2023-08-30T09:51:59.990" v="17" actId="20577"/>
          <ac:spMkLst>
            <pc:docMk/>
            <pc:sldMk cId="2067857472" sldId="257"/>
            <ac:spMk id="3" creationId="{54DBE6CB-9CF8-48E7-B831-C6B10B6C080F}"/>
          </ac:spMkLst>
        </pc:spChg>
        <pc:spChg chg="mod">
          <ac:chgData name="李 適宏" userId="ba70bf4345ae8a18" providerId="Windows Live" clId="Web-{E7DA5099-78A1-408B-84DF-074DE53BB9A0}" dt="2023-08-30T09:56:00.011" v="36" actId="20577"/>
          <ac:spMkLst>
            <pc:docMk/>
            <pc:sldMk cId="2067857472" sldId="257"/>
            <ac:spMk id="4" creationId="{272805CA-C188-EA0E-0232-5E39FC11B582}"/>
          </ac:spMkLst>
        </pc:spChg>
      </pc:sldChg>
      <pc:sldChg chg="modSp modTransition">
        <pc:chgData name="李 適宏" userId="ba70bf4345ae8a18" providerId="Windows Live" clId="Web-{E7DA5099-78A1-408B-84DF-074DE53BB9A0}" dt="2023-08-31T07:24:26.568" v="2550" actId="20577"/>
        <pc:sldMkLst>
          <pc:docMk/>
          <pc:sldMk cId="3671907888" sldId="258"/>
        </pc:sldMkLst>
        <pc:spChg chg="mod">
          <ac:chgData name="李 適宏" userId="ba70bf4345ae8a18" providerId="Windows Live" clId="Web-{E7DA5099-78A1-408B-84DF-074DE53BB9A0}" dt="2023-08-31T07:24:26.568" v="2550" actId="20577"/>
          <ac:spMkLst>
            <pc:docMk/>
            <pc:sldMk cId="3671907888" sldId="258"/>
            <ac:spMk id="3" creationId="{2E60A558-83F5-DC4B-E8C9-3EB0801F3EAE}"/>
          </ac:spMkLst>
        </pc:spChg>
      </pc:sldChg>
      <pc:sldChg chg="modSp del">
        <pc:chgData name="李 適宏" userId="ba70bf4345ae8a18" providerId="Windows Live" clId="Web-{E7DA5099-78A1-408B-84DF-074DE53BB9A0}" dt="2023-08-31T07:19:04.762" v="2516"/>
        <pc:sldMkLst>
          <pc:docMk/>
          <pc:sldMk cId="3664592898" sldId="269"/>
        </pc:sldMkLst>
        <pc:spChg chg="mod">
          <ac:chgData name="李 適宏" userId="ba70bf4345ae8a18" providerId="Windows Live" clId="Web-{E7DA5099-78A1-408B-84DF-074DE53BB9A0}" dt="2023-08-31T07:18:55.121" v="2515" actId="20577"/>
          <ac:spMkLst>
            <pc:docMk/>
            <pc:sldMk cId="3664592898" sldId="269"/>
            <ac:spMk id="3" creationId="{09049979-F5A7-6534-10C1-F736244053A9}"/>
          </ac:spMkLst>
        </pc:spChg>
      </pc:sldChg>
      <pc:sldChg chg="modSp modTransition">
        <pc:chgData name="李 適宏" userId="ba70bf4345ae8a18" providerId="Windows Live" clId="Web-{E7DA5099-78A1-408B-84DF-074DE53BB9A0}" dt="2023-08-31T07:25:13.742" v="2557" actId="20577"/>
        <pc:sldMkLst>
          <pc:docMk/>
          <pc:sldMk cId="3428300884" sldId="270"/>
        </pc:sldMkLst>
        <pc:spChg chg="mod">
          <ac:chgData name="李 適宏" userId="ba70bf4345ae8a18" providerId="Windows Live" clId="Web-{E7DA5099-78A1-408B-84DF-074DE53BB9A0}" dt="2023-08-31T07:25:13.742" v="2557" actId="20577"/>
          <ac:spMkLst>
            <pc:docMk/>
            <pc:sldMk cId="3428300884" sldId="270"/>
            <ac:spMk id="3" creationId="{2E60A558-83F5-DC4B-E8C9-3EB0801F3EAE}"/>
          </ac:spMkLst>
        </pc:spChg>
      </pc:sldChg>
      <pc:sldChg chg="addSp delSp modSp new modNotes">
        <pc:chgData name="李 適宏" userId="ba70bf4345ae8a18" providerId="Windows Live" clId="Web-{E7DA5099-78A1-408B-84DF-074DE53BB9A0}" dt="2023-08-31T07:23:07.363" v="2522"/>
        <pc:sldMkLst>
          <pc:docMk/>
          <pc:sldMk cId="1196738268" sldId="271"/>
        </pc:sldMkLst>
        <pc:spChg chg="mod">
          <ac:chgData name="李 適宏" userId="ba70bf4345ae8a18" providerId="Windows Live" clId="Web-{E7DA5099-78A1-408B-84DF-074DE53BB9A0}" dt="2023-08-30T11:08:30.829" v="81" actId="20577"/>
          <ac:spMkLst>
            <pc:docMk/>
            <pc:sldMk cId="1196738268" sldId="271"/>
            <ac:spMk id="2" creationId="{714A1471-B659-9AFA-9FB7-C296825199DF}"/>
          </ac:spMkLst>
        </pc:spChg>
        <pc:spChg chg="mod">
          <ac:chgData name="李 適宏" userId="ba70bf4345ae8a18" providerId="Windows Live" clId="Web-{E7DA5099-78A1-408B-84DF-074DE53BB9A0}" dt="2023-08-30T11:23:34.912" v="208" actId="20577"/>
          <ac:spMkLst>
            <pc:docMk/>
            <pc:sldMk cId="1196738268" sldId="271"/>
            <ac:spMk id="3" creationId="{BB23D789-6263-68FE-1828-B082C1D4C87F}"/>
          </ac:spMkLst>
        </pc:spChg>
        <pc:spChg chg="add del mod">
          <ac:chgData name="李 適宏" userId="ba70bf4345ae8a18" providerId="Windows Live" clId="Web-{E7DA5099-78A1-408B-84DF-074DE53BB9A0}" dt="2023-08-31T07:23:06.441" v="2521"/>
          <ac:spMkLst>
            <pc:docMk/>
            <pc:sldMk cId="1196738268" sldId="271"/>
            <ac:spMk id="4" creationId="{634F2545-DE7D-59B6-0CD0-FEC5C2642F0D}"/>
          </ac:spMkLst>
        </pc:spChg>
        <pc:spChg chg="add mod">
          <ac:chgData name="李 適宏" userId="ba70bf4345ae8a18" providerId="Windows Live" clId="Web-{E7DA5099-78A1-408B-84DF-074DE53BB9A0}" dt="2023-08-31T07:23:07.363" v="2522"/>
          <ac:spMkLst>
            <pc:docMk/>
            <pc:sldMk cId="1196738268" sldId="271"/>
            <ac:spMk id="6" creationId="{E11BD203-F3E3-C11F-86C8-9E21F0E172C7}"/>
          </ac:spMkLst>
        </pc:spChg>
        <pc:picChg chg="add del mod">
          <ac:chgData name="李 適宏" userId="ba70bf4345ae8a18" providerId="Windows Live" clId="Web-{E7DA5099-78A1-408B-84DF-074DE53BB9A0}" dt="2023-08-30T11:11:19.630" v="107"/>
          <ac:picMkLst>
            <pc:docMk/>
            <pc:sldMk cId="1196738268" sldId="271"/>
            <ac:picMk id="4" creationId="{804AC9F9-0CD1-C557-D554-94CE053E334C}"/>
          </ac:picMkLst>
        </pc:picChg>
        <pc:picChg chg="add mod">
          <ac:chgData name="李 適宏" userId="ba70bf4345ae8a18" providerId="Windows Live" clId="Web-{E7DA5099-78A1-408B-84DF-074DE53BB9A0}" dt="2023-08-30T11:12:20.115" v="111" actId="1076"/>
          <ac:picMkLst>
            <pc:docMk/>
            <pc:sldMk cId="1196738268" sldId="271"/>
            <ac:picMk id="5" creationId="{080D0FF3-29DD-DCF0-135A-09ABBF2E9829}"/>
          </ac:picMkLst>
        </pc:picChg>
      </pc:sldChg>
      <pc:sldChg chg="addSp delSp modSp new">
        <pc:chgData name="李 適宏" userId="ba70bf4345ae8a18" providerId="Windows Live" clId="Web-{E7DA5099-78A1-408B-84DF-074DE53BB9A0}" dt="2023-08-31T07:23:12.519" v="2523"/>
        <pc:sldMkLst>
          <pc:docMk/>
          <pc:sldMk cId="3110931882" sldId="272"/>
        </pc:sldMkLst>
        <pc:spChg chg="mod">
          <ac:chgData name="李 適宏" userId="ba70bf4345ae8a18" providerId="Windows Live" clId="Web-{E7DA5099-78A1-408B-84DF-074DE53BB9A0}" dt="2023-08-30T11:24:07.913" v="225" actId="20577"/>
          <ac:spMkLst>
            <pc:docMk/>
            <pc:sldMk cId="3110931882" sldId="272"/>
            <ac:spMk id="2" creationId="{54FBA7F6-8A44-6BC2-C112-79F7BCAF0400}"/>
          </ac:spMkLst>
        </pc:spChg>
        <pc:spChg chg="del">
          <ac:chgData name="李 適宏" userId="ba70bf4345ae8a18" providerId="Windows Live" clId="Web-{E7DA5099-78A1-408B-84DF-074DE53BB9A0}" dt="2023-08-30T11:35:05.131" v="226"/>
          <ac:spMkLst>
            <pc:docMk/>
            <pc:sldMk cId="3110931882" sldId="272"/>
            <ac:spMk id="3" creationId="{12799C6B-A928-A441-5D1D-6BAB4CDA6B60}"/>
          </ac:spMkLst>
        </pc:spChg>
        <pc:spChg chg="add mod">
          <ac:chgData name="李 適宏" userId="ba70bf4345ae8a18" providerId="Windows Live" clId="Web-{E7DA5099-78A1-408B-84DF-074DE53BB9A0}" dt="2023-08-31T07:23:12.519" v="2523"/>
          <ac:spMkLst>
            <pc:docMk/>
            <pc:sldMk cId="3110931882" sldId="272"/>
            <ac:spMk id="3" creationId="{39F43FE4-649D-A30D-F15B-BC859062ED8E}"/>
          </ac:spMkLst>
        </pc:spChg>
        <pc:spChg chg="add mod">
          <ac:chgData name="李 適宏" userId="ba70bf4345ae8a18" providerId="Windows Live" clId="Web-{E7DA5099-78A1-408B-84DF-074DE53BB9A0}" dt="2023-08-30T12:40:57.912" v="373" actId="20577"/>
          <ac:spMkLst>
            <pc:docMk/>
            <pc:sldMk cId="3110931882" sldId="272"/>
            <ac:spMk id="5" creationId="{384F1F5F-5F06-AAE2-AC0F-0AC1575C90F4}"/>
          </ac:spMkLst>
        </pc:spChg>
        <pc:spChg chg="add mod">
          <ac:chgData name="李 適宏" userId="ba70bf4345ae8a18" providerId="Windows Live" clId="Web-{E7DA5099-78A1-408B-84DF-074DE53BB9A0}" dt="2023-08-30T12:27:47.810" v="317" actId="1076"/>
          <ac:spMkLst>
            <pc:docMk/>
            <pc:sldMk cId="3110931882" sldId="272"/>
            <ac:spMk id="6" creationId="{74604AC9-0E71-854D-B06A-0AE291917F90}"/>
          </ac:spMkLst>
        </pc:spChg>
        <pc:spChg chg="add del mod">
          <ac:chgData name="李 適宏" userId="ba70bf4345ae8a18" providerId="Windows Live" clId="Web-{E7DA5099-78A1-408B-84DF-074DE53BB9A0}" dt="2023-08-30T11:39:15.043" v="275"/>
          <ac:spMkLst>
            <pc:docMk/>
            <pc:sldMk cId="3110931882" sldId="272"/>
            <ac:spMk id="8" creationId="{897DCAF1-1538-888B-49C6-DF2645F3105F}"/>
          </ac:spMkLst>
        </pc:spChg>
        <pc:picChg chg="add del mod ord">
          <ac:chgData name="李 適宏" userId="ba70bf4345ae8a18" providerId="Windows Live" clId="Web-{E7DA5099-78A1-408B-84DF-074DE53BB9A0}" dt="2023-08-30T11:39:13.762" v="274"/>
          <ac:picMkLst>
            <pc:docMk/>
            <pc:sldMk cId="3110931882" sldId="272"/>
            <ac:picMk id="4" creationId="{20C506AE-7AFF-84D0-241C-9C12D4B5104B}"/>
          </ac:picMkLst>
        </pc:picChg>
        <pc:picChg chg="add mod ord">
          <ac:chgData name="李 適宏" userId="ba70bf4345ae8a18" providerId="Windows Live" clId="Web-{E7DA5099-78A1-408B-84DF-074DE53BB9A0}" dt="2023-08-30T11:40:40.529" v="293" actId="1076"/>
          <ac:picMkLst>
            <pc:docMk/>
            <pc:sldMk cId="3110931882" sldId="272"/>
            <ac:picMk id="9" creationId="{8073A0C4-4503-13E4-6ED3-879BE34D695B}"/>
          </ac:picMkLst>
        </pc:picChg>
        <pc:picChg chg="add mod">
          <ac:chgData name="李 適宏" userId="ba70bf4345ae8a18" providerId="Windows Live" clId="Web-{E7DA5099-78A1-408B-84DF-074DE53BB9A0}" dt="2023-08-30T12:28:59.359" v="331" actId="1076"/>
          <ac:picMkLst>
            <pc:docMk/>
            <pc:sldMk cId="3110931882" sldId="272"/>
            <ac:picMk id="10" creationId="{7330CB98-7BB0-E390-137A-91A7077C8187}"/>
          </ac:picMkLst>
        </pc:picChg>
      </pc:sldChg>
      <pc:sldChg chg="addSp delSp modSp new ord">
        <pc:chgData name="李 適宏" userId="ba70bf4345ae8a18" providerId="Windows Live" clId="Web-{E7DA5099-78A1-408B-84DF-074DE53BB9A0}" dt="2023-08-31T07:23:23.129" v="2541"/>
        <pc:sldMkLst>
          <pc:docMk/>
          <pc:sldMk cId="1551935164" sldId="273"/>
        </pc:sldMkLst>
        <pc:spChg chg="mod">
          <ac:chgData name="李 適宏" userId="ba70bf4345ae8a18" providerId="Windows Live" clId="Web-{E7DA5099-78A1-408B-84DF-074DE53BB9A0}" dt="2023-08-30T12:33:19.726" v="344" actId="20577"/>
          <ac:spMkLst>
            <pc:docMk/>
            <pc:sldMk cId="1551935164" sldId="273"/>
            <ac:spMk id="2" creationId="{586E7B9E-57DC-CBEB-89A8-BAB4955671D3}"/>
          </ac:spMkLst>
        </pc:spChg>
        <pc:spChg chg="add del mod">
          <ac:chgData name="李 適宏" userId="ba70bf4345ae8a18" providerId="Windows Live" clId="Web-{E7DA5099-78A1-408B-84DF-074DE53BB9A0}" dt="2023-08-30T12:27:55.201" v="320"/>
          <ac:spMkLst>
            <pc:docMk/>
            <pc:sldMk cId="1551935164" sldId="273"/>
            <ac:spMk id="3" creationId="{71F32AE9-BD79-625B-809D-90E1D46A9DCC}"/>
          </ac:spMkLst>
        </pc:spChg>
        <pc:spChg chg="add mod">
          <ac:chgData name="李 適宏" userId="ba70bf4345ae8a18" providerId="Windows Live" clId="Web-{E7DA5099-78A1-408B-84DF-074DE53BB9A0}" dt="2023-08-31T07:23:23.129" v="2541"/>
          <ac:spMkLst>
            <pc:docMk/>
            <pc:sldMk cId="1551935164" sldId="273"/>
            <ac:spMk id="3" creationId="{BF74973F-E3B6-DDD4-C893-02C5039B2550}"/>
          </ac:spMkLst>
        </pc:spChg>
        <pc:spChg chg="del">
          <ac:chgData name="李 適宏" userId="ba70bf4345ae8a18" providerId="Windows Live" clId="Web-{E7DA5099-78A1-408B-84DF-074DE53BB9A0}" dt="2023-08-30T11:39:55.294" v="278"/>
          <ac:spMkLst>
            <pc:docMk/>
            <pc:sldMk cId="1551935164" sldId="273"/>
            <ac:spMk id="3" creationId="{CD4351F0-137F-6239-55F6-4D76C8E6A942}"/>
          </ac:spMkLst>
        </pc:spChg>
        <pc:spChg chg="add del mod">
          <ac:chgData name="李 適宏" userId="ba70bf4345ae8a18" providerId="Windows Live" clId="Web-{E7DA5099-78A1-408B-84DF-074DE53BB9A0}" dt="2023-08-30T12:27:32.169" v="315"/>
          <ac:spMkLst>
            <pc:docMk/>
            <pc:sldMk cId="1551935164" sldId="273"/>
            <ac:spMk id="6" creationId="{B3826738-D20A-4EE0-70C8-E17CB48C9D3C}"/>
          </ac:spMkLst>
        </pc:spChg>
        <pc:spChg chg="add mod">
          <ac:chgData name="李 適宏" userId="ba70bf4345ae8a18" providerId="Windows Live" clId="Web-{E7DA5099-78A1-408B-84DF-074DE53BB9A0}" dt="2023-08-30T12:40:39.208" v="369" actId="20577"/>
          <ac:spMkLst>
            <pc:docMk/>
            <pc:sldMk cId="1551935164" sldId="273"/>
            <ac:spMk id="7" creationId="{7B70283C-D4CF-1F44-716D-03B304C2249A}"/>
          </ac:spMkLst>
        </pc:spChg>
        <pc:spChg chg="add mod">
          <ac:chgData name="李 適宏" userId="ba70bf4345ae8a18" providerId="Windows Live" clId="Web-{E7DA5099-78A1-408B-84DF-074DE53BB9A0}" dt="2023-08-30T12:40:44.817" v="370" actId="20577"/>
          <ac:spMkLst>
            <pc:docMk/>
            <pc:sldMk cId="1551935164" sldId="273"/>
            <ac:spMk id="9" creationId="{642B57A3-6253-FD80-BA86-C5EC45DB1705}"/>
          </ac:spMkLst>
        </pc:spChg>
        <pc:picChg chg="add del mod ord">
          <ac:chgData name="李 適宏" userId="ba70bf4345ae8a18" providerId="Windows Live" clId="Web-{E7DA5099-78A1-408B-84DF-074DE53BB9A0}" dt="2023-08-30T11:39:56.997" v="279"/>
          <ac:picMkLst>
            <pc:docMk/>
            <pc:sldMk cId="1551935164" sldId="273"/>
            <ac:picMk id="4" creationId="{A62D658F-7C38-CF0E-1888-A7686B01785B}"/>
          </ac:picMkLst>
        </pc:picChg>
        <pc:picChg chg="add del mod">
          <ac:chgData name="李 適宏" userId="ba70bf4345ae8a18" providerId="Windows Live" clId="Web-{E7DA5099-78A1-408B-84DF-074DE53BB9A0}" dt="2023-08-30T12:28:12.217" v="325"/>
          <ac:picMkLst>
            <pc:docMk/>
            <pc:sldMk cId="1551935164" sldId="273"/>
            <ac:picMk id="4" creationId="{C686695A-5C23-33FF-2152-A018B98C31F6}"/>
          </ac:picMkLst>
        </pc:picChg>
        <pc:picChg chg="add del mod">
          <ac:chgData name="李 適宏" userId="ba70bf4345ae8a18" providerId="Windows Live" clId="Web-{E7DA5099-78A1-408B-84DF-074DE53BB9A0}" dt="2023-08-30T12:34:08.212" v="353"/>
          <ac:picMkLst>
            <pc:docMk/>
            <pc:sldMk cId="1551935164" sldId="273"/>
            <ac:picMk id="5" creationId="{C5EBC955-CFAA-9004-9472-6E9370FE16DE}"/>
          </ac:picMkLst>
        </pc:picChg>
        <pc:picChg chg="add del mod">
          <ac:chgData name="李 適宏" userId="ba70bf4345ae8a18" providerId="Windows Live" clId="Web-{E7DA5099-78A1-408B-84DF-074DE53BB9A0}" dt="2023-08-30T12:34:08.509" v="354"/>
          <ac:picMkLst>
            <pc:docMk/>
            <pc:sldMk cId="1551935164" sldId="273"/>
            <ac:picMk id="8" creationId="{D6E5D283-BF59-6B40-1E21-1923DDC26443}"/>
          </ac:picMkLst>
        </pc:picChg>
        <pc:picChg chg="add mod">
          <ac:chgData name="李 適宏" userId="ba70bf4345ae8a18" providerId="Windows Live" clId="Web-{E7DA5099-78A1-408B-84DF-074DE53BB9A0}" dt="2023-08-30T12:36:11.919" v="358" actId="1076"/>
          <ac:picMkLst>
            <pc:docMk/>
            <pc:sldMk cId="1551935164" sldId="273"/>
            <ac:picMk id="10" creationId="{0A853D1A-5AA9-E382-60A2-92187BA88AF4}"/>
          </ac:picMkLst>
        </pc:picChg>
        <pc:picChg chg="add mod">
          <ac:chgData name="李 適宏" userId="ba70bf4345ae8a18" providerId="Windows Live" clId="Web-{E7DA5099-78A1-408B-84DF-074DE53BB9A0}" dt="2023-08-30T12:40:28.520" v="368" actId="1076"/>
          <ac:picMkLst>
            <pc:docMk/>
            <pc:sldMk cId="1551935164" sldId="273"/>
            <ac:picMk id="11" creationId="{CF88C92D-8DC9-8A55-B97C-4ED72EB2789F}"/>
          </ac:picMkLst>
        </pc:picChg>
      </pc:sldChg>
      <pc:sldChg chg="modSp new del">
        <pc:chgData name="李 適宏" userId="ba70bf4345ae8a18" providerId="Windows Live" clId="Web-{E7DA5099-78A1-408B-84DF-074DE53BB9A0}" dt="2023-08-30T12:33:27.164" v="345"/>
        <pc:sldMkLst>
          <pc:docMk/>
          <pc:sldMk cId="225342217" sldId="274"/>
        </pc:sldMkLst>
        <pc:spChg chg="mod">
          <ac:chgData name="李 適宏" userId="ba70bf4345ae8a18" providerId="Windows Live" clId="Web-{E7DA5099-78A1-408B-84DF-074DE53BB9A0}" dt="2023-08-30T12:33:06.882" v="343" actId="20577"/>
          <ac:spMkLst>
            <pc:docMk/>
            <pc:sldMk cId="225342217" sldId="274"/>
            <ac:spMk id="2" creationId="{6B4936EE-B8B0-5E65-CBD2-D9F303D20049}"/>
          </ac:spMkLst>
        </pc:spChg>
      </pc:sldChg>
      <pc:sldChg chg="addSp modSp add ord replId">
        <pc:chgData name="李 適宏" userId="ba70bf4345ae8a18" providerId="Windows Live" clId="Web-{E7DA5099-78A1-408B-84DF-074DE53BB9A0}" dt="2023-08-31T07:23:23.129" v="2540"/>
        <pc:sldMkLst>
          <pc:docMk/>
          <pc:sldMk cId="3552292399" sldId="274"/>
        </pc:sldMkLst>
        <pc:spChg chg="add mod">
          <ac:chgData name="李 適宏" userId="ba70bf4345ae8a18" providerId="Windows Live" clId="Web-{E7DA5099-78A1-408B-84DF-074DE53BB9A0}" dt="2023-08-31T07:23:23.129" v="2540"/>
          <ac:spMkLst>
            <pc:docMk/>
            <pc:sldMk cId="3552292399" sldId="274"/>
            <ac:spMk id="3" creationId="{8A139FA2-7E2C-5C5B-0677-F6275AE3FAE2}"/>
          </ac:spMkLst>
        </pc:spChg>
        <pc:spChg chg="mod">
          <ac:chgData name="李 適宏" userId="ba70bf4345ae8a18" providerId="Windows Live" clId="Web-{E7DA5099-78A1-408B-84DF-074DE53BB9A0}" dt="2023-08-30T12:40:48.927" v="371" actId="20577"/>
          <ac:spMkLst>
            <pc:docMk/>
            <pc:sldMk cId="3552292399" sldId="274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40:52.318" v="372" actId="20577"/>
          <ac:spMkLst>
            <pc:docMk/>
            <pc:sldMk cId="3552292399" sldId="274"/>
            <ac:spMk id="9" creationId="{642B57A3-6253-FD80-BA86-C5EC45DB1705}"/>
          </ac:spMkLst>
        </pc:spChg>
      </pc:sldChg>
      <pc:sldChg chg="addSp delSp modSp add replId">
        <pc:chgData name="李 適宏" userId="ba70bf4345ae8a18" providerId="Windows Live" clId="Web-{E7DA5099-78A1-408B-84DF-074DE53BB9A0}" dt="2023-08-31T07:23:22.926" v="2525"/>
        <pc:sldMkLst>
          <pc:docMk/>
          <pc:sldMk cId="4084616550" sldId="275"/>
        </pc:sldMkLst>
        <pc:spChg chg="add mod">
          <ac:chgData name="李 適宏" userId="ba70bf4345ae8a18" providerId="Windows Live" clId="Web-{E7DA5099-78A1-408B-84DF-074DE53BB9A0}" dt="2023-08-31T07:23:22.926" v="2525"/>
          <ac:spMkLst>
            <pc:docMk/>
            <pc:sldMk cId="4084616550" sldId="275"/>
            <ac:spMk id="5" creationId="{6FAE04C4-35A8-4F06-8FC5-2899B7014F78}"/>
          </ac:spMkLst>
        </pc:spChg>
        <pc:spChg chg="mod">
          <ac:chgData name="李 適宏" userId="ba70bf4345ae8a18" providerId="Windows Live" clId="Web-{E7DA5099-78A1-408B-84DF-074DE53BB9A0}" dt="2023-08-30T12:46:11.811" v="379" actId="20577"/>
          <ac:spMkLst>
            <pc:docMk/>
            <pc:sldMk cId="4084616550" sldId="275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46:27.296" v="383" actId="20577"/>
          <ac:spMkLst>
            <pc:docMk/>
            <pc:sldMk cId="4084616550" sldId="275"/>
            <ac:spMk id="9" creationId="{642B57A3-6253-FD80-BA86-C5EC45DB1705}"/>
          </ac:spMkLst>
        </pc:spChg>
        <pc:picChg chg="add mod">
          <ac:chgData name="李 適宏" userId="ba70bf4345ae8a18" providerId="Windows Live" clId="Web-{E7DA5099-78A1-408B-84DF-074DE53BB9A0}" dt="2023-08-30T20:39:45.504" v="1795" actId="1076"/>
          <ac:picMkLst>
            <pc:docMk/>
            <pc:sldMk cId="4084616550" sldId="275"/>
            <ac:picMk id="3" creationId="{AF46341E-6136-CD40-DA84-CE90AC9A2A39}"/>
          </ac:picMkLst>
        </pc:picChg>
        <pc:picChg chg="add mod">
          <ac:chgData name="李 適宏" userId="ba70bf4345ae8a18" providerId="Windows Live" clId="Web-{E7DA5099-78A1-408B-84DF-074DE53BB9A0}" dt="2023-08-30T12:49:53.521" v="392" actId="1076"/>
          <ac:picMkLst>
            <pc:docMk/>
            <pc:sldMk cId="4084616550" sldId="275"/>
            <ac:picMk id="4" creationId="{56DD295D-F342-2168-632F-290BF055947C}"/>
          </ac:picMkLst>
        </pc:picChg>
        <pc:picChg chg="del">
          <ac:chgData name="李 適宏" userId="ba70bf4345ae8a18" providerId="Windows Live" clId="Web-{E7DA5099-78A1-408B-84DF-074DE53BB9A0}" dt="2023-08-30T12:45:57.295" v="376"/>
          <ac:picMkLst>
            <pc:docMk/>
            <pc:sldMk cId="4084616550" sldId="275"/>
            <ac:picMk id="10" creationId="{0A853D1A-5AA9-E382-60A2-92187BA88AF4}"/>
          </ac:picMkLst>
        </pc:picChg>
        <pc:picChg chg="del">
          <ac:chgData name="李 適宏" userId="ba70bf4345ae8a18" providerId="Windows Live" clId="Web-{E7DA5099-78A1-408B-84DF-074DE53BB9A0}" dt="2023-08-30T12:45:45.951" v="375"/>
          <ac:picMkLst>
            <pc:docMk/>
            <pc:sldMk cId="4084616550" sldId="275"/>
            <ac:picMk id="11" creationId="{CF88C92D-8DC9-8A55-B97C-4ED72EB2789F}"/>
          </ac:picMkLst>
        </pc:picChg>
        <pc:cxnChg chg="add mod">
          <ac:chgData name="李 適宏" userId="ba70bf4345ae8a18" providerId="Windows Live" clId="Web-{E7DA5099-78A1-408B-84DF-074DE53BB9A0}" dt="2023-08-30T20:48:34.579" v="1892" actId="1076"/>
          <ac:cxnSpMkLst>
            <pc:docMk/>
            <pc:sldMk cId="4084616550" sldId="275"/>
            <ac:cxnSpMk id="6" creationId="{E61B31FE-B5A6-2D60-AF0B-2019933CD9BC}"/>
          </ac:cxnSpMkLst>
        </pc:cxnChg>
        <pc:cxnChg chg="add mod">
          <ac:chgData name="李 適宏" userId="ba70bf4345ae8a18" providerId="Windows Live" clId="Web-{E7DA5099-78A1-408B-84DF-074DE53BB9A0}" dt="2023-08-30T20:48:41.736" v="1895" actId="14100"/>
          <ac:cxnSpMkLst>
            <pc:docMk/>
            <pc:sldMk cId="4084616550" sldId="275"/>
            <ac:cxnSpMk id="10" creationId="{D0AB796D-9176-F1B0-1104-0F80EAC66D6B}"/>
          </ac:cxnSpMkLst>
        </pc:cxnChg>
      </pc:sldChg>
      <pc:sldChg chg="del">
        <pc:chgData name="李 適宏" userId="ba70bf4345ae8a18" providerId="Windows Live" clId="Web-{E7DA5099-78A1-408B-84DF-074DE53BB9A0}" dt="2023-08-30T09:56:24.434" v="46"/>
        <pc:sldMkLst>
          <pc:docMk/>
          <pc:sldMk cId="976314453" sldId="276"/>
        </pc:sldMkLst>
      </pc:sldChg>
      <pc:sldChg chg="addSp delSp modSp add replId">
        <pc:chgData name="李 適宏" userId="ba70bf4345ae8a18" providerId="Windows Live" clId="Web-{E7DA5099-78A1-408B-84DF-074DE53BB9A0}" dt="2023-08-31T07:23:22.926" v="2526"/>
        <pc:sldMkLst>
          <pc:docMk/>
          <pc:sldMk cId="1644202037" sldId="276"/>
        </pc:sldMkLst>
        <pc:spChg chg="add mod">
          <ac:chgData name="李 適宏" userId="ba70bf4345ae8a18" providerId="Windows Live" clId="Web-{E7DA5099-78A1-408B-84DF-074DE53BB9A0}" dt="2023-08-31T07:23:22.926" v="2526"/>
          <ac:spMkLst>
            <pc:docMk/>
            <pc:sldMk cId="1644202037" sldId="276"/>
            <ac:spMk id="3" creationId="{B4A54FD1-341D-5662-D4FA-A44C40142FE9}"/>
          </ac:spMkLst>
        </pc:spChg>
        <pc:spChg chg="mod">
          <ac:chgData name="李 適宏" userId="ba70bf4345ae8a18" providerId="Windows Live" clId="Web-{E7DA5099-78A1-408B-84DF-074DE53BB9A0}" dt="2023-08-30T12:50:11.006" v="397" actId="20577"/>
          <ac:spMkLst>
            <pc:docMk/>
            <pc:sldMk cId="1644202037" sldId="276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2:50:19.256" v="399" actId="20577"/>
          <ac:spMkLst>
            <pc:docMk/>
            <pc:sldMk cId="1644202037" sldId="276"/>
            <ac:spMk id="9" creationId="{642B57A3-6253-FD80-BA86-C5EC45DB1705}"/>
          </ac:spMkLst>
        </pc:spChg>
        <pc:picChg chg="del">
          <ac:chgData name="李 適宏" userId="ba70bf4345ae8a18" providerId="Windows Live" clId="Web-{E7DA5099-78A1-408B-84DF-074DE53BB9A0}" dt="2023-08-30T12:50:04.318" v="394"/>
          <ac:picMkLst>
            <pc:docMk/>
            <pc:sldMk cId="1644202037" sldId="276"/>
            <ac:picMk id="3" creationId="{AF46341E-6136-CD40-DA84-CE90AC9A2A39}"/>
          </ac:picMkLst>
        </pc:picChg>
        <pc:picChg chg="del">
          <ac:chgData name="李 適宏" userId="ba70bf4345ae8a18" providerId="Windows Live" clId="Web-{E7DA5099-78A1-408B-84DF-074DE53BB9A0}" dt="2023-08-30T12:50:04.959" v="395"/>
          <ac:picMkLst>
            <pc:docMk/>
            <pc:sldMk cId="1644202037" sldId="276"/>
            <ac:picMk id="4" creationId="{56DD295D-F342-2168-632F-290BF055947C}"/>
          </ac:picMkLst>
        </pc:picChg>
        <pc:picChg chg="add mod">
          <ac:chgData name="李 適宏" userId="ba70bf4345ae8a18" providerId="Windows Live" clId="Web-{E7DA5099-78A1-408B-84DF-074DE53BB9A0}" dt="2023-08-30T12:53:10.917" v="402" actId="14100"/>
          <ac:picMkLst>
            <pc:docMk/>
            <pc:sldMk cId="1644202037" sldId="276"/>
            <ac:picMk id="5" creationId="{BD25DD76-FF56-5B83-29AA-A8A5C3CD9172}"/>
          </ac:picMkLst>
        </pc:picChg>
        <pc:picChg chg="add mod">
          <ac:chgData name="李 適宏" userId="ba70bf4345ae8a18" providerId="Windows Live" clId="Web-{E7DA5099-78A1-408B-84DF-074DE53BB9A0}" dt="2023-08-30T12:55:01.170" v="407" actId="1076"/>
          <ac:picMkLst>
            <pc:docMk/>
            <pc:sldMk cId="1644202037" sldId="276"/>
            <ac:picMk id="6" creationId="{586B9764-7AFF-2A7D-C0F9-9F9B3BCED405}"/>
          </ac:picMkLst>
        </pc:picChg>
        <pc:cxnChg chg="add mod">
          <ac:chgData name="李 適宏" userId="ba70bf4345ae8a18" providerId="Windows Live" clId="Web-{E7DA5099-78A1-408B-84DF-074DE53BB9A0}" dt="2023-08-30T20:48:18.360" v="1887" actId="14100"/>
          <ac:cxnSpMkLst>
            <pc:docMk/>
            <pc:sldMk cId="1644202037" sldId="276"/>
            <ac:cxnSpMk id="4" creationId="{1314AD16-A450-867F-CDE8-52C82295DC4A}"/>
          </ac:cxnSpMkLst>
        </pc:cxnChg>
        <pc:cxnChg chg="add mod">
          <ac:chgData name="李 適宏" userId="ba70bf4345ae8a18" providerId="Windows Live" clId="Web-{E7DA5099-78A1-408B-84DF-074DE53BB9A0}" dt="2023-08-30T20:48:25.829" v="1890" actId="14100"/>
          <ac:cxnSpMkLst>
            <pc:docMk/>
            <pc:sldMk cId="1644202037" sldId="276"/>
            <ac:cxnSpMk id="10" creationId="{8707903F-50EE-4843-2377-44DB3DFC00D6}"/>
          </ac:cxnSpMkLst>
        </pc:cxnChg>
      </pc:sldChg>
      <pc:sldChg chg="addSp delSp modSp add replId">
        <pc:chgData name="李 適宏" userId="ba70bf4345ae8a18" providerId="Windows Live" clId="Web-{E7DA5099-78A1-408B-84DF-074DE53BB9A0}" dt="2023-08-31T07:23:22.941" v="2527"/>
        <pc:sldMkLst>
          <pc:docMk/>
          <pc:sldMk cId="1108261142" sldId="277"/>
        </pc:sldMkLst>
        <pc:spChg chg="mod">
          <ac:chgData name="李 適宏" userId="ba70bf4345ae8a18" providerId="Windows Live" clId="Web-{E7DA5099-78A1-408B-84DF-074DE53BB9A0}" dt="2023-08-30T18:46:13.743" v="601" actId="20577"/>
          <ac:spMkLst>
            <pc:docMk/>
            <pc:sldMk cId="1108261142" sldId="277"/>
            <ac:spMk id="2" creationId="{586E7B9E-57DC-CBEB-89A8-BAB4955671D3}"/>
          </ac:spMkLst>
        </pc:spChg>
        <pc:spChg chg="add mod">
          <ac:chgData name="李 適宏" userId="ba70bf4345ae8a18" providerId="Windows Live" clId="Web-{E7DA5099-78A1-408B-84DF-074DE53BB9A0}" dt="2023-08-31T07:23:22.941" v="2527"/>
          <ac:spMkLst>
            <pc:docMk/>
            <pc:sldMk cId="1108261142" sldId="277"/>
            <ac:spMk id="5" creationId="{93E866EE-CA50-DC17-3BDB-3DD0EA87EF37}"/>
          </ac:spMkLst>
        </pc:spChg>
        <pc:spChg chg="mod">
          <ac:chgData name="李 適宏" userId="ba70bf4345ae8a18" providerId="Windows Live" clId="Web-{E7DA5099-78A1-408B-84DF-074DE53BB9A0}" dt="2023-08-30T12:55:26.234" v="413" actId="20577"/>
          <ac:spMkLst>
            <pc:docMk/>
            <pc:sldMk cId="1108261142" sldId="277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3:00:10.086" v="427" actId="20577"/>
          <ac:spMkLst>
            <pc:docMk/>
            <pc:sldMk cId="1108261142" sldId="277"/>
            <ac:spMk id="9" creationId="{642B57A3-6253-FD80-BA86-C5EC45DB1705}"/>
          </ac:spMkLst>
        </pc:spChg>
        <pc:picChg chg="add mod">
          <ac:chgData name="李 適宏" userId="ba70bf4345ae8a18" providerId="Windows Live" clId="Web-{E7DA5099-78A1-408B-84DF-074DE53BB9A0}" dt="2023-08-30T12:57:04.237" v="420" actId="14100"/>
          <ac:picMkLst>
            <pc:docMk/>
            <pc:sldMk cId="1108261142" sldId="277"/>
            <ac:picMk id="3" creationId="{31790599-A2DE-5C16-3410-92521D5E9D47}"/>
          </ac:picMkLst>
        </pc:picChg>
        <pc:picChg chg="add mod">
          <ac:chgData name="李 適宏" userId="ba70bf4345ae8a18" providerId="Windows Live" clId="Web-{E7DA5099-78A1-408B-84DF-074DE53BB9A0}" dt="2023-08-30T12:59:47.944" v="424" actId="1076"/>
          <ac:picMkLst>
            <pc:docMk/>
            <pc:sldMk cId="1108261142" sldId="277"/>
            <ac:picMk id="4" creationId="{4D1C6ADD-071C-C7E0-64FA-1922A67FE4E8}"/>
          </ac:picMkLst>
        </pc:picChg>
        <pc:picChg chg="del">
          <ac:chgData name="李 適宏" userId="ba70bf4345ae8a18" providerId="Windows Live" clId="Web-{E7DA5099-78A1-408B-84DF-074DE53BB9A0}" dt="2023-08-30T12:55:18.124" v="409"/>
          <ac:picMkLst>
            <pc:docMk/>
            <pc:sldMk cId="1108261142" sldId="277"/>
            <ac:picMk id="5" creationId="{BD25DD76-FF56-5B83-29AA-A8A5C3CD9172}"/>
          </ac:picMkLst>
        </pc:picChg>
        <pc:picChg chg="del">
          <ac:chgData name="李 適宏" userId="ba70bf4345ae8a18" providerId="Windows Live" clId="Web-{E7DA5099-78A1-408B-84DF-074DE53BB9A0}" dt="2023-08-30T12:55:18.687" v="410"/>
          <ac:picMkLst>
            <pc:docMk/>
            <pc:sldMk cId="1108261142" sldId="277"/>
            <ac:picMk id="6" creationId="{586B9764-7AFF-2A7D-C0F9-9F9B3BCED405}"/>
          </ac:picMkLst>
        </pc:picChg>
        <pc:cxnChg chg="add mod">
          <ac:chgData name="李 適宏" userId="ba70bf4345ae8a18" providerId="Windows Live" clId="Web-{E7DA5099-78A1-408B-84DF-074DE53BB9A0}" dt="2023-08-30T20:47:58.094" v="1880" actId="1076"/>
          <ac:cxnSpMkLst>
            <pc:docMk/>
            <pc:sldMk cId="1108261142" sldId="277"/>
            <ac:cxnSpMk id="6" creationId="{92DCA5B9-0901-8CB0-6416-01C86CAB0D16}"/>
          </ac:cxnSpMkLst>
        </pc:cxnChg>
        <pc:cxnChg chg="add mod">
          <ac:chgData name="李 適宏" userId="ba70bf4345ae8a18" providerId="Windows Live" clId="Web-{E7DA5099-78A1-408B-84DF-074DE53BB9A0}" dt="2023-08-30T20:48:09.297" v="1884" actId="14100"/>
          <ac:cxnSpMkLst>
            <pc:docMk/>
            <pc:sldMk cId="1108261142" sldId="277"/>
            <ac:cxnSpMk id="10" creationId="{6C1A636E-AD67-5DA5-AB87-9CC192303540}"/>
          </ac:cxnSpMkLst>
        </pc:cxnChg>
      </pc:sldChg>
      <pc:sldChg chg="del">
        <pc:chgData name="李 適宏" userId="ba70bf4345ae8a18" providerId="Windows Live" clId="Web-{E7DA5099-78A1-408B-84DF-074DE53BB9A0}" dt="2023-08-30T09:56:24.606" v="47"/>
        <pc:sldMkLst>
          <pc:docMk/>
          <pc:sldMk cId="1562261445" sldId="277"/>
        </pc:sldMkLst>
      </pc:sldChg>
      <pc:sldChg chg="addSp delSp modSp add replId">
        <pc:chgData name="李 適宏" userId="ba70bf4345ae8a18" providerId="Windows Live" clId="Web-{E7DA5099-78A1-408B-84DF-074DE53BB9A0}" dt="2023-08-31T07:23:22.957" v="2528"/>
        <pc:sldMkLst>
          <pc:docMk/>
          <pc:sldMk cId="2778347549" sldId="278"/>
        </pc:sldMkLst>
        <pc:spChg chg="mod">
          <ac:chgData name="李 適宏" userId="ba70bf4345ae8a18" providerId="Windows Live" clId="Web-{E7DA5099-78A1-408B-84DF-074DE53BB9A0}" dt="2023-08-30T18:46:21.540" v="603" actId="20577"/>
          <ac:spMkLst>
            <pc:docMk/>
            <pc:sldMk cId="2778347549" sldId="278"/>
            <ac:spMk id="2" creationId="{586E7B9E-57DC-CBEB-89A8-BAB4955671D3}"/>
          </ac:spMkLst>
        </pc:spChg>
        <pc:spChg chg="add mod">
          <ac:chgData name="李 適宏" userId="ba70bf4345ae8a18" providerId="Windows Live" clId="Web-{E7DA5099-78A1-408B-84DF-074DE53BB9A0}" dt="2023-08-31T07:23:22.957" v="2528"/>
          <ac:spMkLst>
            <pc:docMk/>
            <pc:sldMk cId="2778347549" sldId="278"/>
            <ac:spMk id="3" creationId="{5B8EAAD2-E307-242C-3D1C-2124E7695518}"/>
          </ac:spMkLst>
        </pc:spChg>
        <pc:spChg chg="add del mod">
          <ac:chgData name="李 適宏" userId="ba70bf4345ae8a18" providerId="Windows Live" clId="Web-{E7DA5099-78A1-408B-84DF-074DE53BB9A0}" dt="2023-08-30T13:03:10.763" v="446"/>
          <ac:spMkLst>
            <pc:docMk/>
            <pc:sldMk cId="2778347549" sldId="278"/>
            <ac:spMk id="5" creationId="{59F03AF3-C7ED-5FD8-319E-09229F8F672A}"/>
          </ac:spMkLst>
        </pc:spChg>
        <pc:spChg chg="mod">
          <ac:chgData name="李 適宏" userId="ba70bf4345ae8a18" providerId="Windows Live" clId="Web-{E7DA5099-78A1-408B-84DF-074DE53BB9A0}" dt="2023-08-30T13:00:32.946" v="437" actId="20577"/>
          <ac:spMkLst>
            <pc:docMk/>
            <pc:sldMk cId="2778347549" sldId="278"/>
            <ac:spMk id="7" creationId="{7B70283C-D4CF-1F44-716D-03B304C2249A}"/>
          </ac:spMkLst>
        </pc:spChg>
        <pc:spChg chg="mod">
          <ac:chgData name="李 適宏" userId="ba70bf4345ae8a18" providerId="Windows Live" clId="Web-{E7DA5099-78A1-408B-84DF-074DE53BB9A0}" dt="2023-08-30T13:00:39.758" v="440" actId="20577"/>
          <ac:spMkLst>
            <pc:docMk/>
            <pc:sldMk cId="2778347549" sldId="278"/>
            <ac:spMk id="9" creationId="{642B57A3-6253-FD80-BA86-C5EC45DB1705}"/>
          </ac:spMkLst>
        </pc:spChg>
        <pc:picChg chg="del">
          <ac:chgData name="李 適宏" userId="ba70bf4345ae8a18" providerId="Windows Live" clId="Web-{E7DA5099-78A1-408B-84DF-074DE53BB9A0}" dt="2023-08-30T13:00:46.368" v="441"/>
          <ac:picMkLst>
            <pc:docMk/>
            <pc:sldMk cId="2778347549" sldId="278"/>
            <ac:picMk id="3" creationId="{31790599-A2DE-5C16-3410-92521D5E9D47}"/>
          </ac:picMkLst>
        </pc:picChg>
        <pc:picChg chg="del">
          <ac:chgData name="李 適宏" userId="ba70bf4345ae8a18" providerId="Windows Live" clId="Web-{E7DA5099-78A1-408B-84DF-074DE53BB9A0}" dt="2023-08-30T13:00:46.571" v="442"/>
          <ac:picMkLst>
            <pc:docMk/>
            <pc:sldMk cId="2778347549" sldId="278"/>
            <ac:picMk id="4" creationId="{4D1C6ADD-071C-C7E0-64FA-1922A67FE4E8}"/>
          </ac:picMkLst>
        </pc:picChg>
        <pc:picChg chg="add mod">
          <ac:chgData name="李 適宏" userId="ba70bf4345ae8a18" providerId="Windows Live" clId="Web-{E7DA5099-78A1-408B-84DF-074DE53BB9A0}" dt="2023-08-30T13:03:29.560" v="450" actId="1076"/>
          <ac:picMkLst>
            <pc:docMk/>
            <pc:sldMk cId="2778347549" sldId="278"/>
            <ac:picMk id="6" creationId="{5D0A4FC2-3D58-E499-5175-88A846022B55}"/>
          </ac:picMkLst>
        </pc:picChg>
        <pc:picChg chg="add mod">
          <ac:chgData name="李 適宏" userId="ba70bf4345ae8a18" providerId="Windows Live" clId="Web-{E7DA5099-78A1-408B-84DF-074DE53BB9A0}" dt="2023-08-30T13:04:46.906" v="454" actId="1076"/>
          <ac:picMkLst>
            <pc:docMk/>
            <pc:sldMk cId="2778347549" sldId="278"/>
            <ac:picMk id="8" creationId="{176243BC-6B65-BF69-6D42-5D8D52CC3A8F}"/>
          </ac:picMkLst>
        </pc:picChg>
        <pc:cxnChg chg="add mod">
          <ac:chgData name="李 適宏" userId="ba70bf4345ae8a18" providerId="Windows Live" clId="Web-{E7DA5099-78A1-408B-84DF-074DE53BB9A0}" dt="2023-08-30T20:47:35.921" v="1875" actId="14100"/>
          <ac:cxnSpMkLst>
            <pc:docMk/>
            <pc:sldMk cId="2778347549" sldId="278"/>
            <ac:cxnSpMk id="4" creationId="{2F117D60-DB32-F27F-F202-745DE38E991D}"/>
          </ac:cxnSpMkLst>
        </pc:cxnChg>
        <pc:cxnChg chg="add mod">
          <ac:chgData name="李 適宏" userId="ba70bf4345ae8a18" providerId="Windows Live" clId="Web-{E7DA5099-78A1-408B-84DF-074DE53BB9A0}" dt="2023-08-30T20:47:45.656" v="1878" actId="14100"/>
          <ac:cxnSpMkLst>
            <pc:docMk/>
            <pc:sldMk cId="2778347549" sldId="278"/>
            <ac:cxnSpMk id="10" creationId="{BAE26980-54EC-4ADF-5E7C-A0AD63CACEE3}"/>
          </ac:cxnSpMkLst>
        </pc:cxnChg>
      </pc:sldChg>
      <pc:sldChg chg="del">
        <pc:chgData name="李 適宏" userId="ba70bf4345ae8a18" providerId="Windows Live" clId="Web-{E7DA5099-78A1-408B-84DF-074DE53BB9A0}" dt="2023-08-30T09:56:24.434" v="44"/>
        <pc:sldMkLst>
          <pc:docMk/>
          <pc:sldMk cId="1139216738" sldId="279"/>
        </pc:sldMkLst>
      </pc:sldChg>
      <pc:sldChg chg="addSp delSp modSp add replId">
        <pc:chgData name="李 適宏" userId="ba70bf4345ae8a18" providerId="Windows Live" clId="Web-{E7DA5099-78A1-408B-84DF-074DE53BB9A0}" dt="2023-08-31T07:23:22.957" v="2529"/>
        <pc:sldMkLst>
          <pc:docMk/>
          <pc:sldMk cId="2876509648" sldId="279"/>
        </pc:sldMkLst>
        <pc:spChg chg="add mod">
          <ac:chgData name="李 適宏" userId="ba70bf4345ae8a18" providerId="Windows Live" clId="Web-{E7DA5099-78A1-408B-84DF-074DE53BB9A0}" dt="2023-08-31T07:23:22.957" v="2529"/>
          <ac:spMkLst>
            <pc:docMk/>
            <pc:sldMk cId="2876509648" sldId="279"/>
            <ac:spMk id="4" creationId="{2AB043E5-7C75-04A2-0A97-DAC773960FD2}"/>
          </ac:spMkLst>
        </pc:spChg>
        <pc:spChg chg="mod">
          <ac:chgData name="李 適宏" userId="ba70bf4345ae8a18" providerId="Windows Live" clId="Web-{E7DA5099-78A1-408B-84DF-074DE53BB9A0}" dt="2023-08-30T13:20:23.855" v="565" actId="20577"/>
          <ac:spMkLst>
            <pc:docMk/>
            <pc:sldMk cId="2876509648" sldId="279"/>
            <ac:spMk id="7" creationId="{7B70283C-D4CF-1F44-716D-03B304C2249A}"/>
          </ac:spMkLst>
        </pc:spChg>
        <pc:spChg chg="del">
          <ac:chgData name="李 適宏" userId="ba70bf4345ae8a18" providerId="Windows Live" clId="Web-{E7DA5099-78A1-408B-84DF-074DE53BB9A0}" dt="2023-08-30T13:05:16.001" v="462"/>
          <ac:spMkLst>
            <pc:docMk/>
            <pc:sldMk cId="2876509648" sldId="279"/>
            <ac:spMk id="9" creationId="{642B57A3-6253-FD80-BA86-C5EC45DB1705}"/>
          </ac:spMkLst>
        </pc:spChg>
        <pc:spChg chg="add mod">
          <ac:chgData name="李 適宏" userId="ba70bf4345ae8a18" providerId="Windows Live" clId="Web-{E7DA5099-78A1-408B-84DF-074DE53BB9A0}" dt="2023-08-30T19:19:00.638" v="808" actId="20577"/>
          <ac:spMkLst>
            <pc:docMk/>
            <pc:sldMk cId="2876509648" sldId="279"/>
            <ac:spMk id="10" creationId="{57B27060-23DD-C14E-2199-90760FF9DE5F}"/>
          </ac:spMkLst>
        </pc:spChg>
        <pc:spChg chg="add del">
          <ac:chgData name="李 適宏" userId="ba70bf4345ae8a18" providerId="Windows Live" clId="Web-{E7DA5099-78A1-408B-84DF-074DE53BB9A0}" dt="2023-08-30T13:09:33.165" v="485"/>
          <ac:spMkLst>
            <pc:docMk/>
            <pc:sldMk cId="2876509648" sldId="279"/>
            <ac:spMk id="11" creationId="{3DBDFE4C-0451-AF39-1607-FA31B17A58D9}"/>
          </ac:spMkLst>
        </pc:spChg>
        <pc:picChg chg="add mod">
          <ac:chgData name="李 適宏" userId="ba70bf4345ae8a18" providerId="Windows Live" clId="Web-{E7DA5099-78A1-408B-84DF-074DE53BB9A0}" dt="2023-08-30T13:06:39.378" v="467" actId="1076"/>
          <ac:picMkLst>
            <pc:docMk/>
            <pc:sldMk cId="2876509648" sldId="279"/>
            <ac:picMk id="3" creationId="{3AE7C658-6F42-8BFB-3AC0-E0A9B05E94D8}"/>
          </ac:picMkLst>
        </pc:picChg>
        <pc:picChg chg="add del mod">
          <ac:chgData name="李 適宏" userId="ba70bf4345ae8a18" providerId="Windows Live" clId="Web-{E7DA5099-78A1-408B-84DF-074DE53BB9A0}" dt="2023-08-30T13:07:25.536" v="470"/>
          <ac:picMkLst>
            <pc:docMk/>
            <pc:sldMk cId="2876509648" sldId="279"/>
            <ac:picMk id="5" creationId="{32D88D96-F8B6-4AF4-BFC2-0F538B57C691}"/>
          </ac:picMkLst>
        </pc:picChg>
        <pc:picChg chg="del">
          <ac:chgData name="李 適宏" userId="ba70bf4345ae8a18" providerId="Windows Live" clId="Web-{E7DA5099-78A1-408B-84DF-074DE53BB9A0}" dt="2023-08-30T13:04:58.922" v="456"/>
          <ac:picMkLst>
            <pc:docMk/>
            <pc:sldMk cId="2876509648" sldId="279"/>
            <ac:picMk id="6" creationId="{5D0A4FC2-3D58-E499-5175-88A846022B55}"/>
          </ac:picMkLst>
        </pc:picChg>
        <pc:picChg chg="del">
          <ac:chgData name="李 適宏" userId="ba70bf4345ae8a18" providerId="Windows Live" clId="Web-{E7DA5099-78A1-408B-84DF-074DE53BB9A0}" dt="2023-08-30T13:04:59.453" v="457"/>
          <ac:picMkLst>
            <pc:docMk/>
            <pc:sldMk cId="2876509648" sldId="279"/>
            <ac:picMk id="8" creationId="{176243BC-6B65-BF69-6D42-5D8D52CC3A8F}"/>
          </ac:picMkLst>
        </pc:picChg>
        <pc:cxnChg chg="add mod">
          <ac:chgData name="李 適宏" userId="ba70bf4345ae8a18" providerId="Windows Live" clId="Web-{E7DA5099-78A1-408B-84DF-074DE53BB9A0}" dt="2023-08-30T20:47:24.749" v="1872" actId="1076"/>
          <ac:cxnSpMkLst>
            <pc:docMk/>
            <pc:sldMk cId="2876509648" sldId="279"/>
            <ac:cxnSpMk id="5" creationId="{12E06FFC-7339-CACA-18CD-9B3B6B363754}"/>
          </ac:cxnSpMkLst>
        </pc:cxnChg>
      </pc:sldChg>
      <pc:sldChg chg="del">
        <pc:chgData name="李 適宏" userId="ba70bf4345ae8a18" providerId="Windows Live" clId="Web-{E7DA5099-78A1-408B-84DF-074DE53BB9A0}" dt="2023-08-30T09:56:24.434" v="45"/>
        <pc:sldMkLst>
          <pc:docMk/>
          <pc:sldMk cId="2089769532" sldId="280"/>
        </pc:sldMkLst>
      </pc:sldChg>
      <pc:sldChg chg="addSp modSp new ord modNotes">
        <pc:chgData name="李 適宏" userId="ba70bf4345ae8a18" providerId="Windows Live" clId="Web-{E7DA5099-78A1-408B-84DF-074DE53BB9A0}" dt="2023-08-31T07:23:22.988" v="2531"/>
        <pc:sldMkLst>
          <pc:docMk/>
          <pc:sldMk cId="2366481983" sldId="280"/>
        </pc:sldMkLst>
        <pc:spChg chg="mod">
          <ac:chgData name="李 適宏" userId="ba70bf4345ae8a18" providerId="Windows Live" clId="Web-{E7DA5099-78A1-408B-84DF-074DE53BB9A0}" dt="2023-08-30T18:46:01.071" v="600" actId="20577"/>
          <ac:spMkLst>
            <pc:docMk/>
            <pc:sldMk cId="2366481983" sldId="280"/>
            <ac:spMk id="2" creationId="{22B757A1-34EF-296F-C492-509B10CCA717}"/>
          </ac:spMkLst>
        </pc:spChg>
        <pc:spChg chg="mod">
          <ac:chgData name="李 適宏" userId="ba70bf4345ae8a18" providerId="Windows Live" clId="Web-{E7DA5099-78A1-408B-84DF-074DE53BB9A0}" dt="2023-08-30T18:56:33.840" v="713" actId="20577"/>
          <ac:spMkLst>
            <pc:docMk/>
            <pc:sldMk cId="2366481983" sldId="280"/>
            <ac:spMk id="3" creationId="{96577230-7D86-D0B7-608C-4C71188C0301}"/>
          </ac:spMkLst>
        </pc:spChg>
        <pc:spChg chg="add mod">
          <ac:chgData name="李 適宏" userId="ba70bf4345ae8a18" providerId="Windows Live" clId="Web-{E7DA5099-78A1-408B-84DF-074DE53BB9A0}" dt="2023-08-31T07:23:22.988" v="2531"/>
          <ac:spMkLst>
            <pc:docMk/>
            <pc:sldMk cId="2366481983" sldId="280"/>
            <ac:spMk id="4" creationId="{CB31F11B-9FF8-C371-D1BE-7B33E2E6E5ED}"/>
          </ac:spMkLst>
        </pc:spChg>
      </pc:sldChg>
      <pc:sldChg chg="del">
        <pc:chgData name="李 適宏" userId="ba70bf4345ae8a18" providerId="Windows Live" clId="Web-{E7DA5099-78A1-408B-84DF-074DE53BB9A0}" dt="2023-08-30T09:56:24.153" v="43"/>
        <pc:sldMkLst>
          <pc:docMk/>
          <pc:sldMk cId="139360540" sldId="281"/>
        </pc:sldMkLst>
      </pc:sldChg>
      <pc:sldChg chg="addSp delSp modSp new">
        <pc:chgData name="李 適宏" userId="ba70bf4345ae8a18" providerId="Windows Live" clId="Web-{E7DA5099-78A1-408B-84DF-074DE53BB9A0}" dt="2023-08-31T07:26:23.869" v="2559" actId="20577"/>
        <pc:sldMkLst>
          <pc:docMk/>
          <pc:sldMk cId="1250583130" sldId="281"/>
        </pc:sldMkLst>
        <pc:spChg chg="mod">
          <ac:chgData name="李 適宏" userId="ba70bf4345ae8a18" providerId="Windows Live" clId="Web-{E7DA5099-78A1-408B-84DF-074DE53BB9A0}" dt="2023-08-30T18:58:56.954" v="716" actId="20577"/>
          <ac:spMkLst>
            <pc:docMk/>
            <pc:sldMk cId="1250583130" sldId="281"/>
            <ac:spMk id="2" creationId="{274890AF-9A0C-4C2E-42B0-73C0D726D449}"/>
          </ac:spMkLst>
        </pc:spChg>
        <pc:spChg chg="mod">
          <ac:chgData name="李 適宏" userId="ba70bf4345ae8a18" providerId="Windows Live" clId="Web-{E7DA5099-78A1-408B-84DF-074DE53BB9A0}" dt="2023-08-31T07:26:23.869" v="2559" actId="20577"/>
          <ac:spMkLst>
            <pc:docMk/>
            <pc:sldMk cId="1250583130" sldId="281"/>
            <ac:spMk id="3" creationId="{BA75B119-A2A2-860D-8787-7E5292210D0A}"/>
          </ac:spMkLst>
        </pc:spChg>
        <pc:spChg chg="add mod">
          <ac:chgData name="李 適宏" userId="ba70bf4345ae8a18" providerId="Windows Live" clId="Web-{E7DA5099-78A1-408B-84DF-074DE53BB9A0}" dt="2023-08-31T07:23:22.973" v="2530"/>
          <ac:spMkLst>
            <pc:docMk/>
            <pc:sldMk cId="1250583130" sldId="281"/>
            <ac:spMk id="4" creationId="{BEC5296C-9088-BE6D-07E6-1116B6B730E5}"/>
          </ac:spMkLst>
        </pc:spChg>
        <pc:spChg chg="add del mod">
          <ac:chgData name="李 適宏" userId="ba70bf4345ae8a18" providerId="Windows Live" clId="Web-{E7DA5099-78A1-408B-84DF-074DE53BB9A0}" dt="2023-08-30T19:08:19.767" v="778"/>
          <ac:spMkLst>
            <pc:docMk/>
            <pc:sldMk cId="1250583130" sldId="281"/>
            <ac:spMk id="4" creationId="{EEA38AA7-2E29-2FB9-9B1A-5D8280CDC83A}"/>
          </ac:spMkLst>
        </pc:spChg>
        <pc:picChg chg="add mod">
          <ac:chgData name="李 適宏" userId="ba70bf4345ae8a18" providerId="Windows Live" clId="Web-{E7DA5099-78A1-408B-84DF-074DE53BB9A0}" dt="2023-08-30T19:09:04.284" v="785" actId="1076"/>
          <ac:picMkLst>
            <pc:docMk/>
            <pc:sldMk cId="1250583130" sldId="281"/>
            <ac:picMk id="5" creationId="{9A001351-ADAB-5B92-987F-9447F2F50040}"/>
          </ac:picMkLst>
        </pc:picChg>
      </pc:sldChg>
      <pc:sldChg chg="del">
        <pc:chgData name="李 適宏" userId="ba70bf4345ae8a18" providerId="Windows Live" clId="Web-{E7DA5099-78A1-408B-84DF-074DE53BB9A0}" dt="2023-08-30T09:56:24.153" v="41"/>
        <pc:sldMkLst>
          <pc:docMk/>
          <pc:sldMk cId="324218543" sldId="282"/>
        </pc:sldMkLst>
      </pc:sldChg>
      <pc:sldChg chg="addSp modSp new">
        <pc:chgData name="李 適宏" userId="ba70bf4345ae8a18" providerId="Windows Live" clId="Web-{E7DA5099-78A1-408B-84DF-074DE53BB9A0}" dt="2023-08-31T07:23:23.004" v="2532"/>
        <pc:sldMkLst>
          <pc:docMk/>
          <pc:sldMk cId="1129166158" sldId="282"/>
        </pc:sldMkLst>
        <pc:spChg chg="mod">
          <ac:chgData name="李 適宏" userId="ba70bf4345ae8a18" providerId="Windows Live" clId="Web-{E7DA5099-78A1-408B-84DF-074DE53BB9A0}" dt="2023-08-30T19:17:43.543" v="803" actId="20577"/>
          <ac:spMkLst>
            <pc:docMk/>
            <pc:sldMk cId="1129166158" sldId="282"/>
            <ac:spMk id="2" creationId="{B82D5465-6424-897A-20FA-D053DDB15427}"/>
          </ac:spMkLst>
        </pc:spChg>
        <pc:spChg chg="mod">
          <ac:chgData name="李 適宏" userId="ba70bf4345ae8a18" providerId="Windows Live" clId="Web-{E7DA5099-78A1-408B-84DF-074DE53BB9A0}" dt="2023-08-30T19:28:28.793" v="959" actId="20577"/>
          <ac:spMkLst>
            <pc:docMk/>
            <pc:sldMk cId="1129166158" sldId="282"/>
            <ac:spMk id="3" creationId="{C228B281-FB0F-E075-C48B-F53E99703D4A}"/>
          </ac:spMkLst>
        </pc:spChg>
        <pc:spChg chg="add mod">
          <ac:chgData name="李 適宏" userId="ba70bf4345ae8a18" providerId="Windows Live" clId="Web-{E7DA5099-78A1-408B-84DF-074DE53BB9A0}" dt="2023-08-31T07:23:23.004" v="2532"/>
          <ac:spMkLst>
            <pc:docMk/>
            <pc:sldMk cId="1129166158" sldId="282"/>
            <ac:spMk id="4" creationId="{556B5CE7-E875-6066-D67D-C82DF62F6986}"/>
          </ac:spMkLst>
        </pc:spChg>
      </pc:sldChg>
      <pc:sldChg chg="addSp delSp modSp new">
        <pc:chgData name="李 適宏" userId="ba70bf4345ae8a18" providerId="Windows Live" clId="Web-{E7DA5099-78A1-408B-84DF-074DE53BB9A0}" dt="2023-08-31T07:23:23.004" v="2533"/>
        <pc:sldMkLst>
          <pc:docMk/>
          <pc:sldMk cId="2495757006" sldId="283"/>
        </pc:sldMkLst>
        <pc:spChg chg="mod">
          <ac:chgData name="李 適宏" userId="ba70bf4345ae8a18" providerId="Windows Live" clId="Web-{E7DA5099-78A1-408B-84DF-074DE53BB9A0}" dt="2023-08-30T19:30:44.077" v="981" actId="20577"/>
          <ac:spMkLst>
            <pc:docMk/>
            <pc:sldMk cId="2495757006" sldId="283"/>
            <ac:spMk id="2" creationId="{8F6145AE-13C2-819A-454C-6D0420413DB1}"/>
          </ac:spMkLst>
        </pc:spChg>
        <pc:spChg chg="add mod">
          <ac:chgData name="李 適宏" userId="ba70bf4345ae8a18" providerId="Windows Live" clId="Web-{E7DA5099-78A1-408B-84DF-074DE53BB9A0}" dt="2023-08-31T07:23:23.004" v="2533"/>
          <ac:spMkLst>
            <pc:docMk/>
            <pc:sldMk cId="2495757006" sldId="283"/>
            <ac:spMk id="3" creationId="{8F244933-83B6-6CEF-3860-612C80FC75D0}"/>
          </ac:spMkLst>
        </pc:spChg>
        <pc:spChg chg="del">
          <ac:chgData name="李 適宏" userId="ba70bf4345ae8a18" providerId="Windows Live" clId="Web-{E7DA5099-78A1-408B-84DF-074DE53BB9A0}" dt="2023-08-30T19:29:16.419" v="961"/>
          <ac:spMkLst>
            <pc:docMk/>
            <pc:sldMk cId="2495757006" sldId="283"/>
            <ac:spMk id="3" creationId="{B63C4760-BB30-5BC1-84E1-49985E3F0C76}"/>
          </ac:spMkLst>
        </pc:spChg>
        <pc:spChg chg="add mod">
          <ac:chgData name="李 適宏" userId="ba70bf4345ae8a18" providerId="Windows Live" clId="Web-{E7DA5099-78A1-408B-84DF-074DE53BB9A0}" dt="2023-08-30T19:39:03.089" v="1088" actId="20577"/>
          <ac:spMkLst>
            <pc:docMk/>
            <pc:sldMk cId="2495757006" sldId="283"/>
            <ac:spMk id="5" creationId="{6F3CE8F8-1C83-7161-7592-879A01980E90}"/>
          </ac:spMkLst>
        </pc:spChg>
        <pc:picChg chg="add mod ord">
          <ac:chgData name="李 適宏" userId="ba70bf4345ae8a18" providerId="Windows Live" clId="Web-{E7DA5099-78A1-408B-84DF-074DE53BB9A0}" dt="2023-08-30T19:29:20.184" v="962" actId="1076"/>
          <ac:picMkLst>
            <pc:docMk/>
            <pc:sldMk cId="2495757006" sldId="283"/>
            <ac:picMk id="4" creationId="{9405F2E0-7FF5-EA28-9417-F2492CDE6B86}"/>
          </ac:picMkLst>
        </pc:picChg>
      </pc:sldChg>
      <pc:sldChg chg="del">
        <pc:chgData name="李 適宏" userId="ba70bf4345ae8a18" providerId="Windows Live" clId="Web-{E7DA5099-78A1-408B-84DF-074DE53BB9A0}" dt="2023-08-30T09:56:24.059" v="40"/>
        <pc:sldMkLst>
          <pc:docMk/>
          <pc:sldMk cId="4023731045" sldId="283"/>
        </pc:sldMkLst>
      </pc:sldChg>
      <pc:sldChg chg="addSp modSp new">
        <pc:chgData name="李 適宏" userId="ba70bf4345ae8a18" providerId="Windows Live" clId="Web-{E7DA5099-78A1-408B-84DF-074DE53BB9A0}" dt="2023-08-31T07:23:23.020" v="2534"/>
        <pc:sldMkLst>
          <pc:docMk/>
          <pc:sldMk cId="918537606" sldId="284"/>
        </pc:sldMkLst>
        <pc:spChg chg="mod">
          <ac:chgData name="李 適宏" userId="ba70bf4345ae8a18" providerId="Windows Live" clId="Web-{E7DA5099-78A1-408B-84DF-074DE53BB9A0}" dt="2023-08-30T19:40:39.857" v="1091" actId="20577"/>
          <ac:spMkLst>
            <pc:docMk/>
            <pc:sldMk cId="918537606" sldId="284"/>
            <ac:spMk id="2" creationId="{35CB59DA-99AE-1E3F-BE67-E0117A48E919}"/>
          </ac:spMkLst>
        </pc:spChg>
        <pc:spChg chg="mod">
          <ac:chgData name="李 適宏" userId="ba70bf4345ae8a18" providerId="Windows Live" clId="Web-{E7DA5099-78A1-408B-84DF-074DE53BB9A0}" dt="2023-08-30T19:45:21.114" v="1172" actId="20577"/>
          <ac:spMkLst>
            <pc:docMk/>
            <pc:sldMk cId="918537606" sldId="284"/>
            <ac:spMk id="3" creationId="{84ACAE3E-62A4-ED5D-359B-7C704CB5F38B}"/>
          </ac:spMkLst>
        </pc:spChg>
        <pc:spChg chg="add mod">
          <ac:chgData name="李 適宏" userId="ba70bf4345ae8a18" providerId="Windows Live" clId="Web-{E7DA5099-78A1-408B-84DF-074DE53BB9A0}" dt="2023-08-31T07:23:23.020" v="2534"/>
          <ac:spMkLst>
            <pc:docMk/>
            <pc:sldMk cId="918537606" sldId="284"/>
            <ac:spMk id="4" creationId="{8FEB5D2D-D98A-3EF2-7D48-C28E9551B7D3}"/>
          </ac:spMkLst>
        </pc:spChg>
      </pc:sldChg>
      <pc:sldChg chg="del">
        <pc:chgData name="李 適宏" userId="ba70bf4345ae8a18" providerId="Windows Live" clId="Web-{E7DA5099-78A1-408B-84DF-074DE53BB9A0}" dt="2023-08-30T09:56:24.059" v="39"/>
        <pc:sldMkLst>
          <pc:docMk/>
          <pc:sldMk cId="4184696065" sldId="284"/>
        </pc:sldMkLst>
      </pc:sldChg>
      <pc:sldChg chg="del">
        <pc:chgData name="李 適宏" userId="ba70bf4345ae8a18" providerId="Windows Live" clId="Web-{E7DA5099-78A1-408B-84DF-074DE53BB9A0}" dt="2023-08-30T09:56:24.059" v="38"/>
        <pc:sldMkLst>
          <pc:docMk/>
          <pc:sldMk cId="468694768" sldId="285"/>
        </pc:sldMkLst>
      </pc:sldChg>
      <pc:sldChg chg="addSp delSp modSp new">
        <pc:chgData name="李 適宏" userId="ba70bf4345ae8a18" providerId="Windows Live" clId="Web-{E7DA5099-78A1-408B-84DF-074DE53BB9A0}" dt="2023-08-31T07:23:23.051" v="2535"/>
        <pc:sldMkLst>
          <pc:docMk/>
          <pc:sldMk cId="1163189224" sldId="285"/>
        </pc:sldMkLst>
        <pc:spChg chg="mod">
          <ac:chgData name="李 適宏" userId="ba70bf4345ae8a18" providerId="Windows Live" clId="Web-{E7DA5099-78A1-408B-84DF-074DE53BB9A0}" dt="2023-08-30T20:11:24.932" v="1636" actId="20577"/>
          <ac:spMkLst>
            <pc:docMk/>
            <pc:sldMk cId="1163189224" sldId="285"/>
            <ac:spMk id="2" creationId="{E6428363-9E49-B06E-A74D-8935475A42EB}"/>
          </ac:spMkLst>
        </pc:spChg>
        <pc:spChg chg="mod">
          <ac:chgData name="李 適宏" userId="ba70bf4345ae8a18" providerId="Windows Live" clId="Web-{E7DA5099-78A1-408B-84DF-074DE53BB9A0}" dt="2023-08-30T20:17:24.535" v="1772" actId="20577"/>
          <ac:spMkLst>
            <pc:docMk/>
            <pc:sldMk cId="1163189224" sldId="285"/>
            <ac:spMk id="3" creationId="{62FC13A2-4CDE-B7E6-3DA7-925B2F0F99EF}"/>
          </ac:spMkLst>
        </pc:spChg>
        <pc:spChg chg="add mod">
          <ac:chgData name="李 適宏" userId="ba70bf4345ae8a18" providerId="Windows Live" clId="Web-{E7DA5099-78A1-408B-84DF-074DE53BB9A0}" dt="2023-08-31T07:23:23.051" v="2535"/>
          <ac:spMkLst>
            <pc:docMk/>
            <pc:sldMk cId="1163189224" sldId="285"/>
            <ac:spMk id="4" creationId="{27E637F6-D0DE-5D5A-964A-DDBDFBF5EC9A}"/>
          </ac:spMkLst>
        </pc:spChg>
        <pc:graphicFrameChg chg="add mod modGraphic">
          <ac:chgData name="李 適宏" userId="ba70bf4345ae8a18" providerId="Windows Live" clId="Web-{E7DA5099-78A1-408B-84DF-074DE53BB9A0}" dt="2023-08-30T20:38:31.080" v="1790"/>
          <ac:graphicFrameMkLst>
            <pc:docMk/>
            <pc:sldMk cId="1163189224" sldId="285"/>
            <ac:graphicFrameMk id="5" creationId="{FE83D9F6-757B-C76E-8D81-317A44A27283}"/>
          </ac:graphicFrameMkLst>
        </pc:graphicFrameChg>
        <pc:graphicFrameChg chg="add mod modGraphic">
          <ac:chgData name="李 適宏" userId="ba70bf4345ae8a18" providerId="Windows Live" clId="Web-{E7DA5099-78A1-408B-84DF-074DE53BB9A0}" dt="2023-08-30T20:10:53.525" v="1619" actId="1076"/>
          <ac:graphicFrameMkLst>
            <pc:docMk/>
            <pc:sldMk cId="1163189224" sldId="285"/>
            <ac:graphicFrameMk id="6" creationId="{36EA033C-9781-F383-536D-366F5DAD01B7}"/>
          </ac:graphicFrameMkLst>
        </pc:graphicFrameChg>
        <pc:picChg chg="add del mod">
          <ac:chgData name="李 適宏" userId="ba70bf4345ae8a18" providerId="Windows Live" clId="Web-{E7DA5099-78A1-408B-84DF-074DE53BB9A0}" dt="2023-08-30T20:05:45.315" v="1550"/>
          <ac:picMkLst>
            <pc:docMk/>
            <pc:sldMk cId="1163189224" sldId="285"/>
            <ac:picMk id="4" creationId="{D12873D1-A318-A32E-8C30-C7B7A2AB8884}"/>
          </ac:picMkLst>
        </pc:picChg>
        <pc:picChg chg="add del mod">
          <ac:chgData name="李 適宏" userId="ba70bf4345ae8a18" providerId="Windows Live" clId="Web-{E7DA5099-78A1-408B-84DF-074DE53BB9A0}" dt="2023-08-30T20:08:35.038" v="1570"/>
          <ac:picMkLst>
            <pc:docMk/>
            <pc:sldMk cId="1163189224" sldId="285"/>
            <ac:picMk id="7" creationId="{ED8F85C6-24AA-A7DC-2A95-F71EC8413F74}"/>
          </ac:picMkLst>
        </pc:picChg>
        <pc:picChg chg="add mod ord">
          <ac:chgData name="李 適宏" userId="ba70bf4345ae8a18" providerId="Windows Live" clId="Web-{E7DA5099-78A1-408B-84DF-074DE53BB9A0}" dt="2023-08-30T20:10:57.666" v="1620"/>
          <ac:picMkLst>
            <pc:docMk/>
            <pc:sldMk cId="1163189224" sldId="285"/>
            <ac:picMk id="8" creationId="{91E2D868-83DB-C4F8-C4B8-97551ACFF8C1}"/>
          </ac:picMkLst>
        </pc:picChg>
        <pc:cxnChg chg="add mod">
          <ac:chgData name="李 適宏" userId="ba70bf4345ae8a18" providerId="Windows Live" clId="Web-{E7DA5099-78A1-408B-84DF-074DE53BB9A0}" dt="2023-08-30T20:47:04.827" v="1868" actId="1076"/>
          <ac:cxnSpMkLst>
            <pc:docMk/>
            <pc:sldMk cId="1163189224" sldId="285"/>
            <ac:cxnSpMk id="9" creationId="{3403112F-9F7E-C354-EC03-ADECEA6C0B48}"/>
          </ac:cxnSpMkLst>
        </pc:cxnChg>
      </pc:sldChg>
      <pc:sldChg chg="addSp delSp modSp new">
        <pc:chgData name="李 適宏" userId="ba70bf4345ae8a18" providerId="Windows Live" clId="Web-{E7DA5099-78A1-408B-84DF-074DE53BB9A0}" dt="2023-08-31T07:23:23.082" v="2536"/>
        <pc:sldMkLst>
          <pc:docMk/>
          <pc:sldMk cId="1683517903" sldId="286"/>
        </pc:sldMkLst>
        <pc:spChg chg="mod">
          <ac:chgData name="李 適宏" userId="ba70bf4345ae8a18" providerId="Windows Live" clId="Web-{E7DA5099-78A1-408B-84DF-074DE53BB9A0}" dt="2023-08-30T20:37:34.079" v="1785" actId="20577"/>
          <ac:spMkLst>
            <pc:docMk/>
            <pc:sldMk cId="1683517903" sldId="286"/>
            <ac:spMk id="2" creationId="{A004FD11-257D-62CE-D688-723D2E67FB37}"/>
          </ac:spMkLst>
        </pc:spChg>
        <pc:spChg chg="add mod">
          <ac:chgData name="李 適宏" userId="ba70bf4345ae8a18" providerId="Windows Live" clId="Web-{E7DA5099-78A1-408B-84DF-074DE53BB9A0}" dt="2023-08-31T07:23:23.082" v="2536"/>
          <ac:spMkLst>
            <pc:docMk/>
            <pc:sldMk cId="1683517903" sldId="286"/>
            <ac:spMk id="3" creationId="{04EDCC1F-8918-FA2A-0DDD-7497C207A591}"/>
          </ac:spMkLst>
        </pc:spChg>
        <pc:spChg chg="del mod">
          <ac:chgData name="李 適宏" userId="ba70bf4345ae8a18" providerId="Windows Live" clId="Web-{E7DA5099-78A1-408B-84DF-074DE53BB9A0}" dt="2023-08-30T20:41:10.178" v="1800"/>
          <ac:spMkLst>
            <pc:docMk/>
            <pc:sldMk cId="1683517903" sldId="286"/>
            <ac:spMk id="3" creationId="{110FF0CA-2C6B-6141-5925-3FD2B02DF836}"/>
          </ac:spMkLst>
        </pc:spChg>
        <pc:spChg chg="add del mod">
          <ac:chgData name="李 適宏" userId="ba70bf4345ae8a18" providerId="Windows Live" clId="Web-{E7DA5099-78A1-408B-84DF-074DE53BB9A0}" dt="2023-08-30T20:40:41.318" v="1799"/>
          <ac:spMkLst>
            <pc:docMk/>
            <pc:sldMk cId="1683517903" sldId="286"/>
            <ac:spMk id="8" creationId="{F2FAC252-6DA2-3064-430B-73A955F4A344}"/>
          </ac:spMkLst>
        </pc:spChg>
        <pc:spChg chg="add mod">
          <ac:chgData name="李 適宏" userId="ba70bf4345ae8a18" providerId="Windows Live" clId="Web-{E7DA5099-78A1-408B-84DF-074DE53BB9A0}" dt="2023-08-30T20:45:08.246" v="1859" actId="20577"/>
          <ac:spMkLst>
            <pc:docMk/>
            <pc:sldMk cId="1683517903" sldId="286"/>
            <ac:spMk id="10" creationId="{26C2C17A-B174-444A-6239-F4E7F4A8C36E}"/>
          </ac:spMkLst>
        </pc:spChg>
        <pc:graphicFrameChg chg="add">
          <ac:chgData name="李 適宏" userId="ba70bf4345ae8a18" providerId="Windows Live" clId="Web-{E7DA5099-78A1-408B-84DF-074DE53BB9A0}" dt="2023-08-30T20:38:11.909" v="1786"/>
          <ac:graphicFrameMkLst>
            <pc:docMk/>
            <pc:sldMk cId="1683517903" sldId="286"/>
            <ac:graphicFrameMk id="5" creationId="{7E4D3DB7-9B03-0AD2-FBB7-028F48FFDB15}"/>
          </ac:graphicFrameMkLst>
        </pc:graphicFrameChg>
        <pc:graphicFrameChg chg="add mod modGraphic">
          <ac:chgData name="李 適宏" userId="ba70bf4345ae8a18" providerId="Windows Live" clId="Web-{E7DA5099-78A1-408B-84DF-074DE53BB9A0}" dt="2023-08-30T20:38:35.456" v="1792"/>
          <ac:graphicFrameMkLst>
            <pc:docMk/>
            <pc:sldMk cId="1683517903" sldId="286"/>
            <ac:graphicFrameMk id="7" creationId="{51168FDF-8612-72D2-66F0-A18598AF96BB}"/>
          </ac:graphicFrameMkLst>
        </pc:graphicFrameChg>
        <pc:picChg chg="add mod ord">
          <ac:chgData name="李 適宏" userId="ba70bf4345ae8a18" providerId="Windows Live" clId="Web-{E7DA5099-78A1-408B-84DF-074DE53BB9A0}" dt="2023-08-30T20:41:17.178" v="1802" actId="1076"/>
          <ac:picMkLst>
            <pc:docMk/>
            <pc:sldMk cId="1683517903" sldId="286"/>
            <ac:picMk id="9" creationId="{95A40EC2-584F-AB00-080A-2FE4DDD50844}"/>
          </ac:picMkLst>
        </pc:picChg>
      </pc:sldChg>
      <pc:sldChg chg="del">
        <pc:chgData name="李 適宏" userId="ba70bf4345ae8a18" providerId="Windows Live" clId="Web-{E7DA5099-78A1-408B-84DF-074DE53BB9A0}" dt="2023-08-30T09:56:24.059" v="37"/>
        <pc:sldMkLst>
          <pc:docMk/>
          <pc:sldMk cId="3819135115" sldId="286"/>
        </pc:sldMkLst>
      </pc:sldChg>
      <pc:sldChg chg="addSp modSp new">
        <pc:chgData name="李 適宏" userId="ba70bf4345ae8a18" providerId="Windows Live" clId="Web-{E7DA5099-78A1-408B-84DF-074DE53BB9A0}" dt="2023-08-31T07:23:23.082" v="2537"/>
        <pc:sldMkLst>
          <pc:docMk/>
          <pc:sldMk cId="2152916773" sldId="287"/>
        </pc:sldMkLst>
        <pc:spChg chg="mod">
          <ac:chgData name="李 適宏" userId="ba70bf4345ae8a18" providerId="Windows Live" clId="Web-{E7DA5099-78A1-408B-84DF-074DE53BB9A0}" dt="2023-08-31T06:06:23.073" v="1897" actId="20577"/>
          <ac:spMkLst>
            <pc:docMk/>
            <pc:sldMk cId="2152916773" sldId="287"/>
            <ac:spMk id="2" creationId="{3F2412AD-2AFB-13E9-4B13-8527F4C62FF6}"/>
          </ac:spMkLst>
        </pc:spChg>
        <pc:spChg chg="mod">
          <ac:chgData name="李 適宏" userId="ba70bf4345ae8a18" providerId="Windows Live" clId="Web-{E7DA5099-78A1-408B-84DF-074DE53BB9A0}" dt="2023-08-31T06:16:10.512" v="2085" actId="20577"/>
          <ac:spMkLst>
            <pc:docMk/>
            <pc:sldMk cId="2152916773" sldId="287"/>
            <ac:spMk id="3" creationId="{7911B56A-1115-9429-3174-CAF0E5D2CD92}"/>
          </ac:spMkLst>
        </pc:spChg>
        <pc:spChg chg="add mod">
          <ac:chgData name="李 適宏" userId="ba70bf4345ae8a18" providerId="Windows Live" clId="Web-{E7DA5099-78A1-408B-84DF-074DE53BB9A0}" dt="2023-08-31T07:23:23.082" v="2537"/>
          <ac:spMkLst>
            <pc:docMk/>
            <pc:sldMk cId="2152916773" sldId="287"/>
            <ac:spMk id="4" creationId="{A8D934C0-8310-91DC-0CD2-AC8E4FCC94A1}"/>
          </ac:spMkLst>
        </pc:spChg>
      </pc:sldChg>
      <pc:sldChg chg="del">
        <pc:chgData name="李 適宏" userId="ba70bf4345ae8a18" providerId="Windows Live" clId="Web-{E7DA5099-78A1-408B-84DF-074DE53BB9A0}" dt="2023-08-30T09:56:24.153" v="42"/>
        <pc:sldMkLst>
          <pc:docMk/>
          <pc:sldMk cId="2639931187" sldId="287"/>
        </pc:sldMkLst>
      </pc:sldChg>
      <pc:sldChg chg="addSp modSp new ord modNotes">
        <pc:chgData name="李 適宏" userId="ba70bf4345ae8a18" providerId="Windows Live" clId="Web-{E7DA5099-78A1-408B-84DF-074DE53BB9A0}" dt="2023-08-31T07:23:23.098" v="2538"/>
        <pc:sldMkLst>
          <pc:docMk/>
          <pc:sldMk cId="1025841646" sldId="288"/>
        </pc:sldMkLst>
        <pc:spChg chg="mod">
          <ac:chgData name="李 適宏" userId="ba70bf4345ae8a18" providerId="Windows Live" clId="Web-{E7DA5099-78A1-408B-84DF-074DE53BB9A0}" dt="2023-08-31T06:54:09.953" v="2306" actId="20577"/>
          <ac:spMkLst>
            <pc:docMk/>
            <pc:sldMk cId="1025841646" sldId="288"/>
            <ac:spMk id="2" creationId="{EE70504A-5172-8BA8-9C15-0F7B69AAB495}"/>
          </ac:spMkLst>
        </pc:spChg>
        <pc:spChg chg="mod">
          <ac:chgData name="李 適宏" userId="ba70bf4345ae8a18" providerId="Windows Live" clId="Web-{E7DA5099-78A1-408B-84DF-074DE53BB9A0}" dt="2023-08-31T07:09:04.901" v="2464" actId="20577"/>
          <ac:spMkLst>
            <pc:docMk/>
            <pc:sldMk cId="1025841646" sldId="288"/>
            <ac:spMk id="3" creationId="{11ED5AA8-FA66-12B1-7561-3FE447FE851E}"/>
          </ac:spMkLst>
        </pc:spChg>
        <pc:spChg chg="add mod">
          <ac:chgData name="李 適宏" userId="ba70bf4345ae8a18" providerId="Windows Live" clId="Web-{E7DA5099-78A1-408B-84DF-074DE53BB9A0}" dt="2023-08-31T07:23:23.098" v="2538"/>
          <ac:spMkLst>
            <pc:docMk/>
            <pc:sldMk cId="1025841646" sldId="288"/>
            <ac:spMk id="4" creationId="{83137B9D-4706-83CA-963E-BFB51394090C}"/>
          </ac:spMkLst>
        </pc:spChg>
      </pc:sldChg>
      <pc:sldChg chg="addSp modSp new ord">
        <pc:chgData name="李 適宏" userId="ba70bf4345ae8a18" providerId="Windows Live" clId="Web-{E7DA5099-78A1-408B-84DF-074DE53BB9A0}" dt="2023-08-31T07:23:23.113" v="2539"/>
        <pc:sldMkLst>
          <pc:docMk/>
          <pc:sldMk cId="1900478409" sldId="289"/>
        </pc:sldMkLst>
        <pc:spChg chg="mod">
          <ac:chgData name="李 適宏" userId="ba70bf4345ae8a18" providerId="Windows Live" clId="Web-{E7DA5099-78A1-408B-84DF-074DE53BB9A0}" dt="2023-08-31T06:54:14.485" v="2308" actId="20577"/>
          <ac:spMkLst>
            <pc:docMk/>
            <pc:sldMk cId="1900478409" sldId="289"/>
            <ac:spMk id="2" creationId="{08B7EDD0-E380-A8FC-31BE-E3386BA990D3}"/>
          </ac:spMkLst>
        </pc:spChg>
        <pc:spChg chg="mod">
          <ac:chgData name="李 適宏" userId="ba70bf4345ae8a18" providerId="Windows Live" clId="Web-{E7DA5099-78A1-408B-84DF-074DE53BB9A0}" dt="2023-08-31T07:18:44.090" v="2512" actId="20577"/>
          <ac:spMkLst>
            <pc:docMk/>
            <pc:sldMk cId="1900478409" sldId="289"/>
            <ac:spMk id="3" creationId="{2CFE26D1-1383-BF51-E3AF-009ADF969ECE}"/>
          </ac:spMkLst>
        </pc:spChg>
        <pc:spChg chg="add mod">
          <ac:chgData name="李 適宏" userId="ba70bf4345ae8a18" providerId="Windows Live" clId="Web-{E7DA5099-78A1-408B-84DF-074DE53BB9A0}" dt="2023-08-31T07:23:23.113" v="2539"/>
          <ac:spMkLst>
            <pc:docMk/>
            <pc:sldMk cId="1900478409" sldId="289"/>
            <ac:spMk id="4" creationId="{DD52911A-EB32-209A-14C0-E973569B1CF4}"/>
          </ac:spMkLst>
        </pc:spChg>
      </pc:sldChg>
    </pc:docChg>
  </pc:docChgLst>
  <pc:docChgLst>
    <pc:chgData name="李 適宏" userId="ba70bf4345ae8a18" providerId="Windows Live" clId="Web-{F70ECEBF-8AD3-43A7-BF35-843D2F9F26F7}"/>
    <pc:docChg chg="addSld modSld sldOrd">
      <pc:chgData name="李 適宏" userId="ba70bf4345ae8a18" providerId="Windows Live" clId="Web-{F70ECEBF-8AD3-43A7-BF35-843D2F9F26F7}" dt="2023-09-04T05:18:59.643" v="21" actId="20577"/>
      <pc:docMkLst>
        <pc:docMk/>
      </pc:docMkLst>
      <pc:sldChg chg="modSp">
        <pc:chgData name="李 適宏" userId="ba70bf4345ae8a18" providerId="Windows Live" clId="Web-{F70ECEBF-8AD3-43A7-BF35-843D2F9F26F7}" dt="2023-09-04T04:41:07.889" v="4" actId="20577"/>
        <pc:sldMkLst>
          <pc:docMk/>
          <pc:sldMk cId="1250583130" sldId="281"/>
        </pc:sldMkLst>
        <pc:spChg chg="mod">
          <ac:chgData name="李 適宏" userId="ba70bf4345ae8a18" providerId="Windows Live" clId="Web-{F70ECEBF-8AD3-43A7-BF35-843D2F9F26F7}" dt="2023-09-04T04:41:07.889" v="4" actId="20577"/>
          <ac:spMkLst>
            <pc:docMk/>
            <pc:sldMk cId="1250583130" sldId="281"/>
            <ac:spMk id="3" creationId="{BA75B119-A2A2-860D-8787-7E5292210D0A}"/>
          </ac:spMkLst>
        </pc:spChg>
      </pc:sldChg>
      <pc:sldChg chg="ord">
        <pc:chgData name="李 適宏" userId="ba70bf4345ae8a18" providerId="Windows Live" clId="Web-{F70ECEBF-8AD3-43A7-BF35-843D2F9F26F7}" dt="2023-09-04T04:43:08.282" v="6"/>
        <pc:sldMkLst>
          <pc:docMk/>
          <pc:sldMk cId="1129166158" sldId="282"/>
        </pc:sldMkLst>
      </pc:sldChg>
      <pc:sldChg chg="modSp">
        <pc:chgData name="李 適宏" userId="ba70bf4345ae8a18" providerId="Windows Live" clId="Web-{F70ECEBF-8AD3-43A7-BF35-843D2F9F26F7}" dt="2023-09-04T05:15:44.528" v="7" actId="20577"/>
        <pc:sldMkLst>
          <pc:docMk/>
          <pc:sldMk cId="1025841646" sldId="288"/>
        </pc:sldMkLst>
        <pc:spChg chg="mod">
          <ac:chgData name="李 適宏" userId="ba70bf4345ae8a18" providerId="Windows Live" clId="Web-{F70ECEBF-8AD3-43A7-BF35-843D2F9F26F7}" dt="2023-09-04T05:15:44.528" v="7" actId="20577"/>
          <ac:spMkLst>
            <pc:docMk/>
            <pc:sldMk cId="1025841646" sldId="288"/>
            <ac:spMk id="3" creationId="{11ED5AA8-FA66-12B1-7561-3FE447FE851E}"/>
          </ac:spMkLst>
        </pc:spChg>
      </pc:sldChg>
      <pc:sldChg chg="modSp">
        <pc:chgData name="李 適宏" userId="ba70bf4345ae8a18" providerId="Windows Live" clId="Web-{F70ECEBF-8AD3-43A7-BF35-843D2F9F26F7}" dt="2023-09-04T05:18:05.860" v="10" actId="20577"/>
        <pc:sldMkLst>
          <pc:docMk/>
          <pc:sldMk cId="1900478409" sldId="289"/>
        </pc:sldMkLst>
        <pc:spChg chg="mod">
          <ac:chgData name="李 適宏" userId="ba70bf4345ae8a18" providerId="Windows Live" clId="Web-{F70ECEBF-8AD3-43A7-BF35-843D2F9F26F7}" dt="2023-09-04T05:18:05.860" v="10" actId="20577"/>
          <ac:spMkLst>
            <pc:docMk/>
            <pc:sldMk cId="1900478409" sldId="289"/>
            <ac:spMk id="3" creationId="{2CFE26D1-1383-BF51-E3AF-009ADF969ECE}"/>
          </ac:spMkLst>
        </pc:spChg>
      </pc:sldChg>
      <pc:sldChg chg="delSp modSp new">
        <pc:chgData name="李 適宏" userId="ba70bf4345ae8a18" providerId="Windows Live" clId="Web-{F70ECEBF-8AD3-43A7-BF35-843D2F9F26F7}" dt="2023-09-04T05:18:59.643" v="21" actId="20577"/>
        <pc:sldMkLst>
          <pc:docMk/>
          <pc:sldMk cId="4091403356" sldId="290"/>
        </pc:sldMkLst>
        <pc:spChg chg="mod">
          <ac:chgData name="李 適宏" userId="ba70bf4345ae8a18" providerId="Windows Live" clId="Web-{F70ECEBF-8AD3-43A7-BF35-843D2F9F26F7}" dt="2023-09-04T05:18:59.643" v="21" actId="20577"/>
          <ac:spMkLst>
            <pc:docMk/>
            <pc:sldMk cId="4091403356" sldId="290"/>
            <ac:spMk id="2" creationId="{D31554D3-484E-CAD8-6D38-3915C1B95CCB}"/>
          </ac:spMkLst>
        </pc:spChg>
        <pc:spChg chg="del">
          <ac:chgData name="李 適宏" userId="ba70bf4345ae8a18" providerId="Windows Live" clId="Web-{F70ECEBF-8AD3-43A7-BF35-843D2F9F26F7}" dt="2023-09-04T05:18:32.142" v="12"/>
          <ac:spMkLst>
            <pc:docMk/>
            <pc:sldMk cId="4091403356" sldId="290"/>
            <ac:spMk id="3" creationId="{515F0E91-12F2-61B5-248E-07A2EBE351B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667DF-ECF2-46EC-8446-7B955A747664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562F9-E128-4B6E-872C-5F1FFAE335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557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B0929B-4ACD-4AAE-9309-95C05ACE2D4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933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562F9-E128-4B6E-872C-5F1FFAE3351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311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562F9-E128-4B6E-872C-5F1FFAE3351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3843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562F9-E128-4B6E-872C-5F1FFAE3351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1508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18045-16E7-451C-65FC-B158983EC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F068A-58AE-8713-2F67-C52F90F86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BA286-7DBB-ABAF-AE2A-AD9DDE775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F57D2-7BA1-4DB1-96F5-7A053A222987}" type="datetime1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A0D4C-517F-3A75-2138-B35995E6D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1CC6E-1A90-9EBF-3395-DCC19E86B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309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8A6AD-5403-1ACC-D4D1-96B39DD8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E60034-6B39-C082-088F-72D19BFE1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803D3-C2D4-4034-17A0-8D2928B12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EE008-8BE4-416E-B613-24286D41E7D4}" type="datetime1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95024-0915-E154-0CBE-65A94D230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7C4D6-1F53-D5A1-0F98-4AF14C84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94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C8714A-61BB-5406-A5DA-BC8910B5C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B0A4F-7A22-6245-0B0A-635765A85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23698-D80C-5B02-26C3-B7E0D0209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F28F-6298-4CFF-8665-F90686AB1F2D}" type="datetime1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61CDA-4309-2D61-CD40-8DE7FA2E1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DEE89-0D64-3A74-3CEA-425D035B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92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D236-5FFE-A036-B937-040C50348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EEFD4-29DF-59B4-50ED-3F42FB6C5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25951-765D-8F13-9483-0B7BC8346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DED-8F7F-4840-95CC-07C169235ABE}" type="datetime1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DCF9E-E6A3-995C-A1B7-97A453CB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85ECA-E5DF-198A-D862-E85E0172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36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64931-3342-74A5-5F4A-1ACADB3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ABAD9-77A7-31C2-CE3B-83AB0265A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B3F41-FADE-64E8-94E5-51E3BAD87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5B83-0041-4153-BE6A-AC833F78FF5D}" type="datetime1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F82AA-63C8-C306-BDDF-A523D9F84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83CF1-15A7-D9A0-AB7D-63A9F3204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62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A4541-876E-1323-86BB-134B34EBF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F7A99-40BB-A978-A62D-456D85CB3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6C4AB-2328-C15C-EDBA-A6D984971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85A17-9FA9-28E5-585D-C1967447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9B35-D303-45AC-922E-2C254C3D75FD}" type="datetime1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A8324-6BD6-434F-B46A-42E288600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986F1-3A6D-B41E-CFB4-7417B1F7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511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3C63D-C7AF-2A59-F8AD-A038C042A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C0EB9-FD48-3B5F-2543-5658F7F50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B3736-516F-9579-FACA-DCB21A18E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03EA5-7849-E5F4-BF87-F3FC86368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1D914-6ED8-D257-6CC2-104C6745C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9A8773-F0F7-3DBC-9C59-CA8EF9CF9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1656-B42B-4D9A-AC54-F81F7BCCBEAE}" type="datetime1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D508DB-1C1C-AFC2-2C1A-1DDBC10F8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C9407E-CED6-F5A6-39DB-82B07C84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534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28DAB-3374-67D6-5EB1-2C3253F55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0D7194-F69E-4DA8-89C4-AE8729BF6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7E9E-DC5F-4981-A278-B964CEDE55F3}" type="datetime1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D0780-D9CB-B34D-A2E0-1D14B42F5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A4697E-BF8C-08DA-29D6-3B9ACC5CE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60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7CFF4D-DBD6-E4FB-30B0-3844F2359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BA28-29E6-413C-8FC3-1AB2A12C5000}" type="datetime1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53340C-74EA-761B-F592-FD6C44690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16107-4110-8028-60EF-14E5F2D1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881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D5481-AD55-0A04-6A16-2FE5FE1FE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FA7E5-F55B-C36B-5945-661CDB1ED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45507-E0DA-CCE2-C66E-2F29EA6A9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0A186-4631-35C9-68C0-298149FFE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5B894-C477-477B-A40C-ABF96CFD8F6D}" type="datetime1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AC9F0-1D2E-CD0B-A6B8-A8337FE53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73D3E-1C05-2CFF-6405-4771E57F8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545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29362-71C4-6CF9-38E0-C4F81738C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30231A-174C-8A04-7F37-326E7B3D7B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3C50E-C2ED-00AE-E101-79CFAFB17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4BE7B-D25D-CFE2-B089-BAA86DCF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8CEE4-CC87-4EDB-B1A0-E5B550FCFFE6}" type="datetime1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0EA70-9CF5-E2A3-4310-0B5FAE7B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34B4A-B942-A3BD-6BA9-01E17E55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809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9CB272-2800-21BB-F226-6BCB7515B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A0C83-E1FB-8AAC-CDEA-98C2D15B7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E59ED-035C-8CC1-CFE9-73EA26D0C3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9A6DC-91FA-468A-8153-0A164473FE7A}" type="datetime1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ED3AA-0139-02CF-DF2C-5E6C9CB6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D16DD-A0C6-441C-56CA-8F27599A8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7B8E6-CB28-4350-9E62-3F3C29E41F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37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01A9-EC42-0349-C42C-1EF1F72BF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3962" y="1122363"/>
            <a:ext cx="9744075" cy="23876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TW" sz="4400" dirty="0">
                <a:latin typeface="Times New Roman"/>
                <a:ea typeface="新細明體"/>
                <a:cs typeface="Times New Roman"/>
              </a:rPr>
              <a:t>Faster space-efficient STR-IC-LCS computation</a:t>
            </a:r>
            <a:endParaRPr lang="zh-TW" sz="4400" dirty="0">
              <a:ea typeface="新細明體"/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DBE6CB-9CF8-48E7-B831-C6B10B6C0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6767" y="3845319"/>
            <a:ext cx="9398466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Yuki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Yonemoto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Yuto Nakashima,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Shunsuke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Inenaga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Hideo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Bannai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Computer Science 1003 (2024): 114607.</a:t>
            </a: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272805CA-C188-EA0E-0232-5E39FC11B582}"/>
              </a:ext>
            </a:extLst>
          </p:cNvPr>
          <p:cNvSpPr txBox="1">
            <a:spLocks/>
          </p:cNvSpPr>
          <p:nvPr/>
        </p:nvSpPr>
        <p:spPr>
          <a:xfrm>
            <a:off x="8322197" y="6012805"/>
            <a:ext cx="3584053" cy="66071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Presenter: Shih-Hong Lee</a:t>
            </a:r>
          </a:p>
          <a:p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Date: </a:t>
            </a:r>
            <a:r>
              <a:rPr kumimoji="1" lang="en-US" altLang="zh-TW" dirty="0">
                <a:latin typeface="Times New Roman"/>
                <a:ea typeface="新細明體"/>
                <a:cs typeface="Times New Roman"/>
              </a:rPr>
              <a:t>Aug.</a:t>
            </a:r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 </a:t>
            </a:r>
            <a:r>
              <a:rPr kumimoji="1" lang="en-US" altLang="zh-TW" dirty="0">
                <a:latin typeface="Times New Roman"/>
                <a:ea typeface="新細明體"/>
                <a:cs typeface="Times New Roman"/>
              </a:rPr>
              <a:t>27</a:t>
            </a:r>
            <a:r>
              <a:rPr kumimoji="1" lang="en" altLang="zh-TW" dirty="0">
                <a:latin typeface="Times New Roman"/>
                <a:ea typeface="新細明體"/>
                <a:cs typeface="Times New Roman"/>
              </a:rPr>
              <a:t>, 2024</a:t>
            </a:r>
            <a:endParaRPr lang="en" altLang="zh-TW" dirty="0">
              <a:latin typeface="Times New Roman"/>
              <a:ea typeface="新細明體"/>
              <a:cs typeface="Times New Roman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AB76B-0FAF-9711-6F27-1F8F6638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C478-69CB-4CE2-A453-7F649089E273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7857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CB1CD4-A4E8-B70A-4570-E6D25F9A9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Alogorithm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790DAC-CC7D-95A0-9AA6-409C2623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string A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bcdababcb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cbacbaaba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 = abb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minimal intervals of A :&lt;[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]&gt;, B: &lt;[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acbab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[abb]&gt;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: [4,7], </a:t>
            </a:r>
            <a:r>
              <a:rPr lang="en-US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[6,9]</a:t>
            </a:r>
          </a:p>
          <a:p>
            <a:pPr marL="0" indent="0">
              <a:buNone/>
            </a:pP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: [3,7], </a:t>
            </a:r>
            <a:r>
              <a:rPr lang="en-US" altLang="zh-TW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[6,8] </a:t>
            </a: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Max (</a:t>
            </a: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Lcs(</a:t>
            </a:r>
            <a:r>
              <a:rPr lang="en-US" altLang="zh-TW" sz="2800" dirty="0">
                <a:solidFill>
                  <a:srgbClr val="7030A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A[1,3]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, 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B[1,2]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) + 3 + lcs(</a:t>
            </a:r>
            <a:r>
              <a:rPr lang="en-US" altLang="zh-TW" sz="2800" dirty="0">
                <a:solidFill>
                  <a:srgbClr val="7030A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A[8,9]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, 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B[8,9]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Lcs(</a:t>
            </a:r>
            <a:r>
              <a:rPr lang="en-US" altLang="zh-TW" sz="2800" dirty="0">
                <a:solidFill>
                  <a:srgbClr val="7030A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A[1,3]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, </a:t>
            </a:r>
            <a:r>
              <a:rPr lang="en-US" altLang="zh-TW" sz="2800" dirty="0">
                <a:solidFill>
                  <a:srgbClr val="FFC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B[1,5]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) + 3 + lcs(</a:t>
            </a:r>
            <a:r>
              <a:rPr lang="en-US" altLang="zh-TW" sz="2800" dirty="0">
                <a:solidFill>
                  <a:srgbClr val="7030A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A[8,9]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,</a:t>
            </a:r>
            <a:r>
              <a:rPr lang="zh-TW" altLang="en-US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rgbClr val="FFC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B[9,9]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Lcs(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A[1,5]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, 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B[1,2]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) + 3 + lcs(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↋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,</a:t>
            </a:r>
            <a:r>
              <a:rPr lang="zh-TW" altLang="en-US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B[8,9]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Lcs(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A[1,5]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, </a:t>
            </a:r>
            <a:r>
              <a:rPr lang="en-US" altLang="zh-TW" sz="2800" dirty="0">
                <a:solidFill>
                  <a:srgbClr val="FFC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B[1,5]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) + 3 + lcs(</a:t>
            </a:r>
            <a:r>
              <a:rPr lang="en-US" altLang="zh-TW" sz="2800" dirty="0">
                <a:solidFill>
                  <a:srgbClr val="00B0F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↋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,</a:t>
            </a:r>
            <a:r>
              <a:rPr lang="zh-TW" altLang="en-US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rgbClr val="FFC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B[9,9]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7BC9297-D383-B866-7340-181D245F5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388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92491E-B215-4EC7-2AE6-E3679BDAA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Lcs(</a:t>
            </a:r>
            <a:r>
              <a:rPr lang="en-US" altLang="zh-TW" sz="2800" dirty="0">
                <a:solidFill>
                  <a:srgbClr val="7030A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A[1,3]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, </a:t>
            </a:r>
            <a:r>
              <a:rPr lang="en-US" altLang="zh-TW" sz="2800" dirty="0">
                <a:solidFill>
                  <a:srgbClr val="FFC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B[1,5]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(1,3) = 1 ≤ 5 (O), and 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(2,3) = 3 &gt; 5(X)</a:t>
            </a:r>
          </a:p>
          <a:p>
            <a:pPr marL="0" indent="0">
              <a:buNone/>
            </a:pP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,3) = 3 ≤ 5 (O), and 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(3,3) = 6 &gt; 5(O)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= 2</a:t>
            </a: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800" dirty="0"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EF2617A-3F19-245A-07D2-2EBBD62E2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11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8BB0FF8A-07A2-24C8-9BE0-340B94307C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125" y="614213"/>
            <a:ext cx="3581900" cy="1076475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BC60C216-16E2-3640-8D45-6E34AB6751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5025" y="1939776"/>
            <a:ext cx="3667637" cy="380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542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A1E3F0-13FE-5710-1C83-81385D67E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92491E-B215-4EC7-2AE6-E3679BDAA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Lcs(</a:t>
            </a:r>
            <a:r>
              <a:rPr lang="en-US" altLang="zh-TW" sz="2800" dirty="0">
                <a:solidFill>
                  <a:srgbClr val="7030A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A[1,7]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, </a:t>
            </a:r>
            <a:r>
              <a:rPr lang="en-US" altLang="zh-TW" sz="2800" dirty="0">
                <a:solidFill>
                  <a:srgbClr val="FFC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B[1,4]</a:t>
            </a: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(1,7) = undefine</a:t>
            </a:r>
            <a:endParaRPr lang="en-US" altLang="zh-TW" sz="2800" dirty="0"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(2,7) = undefine</a:t>
            </a: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(3,7) = undefine</a:t>
            </a: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(4,7) = 5 &gt;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(3,7) = undefine</a:t>
            </a: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so </a:t>
            </a:r>
            <a:r>
              <a:rPr lang="en-US" altLang="zh-TW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search 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(1,4) = 1, 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(2,4) = 2, 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,4) = 6</a:t>
            </a: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(4,4) = 8 &gt;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800" dirty="0"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EF2617A-3F19-245A-07D2-2EBBD62E2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12</a:t>
            </a:fld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BC60C216-16E2-3640-8D45-6E34AB675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8975" y="136525"/>
            <a:ext cx="3667637" cy="380100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FDC05040-9D6B-79CC-025C-EDEEE869E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0100" y="131761"/>
            <a:ext cx="3581900" cy="38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793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43567B-51CC-BA86-5BD6-DE0D0876E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Faster solution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DFE4C34-86A9-F928-D934-DFE0C0C3A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13</a:t>
            </a:fld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73BE50A-5AF1-D1DC-B056-0FF14C1DD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783" y="1632904"/>
            <a:ext cx="7230484" cy="454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229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43567B-51CC-BA86-5BD6-DE0D0876E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Faster solution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94CD34E-4FC3-ECA2-5845-29D87FF9D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6245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Lcs(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[1,8],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[1,5])</a:t>
            </a: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[8] 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,8) 9 &gt; 5 </a:t>
            </a: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(6,8) 7 &gt; 5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(5,8) = undefine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</a:t>
            </a:r>
            <a:r>
              <a:rPr lang="en-US" altLang="zh-TW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altLang="zh-TW" sz="2800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= 5,5) 9 &gt; 8</a:t>
            </a: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(5-1,5) 5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 = 4 ,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= 4</a:t>
            </a:r>
          </a:p>
          <a:p>
            <a:pPr marL="0" indent="0">
              <a:buNone/>
            </a:pP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DFE4C34-86A9-F928-D934-DFE0C0C3A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14</a:t>
            </a:fld>
            <a:endParaRPr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B2E5FBAD-8E50-BDD8-1801-6C443EDEE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989" y="1118854"/>
            <a:ext cx="7421011" cy="477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258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43567B-51CC-BA86-5BD6-DE0D0876E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Faster solution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94CD34E-4FC3-ECA2-5845-29D87FF9D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6245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Lcs(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[1,7],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[1,5])</a:t>
            </a: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[7] = 6,7) 7 &gt; 5 </a:t>
            </a: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(6,7)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5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(5,7) = undefine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</a:t>
            </a:r>
            <a:r>
              <a:rPr lang="en-US" altLang="zh-TW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altLang="zh-TW" sz="2800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=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,5) 5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marL="0" indent="0">
              <a:buNone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 = 4</a:t>
            </a:r>
          </a:p>
          <a:p>
            <a:pPr marL="0" indent="0">
              <a:buNone/>
            </a:pP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DFE4C34-86A9-F928-D934-DFE0C0C3A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15</a:t>
            </a:fld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446A733B-933B-3943-7FF1-7CFE57B864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9604" y="1104575"/>
            <a:ext cx="7287642" cy="4648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798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1554D3-484E-CAD8-6D38-3915C1B95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2189"/>
            <a:ext cx="10515600" cy="1325563"/>
          </a:xfrm>
        </p:spPr>
        <p:txBody>
          <a:bodyPr/>
          <a:lstStyle/>
          <a:p>
            <a:pPr algn="ctr"/>
            <a:r>
              <a:rPr lang="zh-TW" altLang="en-US">
                <a:latin typeface="Times New Roman"/>
                <a:ea typeface="新細明體"/>
                <a:cs typeface="Calibri Light"/>
              </a:rPr>
              <a:t>Thanks</a:t>
            </a:r>
            <a:endParaRPr lang="zh-TW" altLang="en-US">
              <a:latin typeface="Times New Roman"/>
              <a:cs typeface="Calibri Light" panose="020F0302020204030204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D73BD2C-184A-508C-EF35-E45479D9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40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A3735-885C-D762-2A7C-7760F6C51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6866"/>
            <a:ext cx="10515600" cy="1325563"/>
          </a:xfrm>
        </p:spPr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Abstract(1/2)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0A558-83F5-DC4B-E8C9-3EB0801F3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298"/>
            <a:ext cx="10797330" cy="469783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One of the most fundamental method for comparing two given strings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𝐴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and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𝐵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is the longest common subsequence (LCS), where the task is to find (the length) of an LCS of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𝐴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and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𝐵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In this paper, we deal with the STR-IC-LCS problem which is one of the constrained LCS problems proposed by Chen and Chao [J. Comb. </a:t>
            </a:r>
            <a:r>
              <a:rPr lang="en-US" altLang="zh-TW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Optim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2011]. A string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𝑍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is said to be an STR-IC-LCS of three given strings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𝐴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𝐵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and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𝑃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if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𝑍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is a longest string satisfying that (1)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𝑍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includes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𝑃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as a substring and (2)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𝑍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is a common subsequence of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𝐴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and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𝐵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We present three efficient algorithms for this problem: First, we begin with a space-efficient solution which computes the length of an STR-IC-LCS in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𝑂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𝑛</a:t>
            </a:r>
            <a:r>
              <a:rPr lang="en-US" altLang="zh-TW" sz="2400" baseline="30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time and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𝑂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((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𝓁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+ 1)(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𝑛 − 𝓁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+ 1)) space, where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𝓁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is the length of an LCS of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𝐴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and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𝐵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of length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𝑛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When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𝓁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=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𝑂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(1) or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𝑛 − 𝓁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=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𝑂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(1), then this algorithm uses only linear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𝑂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𝑛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space.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5E3F4-879A-1E75-AEA8-8BFC5FE9B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C478-69CB-4CE2-A453-7F649089E273}" type="slidenum">
              <a:rPr lang="zh-TW" altLang="en-US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1907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A3735-885C-D762-2A7C-7760F6C51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6866"/>
            <a:ext cx="10515600" cy="1325563"/>
          </a:xfrm>
        </p:spPr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Abstract(2/2)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0A558-83F5-DC4B-E8C9-3EB0801F3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298"/>
            <a:ext cx="10797330" cy="469783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Second, we present a faster algorithm that works in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𝑂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𝑛𝑟∕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𝑟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𝑛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𝑛 − 𝓁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+ 1)) time, where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𝑟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length of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𝑃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while retaining the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𝑂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𝓁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+ 1)(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𝑛 − 𝓁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+ 1)) space efficiency. Third, we give an alternative algorithm that runs in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𝑂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𝑛𝑟∕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𝑟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𝑛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𝑛 − 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′ + 1)) time with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𝑂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′ + 1)(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𝑛 − 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′ + 1)) space, where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′ denotes the STR-IC-LCS length for input strings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𝐴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𝐵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𝑃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TW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5E3F4-879A-1E75-AEA8-8BFC5FE9B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C478-69CB-4CE2-A453-7F649089E273}" type="slidenum">
              <a:rPr lang="zh-TW" altLang="en-US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508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097E57-26C3-4CA3-2065-E644EB04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 dirty="0">
                <a:latin typeface="Times New Roman"/>
                <a:ea typeface="新細明體"/>
                <a:cs typeface="Times New Roman"/>
              </a:rPr>
              <a:t>STR-IC-LCS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2CA84DC-A629-576D-0E02-3978FFFE8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 : string 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 : include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LCS : longest common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sunsequence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string A :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 :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 : ab</a:t>
            </a:r>
          </a:p>
          <a:p>
            <a:pPr lvl="1"/>
            <a:r>
              <a:rPr lang="en-US" altLang="zh-TW" sz="2400" dirty="0">
                <a:latin typeface="Times New Roman"/>
                <a:ea typeface="新細明體"/>
                <a:cs typeface="Times New Roman"/>
              </a:rPr>
              <a:t>STR-IC-LCS : abb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B00A380-85EF-5D79-8F24-A78C5E8EC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9532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AE2258-AA49-2722-A5B8-F162B6BF7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D46975F-EFDE-6B9F-0F41-3364E3E48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string A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bcdababcb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cbacbaaba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 = abb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minimal intervals of A :&lt;[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]&gt;, B: &lt;[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acbab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[abb]&gt;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STR-IC-LCS (A, B, P)</a:t>
            </a:r>
          </a:p>
          <a:p>
            <a:pPr marL="0" indent="0" algn="ctr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A:[abab], B:[abb]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7CB14A1-3428-F48B-0F2D-D59EDD1C1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5</a:t>
            </a:fld>
            <a:endParaRPr lang="zh-TW" altLang="en-US" dirty="0"/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1AA98A11-847A-2C70-8A77-504C62E57955}"/>
              </a:ext>
            </a:extLst>
          </p:cNvPr>
          <p:cNvSpPr/>
          <p:nvPr/>
        </p:nvSpPr>
        <p:spPr>
          <a:xfrm>
            <a:off x="1922166" y="5799311"/>
            <a:ext cx="2059912" cy="864159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LCS(</a:t>
            </a:r>
            <a:r>
              <a:rPr lang="en-US" altLang="zh-T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bca,cbacb</a:t>
            </a:r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)=2</a:t>
            </a:r>
            <a:endParaRPr lang="zh-TW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30C754D2-88C5-F973-5240-0C697BCC67C1}"/>
              </a:ext>
            </a:extLst>
          </p:cNvPr>
          <p:cNvSpPr/>
          <p:nvPr/>
        </p:nvSpPr>
        <p:spPr>
          <a:xfrm>
            <a:off x="5066044" y="5744883"/>
            <a:ext cx="2059912" cy="864159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TW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6FEFC7EB-E335-E706-139A-D6161EADC5C2}"/>
              </a:ext>
            </a:extLst>
          </p:cNvPr>
          <p:cNvSpPr/>
          <p:nvPr/>
        </p:nvSpPr>
        <p:spPr>
          <a:xfrm>
            <a:off x="8209922" y="5690454"/>
            <a:ext cx="2059912" cy="864159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LCS(</a:t>
            </a:r>
            <a:r>
              <a:rPr lang="en-US" altLang="zh-T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cb,c</a:t>
            </a:r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1</a:t>
            </a:r>
            <a:endParaRPr lang="zh-TW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D477D284-7E96-50E2-0D7C-C114DA94F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2681" y="4504892"/>
            <a:ext cx="3486637" cy="943107"/>
          </a:xfrm>
          <a:prstGeom prst="rect">
            <a:avLst/>
          </a:prstGeom>
        </p:spPr>
      </p:pic>
      <p:sp>
        <p:nvSpPr>
          <p:cNvPr id="12" name="加號 11">
            <a:extLst>
              <a:ext uri="{FF2B5EF4-FFF2-40B4-BE49-F238E27FC236}">
                <a16:creationId xmlns:a16="http://schemas.microsoft.com/office/drawing/2014/main" id="{5B63E1A5-9313-1801-F83B-707E452C204F}"/>
              </a:ext>
            </a:extLst>
          </p:cNvPr>
          <p:cNvSpPr/>
          <p:nvPr/>
        </p:nvSpPr>
        <p:spPr>
          <a:xfrm>
            <a:off x="4352681" y="6029011"/>
            <a:ext cx="400189" cy="327339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加號 12">
            <a:extLst>
              <a:ext uri="{FF2B5EF4-FFF2-40B4-BE49-F238E27FC236}">
                <a16:creationId xmlns:a16="http://schemas.microsoft.com/office/drawing/2014/main" id="{06CF8ED0-8EFA-F3DF-CACE-01E602F91B7F}"/>
              </a:ext>
            </a:extLst>
          </p:cNvPr>
          <p:cNvSpPr/>
          <p:nvPr/>
        </p:nvSpPr>
        <p:spPr>
          <a:xfrm>
            <a:off x="7469275" y="5998066"/>
            <a:ext cx="400189" cy="327339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2841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074E55-F03D-2116-B2C7-D45F2B534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Prefix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LCS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084A1A8-CC98-460A-1E5F-953C40755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96EA13E8-A0BB-CAD6-4776-6136304CD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97" y="1717939"/>
            <a:ext cx="3267531" cy="523948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90EFBFB5-ED05-E843-F2D8-DC55DFB30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524" y="2269139"/>
            <a:ext cx="7706801" cy="3972479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CDF8A51C-E984-C8E2-4BB5-AFE26AB779E6}"/>
              </a:ext>
            </a:extLst>
          </p:cNvPr>
          <p:cNvSpPr txBox="1"/>
          <p:nvPr/>
        </p:nvSpPr>
        <p:spPr>
          <a:xfrm>
            <a:off x="7977553" y="2241887"/>
            <a:ext cx="400929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(2,2) = 4</a:t>
            </a:r>
          </a:p>
          <a:p>
            <a:pPr lvl="1"/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lcs (A[1,2], B[1,4]) = 2 with ending point at B[4]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3B9D72DC-75FC-0D70-5054-9541DD53B477}"/>
              </a:ext>
            </a:extLst>
          </p:cNvPr>
          <p:cNvSpPr/>
          <p:nvPr/>
        </p:nvSpPr>
        <p:spPr>
          <a:xfrm>
            <a:off x="1638300" y="2381250"/>
            <a:ext cx="523875" cy="21907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4985FEA6-8CFF-9EE3-2C91-C0D452B16E84}"/>
              </a:ext>
            </a:extLst>
          </p:cNvPr>
          <p:cNvSpPr/>
          <p:nvPr/>
        </p:nvSpPr>
        <p:spPr>
          <a:xfrm>
            <a:off x="5337243" y="2363487"/>
            <a:ext cx="1020188" cy="236838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4957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074E55-F03D-2116-B2C7-D45F2B534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Prefix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LCS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084A1A8-CC98-460A-1E5F-953C40755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96EA13E8-A0BB-CAD6-4776-6136304CD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97" y="1717939"/>
            <a:ext cx="3267531" cy="523948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90EFBFB5-ED05-E843-F2D8-DC55DFB30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524" y="2269139"/>
            <a:ext cx="7706801" cy="3972479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BAFFB458-25A3-30BA-9359-300D9FA01735}"/>
              </a:ext>
            </a:extLst>
          </p:cNvPr>
          <p:cNvSpPr txBox="1"/>
          <p:nvPr/>
        </p:nvSpPr>
        <p:spPr>
          <a:xfrm>
            <a:off x="7978390" y="2241887"/>
            <a:ext cx="40092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(2,2) = min(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(2,1), 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2,2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min(∞,</a:t>
            </a:r>
            <a:r>
              <a:rPr lang="en-US" altLang="zh-TW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4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1999043-DF1C-A4BB-B05A-B1CEE48A49D2}"/>
              </a:ext>
            </a:extLst>
          </p:cNvPr>
          <p:cNvSpPr/>
          <p:nvPr/>
        </p:nvSpPr>
        <p:spPr>
          <a:xfrm>
            <a:off x="1969477" y="3647552"/>
            <a:ext cx="170822" cy="24116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517416D5-AB0A-FAE4-98F1-C7349C7CB1EA}"/>
              </a:ext>
            </a:extLst>
          </p:cNvPr>
          <p:cNvCxnSpPr/>
          <p:nvPr/>
        </p:nvCxnSpPr>
        <p:spPr>
          <a:xfrm>
            <a:off x="1676400" y="3774445"/>
            <a:ext cx="2930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F39DB58E-FB5C-435C-0BDE-6313A87FC488}"/>
              </a:ext>
            </a:extLst>
          </p:cNvPr>
          <p:cNvCxnSpPr>
            <a:cxnSpLocks/>
          </p:cNvCxnSpPr>
          <p:nvPr/>
        </p:nvCxnSpPr>
        <p:spPr>
          <a:xfrm>
            <a:off x="1822938" y="3469645"/>
            <a:ext cx="146539" cy="177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13DA259D-B77B-0559-6065-4734DF16B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707917"/>
              </p:ext>
            </p:extLst>
          </p:nvPr>
        </p:nvGraphicFramePr>
        <p:xfrm>
          <a:off x="7862889" y="4547514"/>
          <a:ext cx="4238622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0958">
                  <a:extLst>
                    <a:ext uri="{9D8B030D-6E8A-4147-A177-3AD203B41FA5}">
                      <a16:colId xmlns:a16="http://schemas.microsoft.com/office/drawing/2014/main" val="2663984267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3084721345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525461426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2199253106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3071958523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1808424945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2936256069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3830143403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751056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462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7030A0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190121"/>
                  </a:ext>
                </a:extLst>
              </a:tr>
            </a:tbl>
          </a:graphicData>
        </a:graphic>
      </p:graphicFrame>
      <p:sp>
        <p:nvSpPr>
          <p:cNvPr id="16" name="文字方塊 15">
            <a:extLst>
              <a:ext uri="{FF2B5EF4-FFF2-40B4-BE49-F238E27FC236}">
                <a16:creationId xmlns:a16="http://schemas.microsoft.com/office/drawing/2014/main" id="{4CFADB5C-1FAA-5422-65D7-2A16B39981E2}"/>
              </a:ext>
            </a:extLst>
          </p:cNvPr>
          <p:cNvSpPr txBox="1"/>
          <p:nvPr/>
        </p:nvSpPr>
        <p:spPr>
          <a:xfrm>
            <a:off x="7978390" y="3429000"/>
            <a:ext cx="4009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B[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…9] 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C54C978-EBDD-2C46-4A8F-93AAEDA9C625}"/>
              </a:ext>
            </a:extLst>
          </p:cNvPr>
          <p:cNvSpPr/>
          <p:nvPr/>
        </p:nvSpPr>
        <p:spPr>
          <a:xfrm>
            <a:off x="1676400" y="3366930"/>
            <a:ext cx="170822" cy="241160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84E66E6-5208-AB69-8D47-8CD4B3824CBD}"/>
              </a:ext>
            </a:extLst>
          </p:cNvPr>
          <p:cNvSpPr/>
          <p:nvPr/>
        </p:nvSpPr>
        <p:spPr>
          <a:xfrm>
            <a:off x="1969477" y="2400758"/>
            <a:ext cx="170822" cy="241160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8507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074E55-F03D-2116-B2C7-D45F2B534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Prefix LCS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084A1A8-CC98-460A-1E5F-953C40755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B8E6-CB28-4350-9E62-3F3C29E41FED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96EA13E8-A0BB-CAD6-4776-6136304CD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97" y="1717939"/>
            <a:ext cx="3267531" cy="523948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90EFBFB5-ED05-E843-F2D8-DC55DFB30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524" y="2269139"/>
            <a:ext cx="7706801" cy="3972479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BAFFB458-25A3-30BA-9359-300D9FA01735}"/>
              </a:ext>
            </a:extLst>
          </p:cNvPr>
          <p:cNvSpPr txBox="1"/>
          <p:nvPr/>
        </p:nvSpPr>
        <p:spPr>
          <a:xfrm>
            <a:off x="7978390" y="2241887"/>
            <a:ext cx="40092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(5,8) = min(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(5,7), 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5,8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min(</a:t>
            </a:r>
            <a:r>
              <a:rPr lang="en-US" altLang="zh-TW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9) = 7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1999043-DF1C-A4BB-B05A-B1CEE48A49D2}"/>
              </a:ext>
            </a:extLst>
          </p:cNvPr>
          <p:cNvSpPr/>
          <p:nvPr/>
        </p:nvSpPr>
        <p:spPr>
          <a:xfrm>
            <a:off x="3645877" y="4547514"/>
            <a:ext cx="170822" cy="24116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517416D5-AB0A-FAE4-98F1-C7349C7CB1EA}"/>
              </a:ext>
            </a:extLst>
          </p:cNvPr>
          <p:cNvCxnSpPr>
            <a:cxnSpLocks/>
          </p:cNvCxnSpPr>
          <p:nvPr/>
        </p:nvCxnSpPr>
        <p:spPr>
          <a:xfrm>
            <a:off x="3438211" y="4678809"/>
            <a:ext cx="2076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F39DB58E-FB5C-435C-0BDE-6313A87FC488}"/>
              </a:ext>
            </a:extLst>
          </p:cNvPr>
          <p:cNvCxnSpPr>
            <a:cxnSpLocks/>
          </p:cNvCxnSpPr>
          <p:nvPr/>
        </p:nvCxnSpPr>
        <p:spPr>
          <a:xfrm>
            <a:off x="3493163" y="4403628"/>
            <a:ext cx="146539" cy="177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13DA259D-B77B-0559-6065-4734DF16B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544071"/>
              </p:ext>
            </p:extLst>
          </p:nvPr>
        </p:nvGraphicFramePr>
        <p:xfrm>
          <a:off x="7862889" y="4547514"/>
          <a:ext cx="4238622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0958">
                  <a:extLst>
                    <a:ext uri="{9D8B030D-6E8A-4147-A177-3AD203B41FA5}">
                      <a16:colId xmlns:a16="http://schemas.microsoft.com/office/drawing/2014/main" val="2663984267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3084721345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525461426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2199253106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3071958523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1808424945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2936256069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3830143403"/>
                    </a:ext>
                  </a:extLst>
                </a:gridCol>
                <a:gridCol w="470958">
                  <a:extLst>
                    <a:ext uri="{9D8B030D-6E8A-4147-A177-3AD203B41FA5}">
                      <a16:colId xmlns:a16="http://schemas.microsoft.com/office/drawing/2014/main" val="751056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462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7030A0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190121"/>
                  </a:ext>
                </a:extLst>
              </a:tr>
            </a:tbl>
          </a:graphicData>
        </a:graphic>
      </p:graphicFrame>
      <p:sp>
        <p:nvSpPr>
          <p:cNvPr id="16" name="文字方塊 15">
            <a:extLst>
              <a:ext uri="{FF2B5EF4-FFF2-40B4-BE49-F238E27FC236}">
                <a16:creationId xmlns:a16="http://schemas.microsoft.com/office/drawing/2014/main" id="{4CFADB5C-1FAA-5422-65D7-2A16B39981E2}"/>
              </a:ext>
            </a:extLst>
          </p:cNvPr>
          <p:cNvSpPr txBox="1"/>
          <p:nvPr/>
        </p:nvSpPr>
        <p:spPr>
          <a:xfrm>
            <a:off x="7978390" y="3429000"/>
            <a:ext cx="4009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B[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…9] 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C54C978-EBDD-2C46-4A8F-93AAEDA9C625}"/>
              </a:ext>
            </a:extLst>
          </p:cNvPr>
          <p:cNvSpPr/>
          <p:nvPr/>
        </p:nvSpPr>
        <p:spPr>
          <a:xfrm>
            <a:off x="3371222" y="4251422"/>
            <a:ext cx="170822" cy="241160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84E66E6-5208-AB69-8D47-8CD4B3824CBD}"/>
              </a:ext>
            </a:extLst>
          </p:cNvPr>
          <p:cNvSpPr/>
          <p:nvPr/>
        </p:nvSpPr>
        <p:spPr>
          <a:xfrm>
            <a:off x="3639702" y="2394093"/>
            <a:ext cx="170822" cy="241160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8268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36570E-7387-2E37-2ECE-660223A06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Space-efficient prefix LCS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53EBEA-3D5D-1CDB-CAF8-6F1D64448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Lcs(A,B) = 6 =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store the first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 diagonals of length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9-6+1 = 4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A556E11-0E1E-0A38-EA28-361A315A6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62875" y="6356350"/>
            <a:ext cx="2743200" cy="365125"/>
          </a:xfrm>
        </p:spPr>
        <p:txBody>
          <a:bodyPr/>
          <a:lstStyle/>
          <a:p>
            <a:fld id="{C497B8E6-CB28-4350-9E62-3F3C29E41FED}" type="slidenum">
              <a:rPr lang="zh-TW" altLang="en-US" smtClean="0"/>
              <a:t>9</a:t>
            </a:fld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689E63FD-862C-8C4E-FA1D-05361A89DD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907" y="2910934"/>
            <a:ext cx="3600953" cy="3877216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C742B4B5-0028-3F9E-E24A-1E1BF0B55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3873" y="3056995"/>
            <a:ext cx="3667637" cy="3801005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9346A57D-C52C-1BE1-EAF9-D1E2B3065A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1268" y="3905150"/>
            <a:ext cx="3677163" cy="142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000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14829</TotalTime>
  <Words>1079</Words>
  <Application>Microsoft Office PowerPoint</Application>
  <PresentationFormat>寬螢幕</PresentationFormat>
  <Paragraphs>142</Paragraphs>
  <Slides>16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2" baseType="lpstr">
      <vt:lpstr>新細明體</vt:lpstr>
      <vt:lpstr>Arial</vt:lpstr>
      <vt:lpstr>Calibri</vt:lpstr>
      <vt:lpstr>Calibri Light</vt:lpstr>
      <vt:lpstr>Times New Roman</vt:lpstr>
      <vt:lpstr>Office Theme</vt:lpstr>
      <vt:lpstr>Faster space-efficient STR-IC-LCS computation</vt:lpstr>
      <vt:lpstr>Abstract(1/2)</vt:lpstr>
      <vt:lpstr>Abstract(2/2)</vt:lpstr>
      <vt:lpstr>STR-IC-LCS</vt:lpstr>
      <vt:lpstr>solution</vt:lpstr>
      <vt:lpstr>Prefix LCS </vt:lpstr>
      <vt:lpstr>Prefix LCS </vt:lpstr>
      <vt:lpstr>Prefix LCS </vt:lpstr>
      <vt:lpstr>Space-efficient prefix LCS</vt:lpstr>
      <vt:lpstr>Alogorithm</vt:lpstr>
      <vt:lpstr>PowerPoint 簡報</vt:lpstr>
      <vt:lpstr>Case 2</vt:lpstr>
      <vt:lpstr>Faster solution</vt:lpstr>
      <vt:lpstr>Faster solution</vt:lpstr>
      <vt:lpstr>Faster solution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Substring Inclusion Constraint Longest Common Subsequence Problem Can Be Solved in Quadratic Time</dc:title>
  <dc:creator>Wen Wen Liao</dc:creator>
  <cp:lastModifiedBy>M123040052</cp:lastModifiedBy>
  <cp:revision>1472</cp:revision>
  <dcterms:created xsi:type="dcterms:W3CDTF">2022-10-11T15:33:00Z</dcterms:created>
  <dcterms:modified xsi:type="dcterms:W3CDTF">2024-08-27T06:13:40Z</dcterms:modified>
</cp:coreProperties>
</file>