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2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70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1" r:id="rId13"/>
    <p:sldId id="264" r:id="rId14"/>
    <p:sldId id="263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eTilq5NutPlNu3ZIpsQbcDZRt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65586" autoAdjust="0"/>
  </p:normalViewPr>
  <p:slideViewPr>
    <p:cSldViewPr snapToGrid="0">
      <p:cViewPr varScale="1">
        <p:scale>
          <a:sx n="56" d="100"/>
          <a:sy n="56" d="100"/>
        </p:scale>
        <p:origin x="20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9-02T15:19:49.8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22267 4365 829 0,'0'0'90'0,"0"0"-180"16,0 0 15-16,0 0-511 0</inkml:trace>
  <inkml:trace contextRef="#ctx0" brushRef="#br0" timeOffset="18847.3392">22988 4653 532 0,'0'0'88'0,"0"0"-27"16,0 0 34-16,0 0 0 16,0-3-2-16,0 3 21 15,0 0-30-15,0 0-22 16,0-2 9-16,0 2-16 15,0 0-4-15,0 0 1 0,0 0 50 16,0 0-38 0,0 0-1-16,0 0 12 0,0 0 6 15,0 0-4-15,0 0-28 16,0 0-10 0,0 0-1-16,0 0-8 0,0 0-7 15,0 0 4-15,0 0-11 16,0 0-1-16,0 0 7 15,0 0-3-15,0 0 3 16,0 0-7-16,0 0 17 16,0 0-14-16,0 5 19 15,0 2-30-15,0 3 17 16,0 2-5-16,0 0-4 16,0 3 3-16,0 0-16 15,0 1 35-15,0 3-21 0,0 0 12 16,0 1-19-16,0 0 12 15,0 3-9-15,-4-1 7 16,-3 1-6-16,3 1-4 16,-2-2 4-16,-1 0-12 15,0 1 13-15,0-3-14 16,1 2 20-16,2 0-20 16,-4 0 16-16,4 1-6 15,-1 4-8-15,-1-4 5 16,2 4-5-16,-1-4-2 15,1 2 9-15,-1-1-6 16,0 1-2-16,1 0 1 0,2 1 0 16,-2 3-2-16,-1-3 6 15,-1 4-6-15,-2-3 0 16,2 4 0-16,-1 1 5 16,-1-2-5-16,0 2 6 15,0-3-5-15,1-2 3 16,-1 0-4-16,0-1 0 15,4 2 0-15,-3 0 0 16,3 0-1-16,-2-2 2 16,-2 2 5-16,2 0-5 15,-1-2 4-15,3-2-5 16,0 0-1-16,-1-2 1 16,0-2-2-16,1 0-4 15,2 0 6-15,-3 0 0 16,3 1 0-16,0-3 10 0,0 1-10 15,0 2 2-15,-1-2-2 16,1 1 0-16,0 1 0 16,-1 0-4-16,1 0 3 15,-3-1 2-15,3 2 7 16,0-2-8-16,2-1 0 16,-2 4 0-16,0-1 0 15,0 4 0-15,0 1 0 16,-1 3-1-16,1-1 2 15,0 1-7-15,-3 6 12 16,3-5-7-16,-3 1 2 0,1 2 3 16,0-4-4-1,2 2 0-15,2-3-1 0,0 1-7 16,0-3 7 0,0 1-3-16,0 0 4 0,0 0 0 15,0 1 5-15,0-2-4 16,0 2-2-16,0-4 1 15,0 2-1-15,0-3 0 16,0 2-6-16,0-2 7 16,0 1-1-16,0 0 0 15,0 1 2-15,0 2-2 16,0 1 1-16,2 0-2 16,-2 2 2-16,2-1-1 15,-2 0 0-15,2 0 2 16,0 1-7-16,0 3 6 0,0-3 0 15,1 2 0 1,-1 0 1-16,1 1-1 0,1-2 0 16,1 2 0-16,-1-1 0 15,0-2-2-15,0 2 4 16,1-3-3-16,2-2 1 16,-2 1 0-16,1-4-9 15,-2 1 9-15,1 0-1 16,-1 2-3-16,-2 0 4 15,1 3 1-15,-1-1 0 16,1-1-1-16,-1 3 0 16,-2-4 2-16,2 1-3 0,0-3 1 15,0-2-2 1,0-3 1-16,-2-2-8 0,0 0 3 16,3-4 4-16,-3 1 1 15,0 1 2-15,0 0-2 16,0 1 1-16,0-1 0 15,0-2-7-15,0-1-11 16,0-1 12-16,0-4-9 16,0 2 15-16,0 0-6 15,0 2-1-15,0-1 8 16,0 2-1-16,0 1 0 16,0 0-1-16,0-3-11 15,0 2 0-15,-3-2 3 16,3-3-5-16,0 4 13 15,0-1-6-15,-2-1 1 0,2-3 5 16,0 1 1 0,0-1-1-16,0-4-14 0,0 0-1 15,0-2-5-15,0-2-2 16,0 0-8-16,0 0 31 16,0 0-31-16,0 0-7 15,0 0-23-15,-2 0 9 16,-4 0-47-16,-4-6-34 15,-12-10-126-15,2 1-85 16,0 4-349-16</inkml:trace>
  <inkml:trace contextRef="#ctx0" brushRef="#br0" timeOffset="20241.9041">22412 8251 446 0,'0'0'123'16,"0"0"-25"-16,0 0 24 15,0 0-10-15,0 0 35 0,0 0-21 16,0 0 22 0,0 0-41-16,0 0-5 0,0 0 24 15,0 0 0-15,0 0-18 16,0 6-46-16,0 5 18 15,0-1-27-15,0 1 4 16,0 0-20-16,2 1-19 16,0-2 7-16,3 0-16 15,-1 0 20-15,0-2-14 16,0 2 7-16,4-2-13 16,1 2 6-16,-1-2-8 15,2 2-1-15,1-2 3 16,-1 1-8-16,2 0 21 15,-1 1-21-15,-2 0 16 16,2-2-17-16,0 2 27 0,0-2-21 16,1 2 1-16,-4-2-1 15,3 3-6-15,-1-4 0 16,-2 1 0-16,1 2 0 16,1-2 1-16,-2 0 7 15,-1 1-8-15,1-2 0 16,2 1-1-16,-4 0 0 15,1 0 1-15,-1-2-8 16,1 1 2-16,-2-2 5 16,2-1 0-16,-3 2 2 0,-2-4 5 15,2 3-5 1,-2-4-2-16,-2-1 0 0,0 0-11 16,3 0 2-1,-3 0-3-15,0 0 12 0,0 0 1 16,0 0 0-16,0 0 1 15,0 3 3-15,0-3-4 16,0 0-1-16,0 0 0 16,0 0-5-16,0 0 6 15,0 0-6-15,0 0 5 16,0 0 2-16,2 0-2 16,3 0 0-16,2 0-1 15,1 0-14-15,1-4 10 16,0-5 6-16,0 1 1 15,2-1-1-15,1-2 8 0,-2-1-3 16,1-1-4 0,1 5 4-16,-1-5-4 0,-3 1-1 15,4 0-1-15,-1 0 1 16,-2 0-1-16,0 0 10 16,2-1-11-16,-2 5 4 15,2-5-4-15,0 1 4 16,0 1 2-16,3-1-4 15,-3 1-6-15,3 1 6 16,-4-1 2-16,1 4-2 16,-1-1 1-16,-2 1 9 15,1 2-9-15,-5-1-2 16,4-1-2-16,-6 2 3 16,2 0 0-16,1 2-6 15,-3-1 5-15,0-1 2 0,2 4-2 16,-2-2 2-16,0 3 8 15,-2 0-8-15,0-2-2 16,0 2-4-16,0 0 5 16,0 0 0-16,0 0 0 15,0 0-1-15,0 0 3 16,0 0-4-16,0 0-5 16,0 0 7-16,0 0-11 15,0 0 5-15,0 0-8 16,0 0-12-16,0 0 6 15,0 0-20-15,0 0-30 16,0 0-58-16,0 0-170 16,0 0-212-16,0 0-529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9-02T15:32:07.8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6574 2619 755 0,'0'0'153'0,"0"0"-42"15,0 0-17-15,0 0-6 16,0 0 17-16,0 0 38 15,-4 0-21-15,2 0-56 16,2 0-5-16,0 0-22 16,0 0 27-16,0 0-15 15,0 0 14-15,0 0-23 16,0 2 11-16,9 0 4 0,-2-2-17 16,-1 1-8-16,1-1 2 15,-1 3-9-15,2 1-7 16,0-3 6-16,3 4-4 15,1 0 5-15,1 2-13 16,1-2-1-16,1 2 0 16,1-1-5-16,-3 2 14 15,2-2-11-15,-3 2 10 16,0-1-18-16,2 4 22 16,-1-1-9-16,1 0 0 15,1 2-14-15,1 0 2 0,0 0 7 16,-2 0-8-1,-2 2-2-15,-1-1 2 0,1 4 10 16,-3 2-11-16,1-2 18 16,-2 1-9-16,0 3-3 15,-1-3-6-15,-1-1 1 16,1 2 9-16,0-1-9 16,-2-1-1-16,-1 2 0 15,0 0 10-15,-2 2-4 16,1-1 6-16,-1 1-11 15,0-2 13-15,0 0-8 16,-2 0-6-16,3-1 10 16,-3 0-9-16,0 0 9 15,2 1 2-15,-2-2-12 16,0 4 0-16,0-2 1 0,0 2 2 16,0-2-2-16,0 2-2 15,0-4-2-15,0 2 1 16,0-1 4-16,0-2 7 15,-2 0-8-15,-1-1 3 16,1 4-4-16,-2-3 0 16,-1 2-1-16,1-2 0 15,-2 0 1-15,1 1-3 16,0-2 3-16,-2-1 0 16,1 0 6-16,2-2-6 0,-3 2-1 15,3-4 1 1,-4 3-6-16,4-4 6 15,0 1-5-15,-1 0 4 16,1-2 2-16,0 2-1 0,-1-1 1 16,0-2 8-16,-1 2-9 15,1-1-1-15,-1 2 1 16,0-3 0-16,0 2 0 16,0-2-3-16,-1 2 2 15,3-5 2-15,0 1 5 16,-2 0-5-16,4-1-1 15,-4 0 0-15,1 2 1 16,-1-3-1-16,-1 4 0 16,0-1-1-16,1 0 7 15,-1 0-6-15,1-3 0 0,1 4 8 16,-2-4-8-16,2 3 0 16,-1-1-6-16,0 1 6 15,-1 0 0 1,0 0 1-16,0 0-9 0,-1 1 16 15,1-2-7-15,0 1-1 16,2 0 1-16,-1 0-1 16,2 0-1-16,-3 0 0 15,1-2 1-15,-2 2-1 16,2-1-1-16,1 0 2 16,-3-2 1-16,0 4 5 15,2-3-5-15,-1 0-1 16,1 2 0-16,-4-2-5 15,4 0 4-15,-1 0-1 16,3-1 2-16,0 1 0 0,-1-1 6 16,0 1-5-16,-1-1-2 15,-3 1-4-15,2 1 5 16,-2 1 1-16,0 0-1 16,3 0 0-16,-3-2 1 15,0 1 2 1,2-1-3-16,-2-1 1 0,3 1-1 15,-1 0 0-15,0 1 0 16,1-2 0-16,-1 1 0 16,1 0-3-16,-2 0-3 15,2 0 12-15,-1 0-3 16,1-2-3-16,-2 3-1 16,2-1 1-16,2-2-1 15,-3 2 1-15,3-1-2 0,-1-1 2 16,0 0 0-16,1 1 3 15,2-3-3-15,-3 1-1 16,3-1-6-16,-2 3 6 16,0-2 1-16,-1 2 0 15,-2-2-1-15,2 1 1 16,-1 1 0-16,2-2 0 16,-1-1 1-16,1 3-1 15,-1-2-1-15,3-1-5 16,-3 0 0-16,3 3 0 15,-2-3-2-15,2 0 7 16,-3 1 2-16,1 1 5 16,0 1-5-16,-2-1-2 0,4-2-4 15,0 0 4-15,0 1 1 16,2-1 0-16,0 0-1 16,0 0 0-16,-2 0 0 15,2 0 2-15,0 0-2 16,0 0 2-16,0 0-2 15,0 0 1-15,0 0-14 16,0 0 7-16,0 0 7 16,0 0-1-16,0 0 6 15,0 0-7-15,0 0 4 16,0 0 6-16,0 0-7 16,0 0-1-16,0 0-9 15,0 0 9-15,0 0-1 0,0 0-4 16,0 0 4-16,0 0 2 15,0 0 3-15,0 0-4 16,0 0 0-16,0 0-9 16,0 0-12-16,0 0-28 15,0 0-15-15,0 0 7 16,-2 0-19-16,2 0-12 16,-7-1-108-16,1-4-188 15,-4 3-359-15</inkml:trace>
  <inkml:trace contextRef="#ctx0" brushRef="#br0" timeOffset="3066.2765">7991 4528 846 0,'0'0'185'16,"0"0"-64"-16,0 0-53 15,0 0 25-15,0 0 8 16,0 0 0-16,0 0-16 15,0 0-26-15,0 0 3 16,0 0-19-16,0 0 25 16,0 0-8-16,0 0 6 15,5 0-16-15,4 1 7 16,0-1-29-16,2 0 9 16,-2 3-15-16,2-3-1 15,1 2-2-15,-2-2-7 16,3 1 13-16,1 2-15 0,1 1 3 15,1 0-11-15,0 0 4 16,2 0 1-16,-3 2-1 16,1-2 3-16,-1 2-7 15,-1 0 9-15,1 2-3 16,-1 0 12-16,1 0-11 16,1 2 5-16,-3 2 2 15,1-2-1-15,-1 2-5 16,-2-2-8-16,1 2 14 15,-2 0-16-15,2 0 18 16,1 1-17-16,0 0 0 16,3 1 14-16,-3 3 0 0,1-3-3 15,-1 5 4-15,-1-1 2 16,-2 0-17-16,1 0 8 16,-1 2-8-16,-2-1 11 15,3 0-11-15,-1-1 4 16,-2 1-5-16,3-1 0 15,-4 2 0-15,2-1 1 16,0 2 10-16,-3 1-5 16,1 0 8-16,0 0-8 15,-2 0 2-15,-1 0-8 16,0-3 6-16,1 2-6 16,-1 1 0-16,1-2-6 0,-3 1 7 15,3-2-2-15,-3 2 2 16,0-2 6-1,0 2-6-15,-2-4 6 16,2 2-6-16,-2-1-1 16,0 0 1-16,0 0 5 0,0 1-4 15,0-2-2-15,0-1 6 16,0 1-6-16,0-4 1 16,0 3 0-16,0 0 5 15,-4 0-6-15,0 0 0 16,2 2-1-16,-3-2 1 15,-2 2-6-15,2 0 14 0,-1 0-4 16,0 3-4 0,-1-3 0-16,2 0 0 0,-2-2 0 15,3 0 1-15,-3-2-1 16,1 0 0-16,1 0 0 16,-2 0 6-16,3 1-5 15,-3-4 0-15,3 1-1 16,-2 0 0-16,0-2 1 15,0 0-1-15,2 0 0 16,-3 2 0-16,1 0 0 16,-2 1 0-16,0 0 0 15,-1 1 0-15,-1-4 0 16,2 1 0-16,-1-2 0 16,3 0-1-16,-4-4-8 15,4 1 2-15,-1-2-20 16,1 2 21-16,-4-1 6 0,1 1-1 15,1-1-5-15,-3 3-2 16,1-2 8-16,0 2 8 16,1-2-1-16,-1 2-7 15,2-1 9-15,1-4-9 16,1 4 6-16,-2-3-5 16,2-3-2-16,-1 4 1 15,1-1 0-15,4-3 1 16,-4 3 5-16,4-1-6 15,0-1-1-15,2-2 1 16,0 0 0-16,0 1 6 16,0-1-6-16,0 0-1 15,0 0-5-15,-2 0 0 0,2 0 4 16,0 0-2 0,0 0 2-16,0 0 4 0,0 0 1 15,0 0-3-15,0 0-26 16,0 0-24-16,0 0-10 15,0 0 10-15,0 0-37 16,0-10-29-16,0-4-208 16,0 0-537-16</inkml:trace>
  <inkml:trace contextRef="#ctx0" brushRef="#br0" timeOffset="5419.3662">7399 2578 616 0,'0'0'152'16,"0"0"-48"-16,0 0 7 16,0 0 5-16,0 0 2 15,0 0-24-15,0 0-18 16,-2-1-5-16,2 1 57 16,0 0-25-16,0 0-34 15,0 0-3-15,0 0-18 16,0 0 8-16,4 1-21 0,8 2-16 15,1-2-1-15,3-1-11 16,1 0 3-16,-1 0-9 16,-1 0 10-16,-1 0-9 15,-5 0 6-15,-3 0-7 16,-2 0 8-16,1 0-9 16,-2 0 1-16,-1 0-1 15,0 0-6-15,0 0 6 16,0 0 0-16,1 0-9 15,-1 0-122-15,4 0-54 16,1-1-113-16,-5 1-350 0</inkml:trace>
  <inkml:trace contextRef="#ctx0" brushRef="#br0" timeOffset="6036.9789">7494 2755 544 0,'0'0'190'0,"0"0"2"16,0 0-33-16,0 0-11 15,0 0-12-15,0 0-34 16,0 0 7-16,0 0-21 15,0 0-23-15,0 0-7 16,0 0-1-16,0 0 0 16,0 0 12-16,0 0-41 15,0 4 16-15,0 4-25 0,0 2 4 16,6 1-4 0,-2-3-11-16,0 3 16 0,3-1-23 15,-3 2-1-15,0 0 1 16,1 0 17-16,0 4-18 15,-3-2-1-15,0 1 1 16,3-4 8-16,-3-3-8 16,0 1-2-16,0-6 2 15,-2 1 0-15,2-2 1 16,-2-2-1-16,0 3-2 16,2-3 2-16,-2 0 0 15,0 1 0-15,0-1-19 0,0 0-14 16,0 0-27-1,0 0-82-15,0 0-181 0,0 0-404 16</inkml:trace>
  <inkml:trace contextRef="#ctx0" brushRef="#br0" timeOffset="7091.4645">7702 2681 819 0,'0'0'200'0,"0"0"-79"16,0 0-18-16,0 0 11 16,0 0 32-16,0 0-27 15,0 0-55-15,-4-2 9 16,4 4 23-16,0 11 5 15,0-3-29-15,0 7-34 16,0 1 0-16,0 4-17 16,0 0 0-16,0 0-12 15,-3-2-7-15,1 0 7 0,0-4-9 16,2 0 11 0,0 1-10-16,0-6-1 0,0 1 0 15,0 0 7-15,0-3-6 16,0-3-1-16,0-2 5 15,0-3-5-15,0 2 0 16,0-3 0-16,0 0 7 16,0 0-6-16,0 0 11 15,0 0-11-15,2-11 13 16,0 2-14-16,3-6-10 16,-3 1 10-16,2-1 0 15,0-4-1-15,4 1 2 16,-2-1 4-16,1-4-4 15,1 2-1-15,2 0 1 16,-1 0-1-16,-1 2 0 0,4 3 0 16,-1 0-1-16,0 2 2 15,0 4-1-15,0 2 2 16,-2 2-4-16,-3 1 3 16,0 5-2-16,-4 0 2 15,2 0-1-15,0 0 9 16,1 0-7-16,-1 0-2 15,0 11 1-15,2 1 9 16,-2 0-3-16,0 3 13 16,1 2-19-16,-1 2 0 15,2 0 5-15,0 1-5 16,-2 2 9-16,0 0-9 16,-2-2 0-16,3-2-1 15,-3-1 5-15,0-4-4 16,0-1-1-16,-2-4 0 0,2-1-2 15,-2-4 1-15,3-1-24 16,-3-2 4-16,0 2-25 16,2-2 11-16,-2 0-40 15,3 0-65-15,-1 0-70 16,0 0-110-16,0 0-394 0</inkml:trace>
  <inkml:trace contextRef="#ctx0" brushRef="#br0" timeOffset="7560.1713">8003 2508 191 0,'0'0'766'0,"0"0"-579"15,0 0-71-15,0 0-3 16,0 0-7-16,0 0 16 16,0 0-52-16,0 0-26 15,8 0-14-15,3 5 8 16,3 1 13-16,-3 1-23 16,-1 1 10-16,-2 0-36 15,-1 1 24-15,-3-3-26 16,2 0-1-16,-2-3-2 15,0 4-3-15,-2-3-68 16,-2 1-24-16,0 8-109 16,0-4-75-16,0 4-263 0</inkml:trace>
  <inkml:trace contextRef="#ctx0" brushRef="#br0" timeOffset="7899.9524">8054 2761 887 0,'0'0'181'16,"0"0"3"-16,0 0-86 15,0 0 41-15,0 0-28 16,0 0 35-16,0 0-75 15,3 22-6-15,1-11-4 0,0 0-36 16,-2 1-1-16,3 0-10 16,-1 3 5-16,-2 0-3 15,2-1-3-15,0 2-13 16,0-2-1-16,-2-1-22 16,0-3-5-16,-2-4-5 15,0-3-77-15,2 0-23 16,-2-3-51-16,0 0-9 15,0 0-202-15</inkml:trace>
  <inkml:trace contextRef="#ctx0" brushRef="#br0" timeOffset="8269.4123">8194 2617 173 0,'0'0'752'0,"0"0"-577"16,0 0-90-16,0 0-5 0,0 0 46 15,0 0 56-15,0 0-73 16,42-7-40-16,-19 5-33 16,4 1-18-1,2-4-10-15,0 2-6 0,0-1 11 16,-5-3-13-16,-2 3-9 16,-6 1-24-16,-3-1-49 15,-3 1-78-15,-8 2-51 16,-2 1-65-16,0-3-250 0</inkml:trace>
  <inkml:trace contextRef="#ctx0" brushRef="#br0" timeOffset="8639.8245">8379 2426 761 0,'0'0'191'0,"0"0"-15"0,0 0-31 16,0 0-26-16,0 0 7 15,0 0-8-15,0 0-44 16,-6 20 26-16,6 0-26 16,4 6 23-16,-2 6-63 15,2 2 3-15,-1 4-9 16,4-2-5-16,-3-1-23 15,3-6 0-15,-1 0 0 0,-1-5 6 16,-3 0-5-16,0-3-1 16,-2-4 5-16,0-3-4 15,2-4-2-15,-2-1-3 16,0-7-12-16,3 3-14 16,-3-3-46-16,0 0-16 15,2-2-30-15,-2 0-58 16,3 0-43-16,-1 0-286 0</inkml:trace>
  <inkml:trace contextRef="#ctx0" brushRef="#br0" timeOffset="9014.3424">8609 2436 932 0,'0'0'221'0,"0"0"-86"15,0 0-28-15,0 0 15 0,0 0-16 16,0 0-39 0,0 0-32-16,0-2-34 15,0 2 10-15,0 0 4 0,0 0-15 16,0 0 0-16,0 2-9 16,2 6-62-16,1 2-83 15,-3 10-12-15,0-2-173 16,0-2-394-16</inkml:trace>
  <inkml:trace contextRef="#ctx0" brushRef="#br0" timeOffset="9269.4298">8616 2658 735 0,'0'0'225'15,"0"0"-64"-15,0 0-53 0,0 0-6 16,0 0 2-16,0 0-2 15,0 0-29-15,2 65-6 16,2-49-13-16,0 2 11 16,1 2-9-16,-3-3-22 15,0 0-24-15,-2-3-9 16,2-1-1-16,-2-5-31 16,0 3-22-16,0-5-22 15,0 0-30-15,0-4-46 16,0-2-23-16,3 0-88 15,-3 0-246-15</inkml:trace>
  <inkml:trace contextRef="#ctx0" brushRef="#br0" timeOffset="10032.1334">8950 2701 681 0,'0'0'189'0,"0"0"12"16,0 0-51-16,0 0-48 15,0 0 21-15,0 0-8 0,0 0 14 16,-16-82-46-16,5 71-43 15,2 5 26-15,2 0-27 16,-2 2 10-16,1 3 9 16,0 1-7-16,0 0-36 15,-3 0 1-15,1 0-8 16,2 0-2-16,-1 0 25 16,0 0-17-16,2 0 16 15,1 4-29-15,-1 8 38 16,-2 2-29-16,0 2-8 15,0 4 11-15,3 2 6 16,-1 1-19-16,0 0-10 16,5 1 9-16,-1-2 2 15,3 1-1-15,0-4 0 0,0-3 0 16,0-1-16-16,0-6 3 16,0-1 12-16,8-2 0 15,-4-4 0-15,3-2-21 16,-1 0 22-16,3 0 0 15,3 0 5-15,1-4-5 16,0-6-1-16,0 0 1 16,4-2 0-16,-5 2-2 15,5-2-3-15,-5 0 5 16,1 2-10-16,-1-2 10 0,-3 2 6 16,-3 2-5-16,-1 1-1 15,-3 6-1-15,-2 1 1 16,3 0 0-16,-3 0 0 15,0 0-1-15,0 0 1 16,4 0 0 0,1 0 1-16,5 0 13 0,2 0-14 15,3 4-2-15,1 4 2 16,1 0-1-16,4 0 0 16,-4-2-12-16,1-2-58 15,-3 1-13-15,-1-3-86 16,1 3-103-16,-3-4-94 15,-1 2-422-15</inkml:trace>
  <inkml:trace contextRef="#ctx0" brushRef="#br0" timeOffset="10731.9916">9217 2296 719 0,'0'0'261'0,"0"0"-54"15,0 0-59-15,0 0 35 16,0 0-7-16,0 0-19 16,0 0-28-16,-2 0-66 15,2 11 20-15,0 9-55 16,2 9 4-16,2 3-10 15,-4 6 8-15,0 5-20 16,0 1 5-16,0 0-15 16,0 0 1-16,2-4-2 15,4-4 7-15,-4 0-7 16,0-4 2-16,-2 0 8 16,0-4-9-16,0-1 1 0,0-6-1 15,2-3 0 1,0-4 0-16,0-1-1 0,-2-8 1 15,2-1-2 1,-2-2 2-16,0-2-15 16,3 0 14-16,-3 0-35 15,2 0-15-15,0 0-52 0,-2-10-120 16,0 0-130-16,0 3-435 0</inkml:trace>
  <inkml:trace contextRef="#ctx0" brushRef="#br0" timeOffset="17396.3401">9999 2450 54 0,'0'0'93'16,"0"0"-32"-16,0 0 18 15,0 0-18-15,0 0 21 16,0 0 16-16,-2 0 6 16,2 0 1-16,0 0 47 15,-2 0-9-15,2 0 3 16,0 0-50-16,0 0-19 15,0 0 17-15,0 0 28 16,0 0-19-16,0 0 1 16,0 0-35-16,0 0-8 15,0 0-37-15,0 0-1 0,0 0-8 16,4 0 81-16,9 0-72 16,6 0 4-16,2-2-12 15,0-2-10-15,3 2-5 16,1 0-1-16,-1 2 0 15,-2 0 3-15,-1 0-5 16,-4 0 3-16,-3 0-1 16,-3 0 0-16,-5 0 0 15,2 0-28-15,-6 0-15 16,-2 0 9-16,0 0-21 16,0 0-24-16,0 0-54 15,0-4-52-15,0 2 3 16,0-5-59-16,0 4-152 0,0-1-373 15</inkml:trace>
  <inkml:trace contextRef="#ctx0" brushRef="#br0" timeOffset="17966.6385">10193 2276 697 0,'0'0'172'16,"0"0"7"-16,0 0-33 15,0 0 6-15,0 0-8 16,0 0 57-16,0 0-83 16,0 0-13-16,-2 1-22 15,0 14-21-15,-3 0-22 16,-2 5-12-16,0 5-10 16,1 3-5-16,-3 5 11 15,3 0-7-15,-4 3-6 16,2 1-10-16,1-4 13 0,1 3-6 15,0-1-8-15,2-1-1 16,0-2 0-16,2-2 1 16,-1-3 0-16,3-2 1 15,0-2-1-15,0-6 15 16,3-1-15-16,3-4-9 16,6-2 8-16,-4-2-8 15,3-2 9-15,1-4-9 16,-1-2 9-16,2 0-1 15,1 0 1-15,-1-4-6 16,0-6 5-16,-2 3-13 16,0-4-39-16,-1 1-14 15,-4 0-51-15,-2-4-86 16,-1 4-111-16,-3 0-245 0</inkml:trace>
  <inkml:trace contextRef="#ctx0" brushRef="#br0" timeOffset="19046.1988">10567 2560 489 0,'0'0'226'0,"0"0"-38"16,0 0-23-16,0 0-12 0,0 0-53 15,0 0 2-15,0 0-15 16,0-28 12-16,0 20-34 15,0 0 27-15,0 0-48 16,0 1 7-16,-4-2 3 16,-1 3-14-16,-1-2-21 15,-1 1 21-15,0 0-8 16,-2 1-22-16,3 2 19 16,-1 2-10-16,0 2-19 15,-2 0 11-15,-1 0 9 16,-2 0-2-16,-3 5 1 0,-1 4-18 15,1 5-1 1,1 2 0-16,3 1 1 0,2 0 2 16,2-1-1-16,5 2 5 15,2 0-7-15,0 1 4 16,0 1 2-16,0-2-9 16,0 0 3-16,0-2 0 15,7-2-1-15,-5-2 1 16,3-4 0-16,-1-2-6 15,0-2 0-15,1-2 7 16,1-2-1-16,4 0 0 16,-2 0 0-16,3 0-1 15,1 0 2-15,-1 0-7 16,-1-4 7-16,2-3-2 16,-3 0 2-16,2 0 12 0,-2-5-13 15,0 1-1 1,-3-2-8-16,-1 1 9 0,0 1 7 15,-1 0-7 1,-2 4 2-16,0-2-2 0,1 3 1 16,-1 0 0-16,-2 2 1 15,2 0-2-15,-2 3 0 16,2 1-1-16,-2 0 2 16,0 0 5-16,0 0-6 15,2 0 27-15,3 5-21 16,-1 7 14-16,1 1-6 15,-1 1-13-15,1 0 0 16,-1-2 5-16,0 2-5 16,1-4 0-16,2 0-1 15,0-2-4-15,1 0 2 16,3-4 3-16,1 0-1 0,-1-2 6 16,-3-2-6-16,2 0-14 15,-4 0-9-15,3 0 3 16,1 0-53-16,-2 0-29 15,1-2-192-15,-3-2-42 16,-4 0-322-16</inkml:trace>
  <inkml:trace contextRef="#ctx0" brushRef="#br0" timeOffset="20030.6331">10848 2332 798 0,'0'0'231'0,"0"0"-56"15,0 0-35-15,0 0 93 16,0 0-104-16,0 0-13 16,0 0-43-16,-9-3-4 0,9 16 11 15,0 1-8-15,0 1-16 16,0 8-10-16,0 3-9 15,0 2-6-15,0 4-4 16,0 1-26-16,0-2 21 16,0-1-21-16,4-3 8 15,3-1-9-15,-3-7 9 16,1 2-9-16,-2-7-4 16,-1-1 4-16,0-6 6 15,-2-1-6-15,0-5 2 16,0 2 8-16,0-3-9 15,0 0-1-15,0 0 0 16,0 0-19-16,0-4 19 16,0-7 8-16,0 0 2 15,0-3-10-15,0 0 9 0,0-2-8 16,0 2 6 0,0-3-6-16,6 3-2 0,3 0-4 15,3 1 5-15,1 1-2 16,-2-1-4-16,2 3 6 15,0 4 0-15,1 1 1 16,-1 2-1-16,1 3 0 16,-1 0 6-16,3 0-6 15,-3 3 1-15,0 6 6 16,1 5-7-16,-5 4 0 16,-1 0 6-16,-2 2-6 0,-4 1 11 15,-2 1-10 1,0 0-1-16,0-2 0 0,0-3 1 15,-12 0 5-15,-1-3-5 16,-1-3 7-16,1 0-8 16,-2-3 5-1,1-4-4-15,3 0-2 0,0-4 1 16,4 0-14-16,1 0 1 16,-1 0-3-16,1-6-1 15,-4-2-14-15,4 1 3 16,-3 1-28-16,-1 1-36 15,6-1-145-15,0 2-325 0</inkml:trace>
  <inkml:trace contextRef="#ctx0" brushRef="#br0" timeOffset="20745.8993">11284 2294 147 0,'0'0'631'0,"0"0"-407"15,0 0-53-15,0 0-35 0,0 0 37 16,0 0 19-16,0 0-84 15,-11-11-25-15,11 11-1 16,0 5 4-16,0 9-14 16,0 3-35-16,0 4 2 15,0 8 5-15,0 0-22 16,0 7 14-16,0 4-19 16,0 5-2-16,-4-1-6 15,-4-3-1-15,-2-3-7 16,6-3-1-16,-1-5 0 0,1-6 0 15,4-4 0-15,-2-6 1 16,2-2-7 0,0-6 6-16,0-1-10 15,0-4-19-15,0-1 4 16,0 0-25-16,0 0-30 0,0 0-46 16,2-8-149-16,4-4-131 15,-1-2-661-15</inkml:trace>
  <inkml:trace contextRef="#ctx0" brushRef="#br0" timeOffset="21261.1479">11407 2696 487 0,'0'0'332'0,"0"0"-200"16,0 0 56-16,0 0-55 15,0 0 19-15,0 0-4 16,0 0-12-16,138-7-44 16,-104-1-44-16,-5 0-8 15,-2-2-1-15,-6-1-2 16,-3 0-17-16,-5-2 5 16,-1-2 12-16,-5-2 4 15,-5-1-9-15,-2 0 1 16,0 2-14-16,-7 2-13 15,-9 3 5-15,1 0-11 16,-3 5 18-16,1 5-17 0,-2 1-1 16,2 0 2-16,1 0 21 15,3 3-21-15,1 9 14 16,6 2-9-16,-1 7 1 16,5-2 5-16,0 3-3 15,2 0 11-15,0 1-10 16,0-3 5-16,0 0-15 15,0-2 12-15,7-2-13 16,8-2 0-16,3-4-1 16,7-4-12-16,2-2 12 15,2-4 2-15,0 0 0 16,2 0-1-16,-5 0-1 16,-2 0-45-16,-3-6-13 0,-6-2-64 15,-1-4-39-15,-6 0-170 16,-3 1-227-16</inkml:trace>
  <inkml:trace contextRef="#ctx0" brushRef="#br0" timeOffset="24856.6134">12329 2282 508 0,'0'0'169'16,"0"0"23"-16,0 0-21 15,0 0 7-15,0 0-72 16,0 0 23-16,0 0 7 16,0 0-15-16,0 0-21 15,0 0 15-15,0 0-13 16,0 0-9-16,0 0-28 0,0 0-37 16,0 0 21-16,-2 0-31 15,0 0 19-15,2 0-11 16,0 4 11-16,0 8-7 15,0 4 10-15,0 3-12 16,0 4-8-16,0 3-3 16,0 5-15-16,0 0 10 15,0 7-11-15,0 0 12 16,0 0-12-16,-2-1 0 16,-7-1-1-16,1-4 1 15,-2-1 1-15,1-6-2 16,3-5 0-16,-1-2 0 15,0-6 5-15,3-4-3 0,1-2 4 16,1-4-5-16,2 1-1 16,0-3 0-16,0 0 0 15,0 0-2-15,0 0-23 16,0 0 18-16,0 0-1 16,0 0-8-16,0 0 14 15,0 0-5-15,0 0 14 16,0 0-5-16,0 0-2 15,0 0 0-15,11 0 7 16,12 0-6-16,1-7 9 0,5 3-9 16,0-2 7-1,0 2-8-15,0 0-5 16,-2 2 4-16,-7 0 1 16,-2 0 0-16,-9 2-8 0,-3 0 8 15,-2 0 0-15,-4 0 2 16,4 0-2-16,-2 0 0 15,2 0-9-15,0 0-18 16,5-2 12-16,0 2-8 16,-2 0-6-16,-1-3-23 15,-1 3 12-15,-1 0-28 16,-4 0-17-16,0 0-75 16,0 0-207-16,0 0-187 0</inkml:trace>
  <inkml:trace contextRef="#ctx0" brushRef="#br0" timeOffset="34098.8288">8923 4851 613 0,'0'0'206'0,"0"0"-135"16,0 0 52-16,0 0 10 16,0 0-17-16,0 0-15 15,0-3 5-15,0 3-17 16,0 0-5-16,0 0 17 16,0 0-47-16,0 0-22 15,0 0-9-15,0 0-11 16,9 0-3-16,7 0 23 15,3 0 0-15,4 0-31 16,-1 0 13-16,0 0-14 16,-2 0 18-16,1 0-17 15,-6 0 17-15,3 0-17 0,-3 0 4 16,-1 0-4 0,-1 0-1-16,-2 0 0 0,-2 0 0 15,-2 0-1-15,-5 0 1 16,0 0 0-16,-2 0 0 15,2 0-13-15,-2 0-62 16,0 0-17-16,3 0-18 16,-3 0 5-16,0 0 12 15,0 0 2-15,0 0 1 16,0-1-78-16,0 1-137 16,0-2-485-16</inkml:trace>
  <inkml:trace contextRef="#ctx0" brushRef="#br0" timeOffset="34712.4593">9108 4694 613 0,'0'0'154'0,"0"0"12"15,0 0 18-15,0 0-26 16,0 0-52-16,0 0 53 15,0 0-48-15,-6 0-43 16,2 2 4-16,0 11-2 16,-2 0 5-16,-1 3-33 15,-5 5 11-15,2 0-13 16,-1 5-5-16,-1 0-22 16,1 5 15-16,-2 1-12 15,2 2-14-15,-2 0 4 16,-1 1-6-16,5-2 6 15,1-3-5-15,5-2 6 0,3-4-6 16,0-3-1-16,0-4 0 16,0-1 0-16,9-4 0 15,0-2 0-15,0-1 0 16,2-5-10-16,-2 0 9 16,2-4-6-16,0 0 7 15,2 0 0-15,-1 0-2 16,-1 0-5-16,-1-7-8 15,0-1 3-15,-1 1-36 16,-1-1-28-16,-2-2-65 16,-2 1-1-16,-4-5-112 15,2 2-9-15,-2 3-366 0</inkml:trace>
  <inkml:trace contextRef="#ctx0" brushRef="#br0" timeOffset="35544.7586">9447 4984 633 0,'0'0'177'0,"0"0"-19"16,0 0 9-16,0 0-73 16,0 0 5-16,0 0 5 15,0 0 2-15,4-92 1 16,-4 78-39-16,-2 4-18 15,-7 1-31-15,0 3-2 16,0 4-2-16,0-1 17 16,-2 3-14-16,0 0 52 15,0 0-58-15,-1 11-1 16,2 4-5-16,-2 3 12 16,1 4-2-16,2 5 5 0,1 1-3 15,-2 0-17-15,4-2 15 16,-1-1-16-16,3-2 8 15,2-2-8-15,2-2 7 16,0-2-7-16,0-4-8 16,0-1 7-16,0-4-6 15,0 0 7-15,0-4-12 16,2-1 12-16,4-3 1 16,3 0 5-16,0 0-6 15,2 0-1-15,2-3 1 16,-1-3 0-16,-1-4-1 15,0 2-9-15,0-2 9 16,-2-3-6-16,2-2 7 0,-2-1 9 16,0-1-3-1,0-2-6-15,-3 1 0 0,4 2 5 16,-4 4-5-16,1 2 7 16,-5 2-7-16,0 5 0 15,0 2 0-15,-2 1 1 16,0 0-1-16,0 0 12 15,0 0 7-15,2 0-3 16,1 7-16-16,4 6 9 16,-1-1-9-16,3 0 1 15,1 0-1-15,0-2-5 16,-1-2 5-16,0 0 0 16,0-3-12-16,-2-2 12 15,1-3-12-15,-1 3-5 16,0-3-36-16,2 0-47 0,-3 0-90 15,4 0 10-15,-3-9-100 16,-1 1-378-16</inkml:trace>
  <inkml:trace contextRef="#ctx0" brushRef="#br0" timeOffset="36378.155">9682 4726 920 0,'0'0'155'0,"0"0"0"16,0 0-58-16,0 0 48 0,0 0 57 16,0 0-94-1,0 0-48-15,0 0-20 0,6 8 30 16,-2 6-24-1,2 2-12-15,1 6 0 0,-3 2-13 16,0 0-9-16,2 5 10 16,-4-1-3-16,-2 2-7 15,2-3-2-15,-2 2-9 16,0-3 10-16,0-4-10 16,2-5-2-16,-2-2 1 15,2-7 0-15,1-4-1 16,-3-2 1-16,0 0 1 15,0-2 0-15,0 0-1 16,0 0 1-16,0 0 0 16,0-2 15-16,0-10 6 15,0-5-15-15,2 3 4 16,2-3-11-16,0-2 0 0,4 2-1 16,0-1 1-16,3 0-1 15,1 2 2-15,1 2-2 16,2 2 0-16,1 1 0 15,-1 3 1-15,3 3-10 16,-1 3 10-16,-5 2 0 16,1 0 1-16,1 0 0 15,-1 6 10-15,1 8-10 16,-1-1 5-16,-1 4-4 16,-3 1-2-16,-5 2 0 15,-4-2 6-15,0 2 6 16,0 0-12-16,0-2 7 15,-13 2-6-15,-3-4-2 0,-2-2 2 16,-2-4-9-16,2 0 8 16,1-6 0-16,-2 0-8 15,4-4-28-15,-1 0 3 16,-2 0-7-16,3 0-42 16,-1-10 10-16,7-8-63 15,5 4-164-15,4 0-324 0</inkml:trace>
  <inkml:trace contextRef="#ctx0" brushRef="#br0" timeOffset="37127.0135">10206 4620 768 0,'0'0'150'0,"0"0"56"16,0 0-77-16,0 0 58 16,0 0-58-16,0 0 17 15,0 0-24-15,-7-6-37 16,7 6-13-16,0 0-11 15,0 8-19-15,0 6 5 16,0 6-3-16,0 4-20 16,0 3-1-16,0 2-1 15,0 3 2-15,0 1-12 16,0 0-2-16,0 0-10 16,0-3 1-16,0 0 0 15,5-3-1-15,-3 0 1 16,0-3 0-16,1-1 7 15,-1-4-7-15,0-3-1 0,1-4 0 16,-1-3 0-16,0-4-10 16,-2-3-2-16,2-2-2 15,-2 0-16-15,2 0 3 16,3 0-39-16,1 0-24 16,4-6-21-16,-2-10-111 15,1 4-159-15,-3 0-349 0</inkml:trace>
  <inkml:trace contextRef="#ctx0" brushRef="#br0" timeOffset="37711.4474">10405 4995 529 0,'0'0'148'16,"0"0"52"-16,0 0-40 15,0 0 11-15,0 0-44 16,0 0-18-16,0 0-32 16,120 0 15-16,-103-3-24 15,2-3 21-15,-4-3-41 16,-1-1 15-16,-1-3-13 15,-4 0 0-15,0-3-12 0,-7 0 9 16,-2 2-19 0,0 0-2-16,0 1 8 0,-6 1-10 15,-8 4-2-15,-2 2-13 16,-2 5 8-16,1 1-8 16,-3 0 19-16,1 0-10 15,2 4-8-15,1 7-4 16,3 4 2-16,1 0 2 15,4 6 3-15,1-1 14 16,3 1-17-16,2 2 5 16,2-2-13-16,0 2 9 15,0-3-11-15,4 0 0 0,7-2-1 16,3-2-11-16,1-2 4 16,3 0 8-16,-3-3 0 15,6-5-1-15,-1-1 0 16,-1-1 0-16,2-4-5 15,1 0-27-15,0 0-5 16,-2 0 1-16,1-2-9 16,-2-5-47-16,-1-5-34 15,0-7-157-15,-4 5-59 16,-4 0-350-16</inkml:trace>
  <inkml:trace contextRef="#ctx0" brushRef="#br0" timeOffset="39178.1695">11142 4636 434 0,'0'0'129'15,"0"0"2"-15,0 0-11 16,0 0 26-16,0 0 20 15,0 0-20-15,0 0-14 16,13-26 25-16,-13 25-1 16,0 1-30-16,0 0-27 15,0 0-22-15,0 0-6 0,0 0-16 16,0 0-2 0,0 7-24-16,0 11 10 0,5 7-21 15,0 4-1-15,-1 5-16 16,3 3 0-16,1-2-1 15,-1 3 0-15,2-2 0 16,-2 0 10-16,-3 1-10 16,-2-1 0-16,-2-4 2 15,0-2-1-15,0-8-1 16,0-4-3-16,0-6-12 16,0-4-1-16,0-4-5 15,0-2 4-15,0-2-20 16,0 0 0-16,0 0-30 0,2 0-5 15,-2-6-135 1,3-20-14-16,-3 1-82 0,0 2-444 0</inkml:trace>
  <inkml:trace contextRef="#ctx0" brushRef="#br0" timeOffset="39694.761">11189 4596 720 0,'0'0'156'0,"0"0"33"15,0 0-58-15,0 0 9 16,0 0-14-16,0 0-20 15,0 0-21-15,87-23-21 16,-63 23-23-16,1 0-12 16,0 0-3-16,-4 0-11 15,0 6 29-15,-6 5-16 16,-1 3 4-16,-8 2-9 16,-1 2 1-16,-5 4-8 15,0 4-14-15,0-1 23 16,-11 2-24-16,-3-4 9 15,-3 0-9-15,-2-4 6 0,2-4-6 16,-1-2-1-16,-3-3 1 16,4-3-1-16,-1 1 0 15,1-4 7-15,3 0-8 16,5-4 1-16,3 3 0 16,1-3-34-16,5 0 9 15,0 0-2-15,0 0-9 16,0 0 3-16,0 0 22 15,0 0 2-15,0 0-10 16,0 0-51-16,7 0-65 16,15 0-6-16,0 0-160 15,-4 0-360-15</inkml:trace>
  <inkml:trace contextRef="#ctx0" brushRef="#br0" timeOffset="40512.801">11561 4784 848 0,'0'0'247'0,"0"0"-92"16,0 0-55-16,0 0 20 16,0 0 15-1,0 0-34-15,0 0-30 0,-7 0 27 16,7 7-20-16,0 3-19 15,0 3-19-15,0 5-1 16,2 1-20-16,5 3-12 16,0-3 6-16,2 2-12 15,2-2 8-15,3 2-8 16,-4-1 4-16,1-1-4 16,-3 0-1-16,-2-1 5 15,-2-5-4-15,-4 0-2 16,0-5 2-16,0-4 11 15,0-2-11-15,0-2-1 16,0 0 0-16,0 0-31 0,0 0-12 16,0 0 43-1,0 0 43-15,0-10-27 0,0-1 5 16,0-1-20-16,0-3 2 16,0-1 3-16,0-3-12 15,0 2 6-15,0-4 0 16,5 5 2-16,-1 1-1 15,3 1-2-15,0 2-9 16,-1 2-10-16,5 2-26 16,-1-1 15-16,1 4 2 15,-3 0 6-15,2 4 4 16,-4-1-12-16,-1 2-51 16,-1 0-11-16,2 0 25 15,-1 0-82-15,4 0-38 16,-2 0-146-16,-1 0-361 0</inkml:trace>
  <inkml:trace contextRef="#ctx0" brushRef="#br0" timeOffset="41193.0072">11905 4941 485 0,'0'0'139'0,"0"0"46"16,0 0-31-16,0 0-3 15,0 0-24-15,0 0-21 16,0 0-40-16,100-10-12 16,-85 0-3-16,-1-2 44 15,-6 0-24-15,1 1 14 16,-5-1-30-16,-1 2 10 16,-3 0 8-16,0 3-19 15,0-2 13-15,0 2-36 0,-3 0-1 16,-6 1-8-16,1 2-3 15,-1 0-9-15,-3 3-4 16,0 1-6-16,0 0-6 16,-1 0-11-16,0 0 17 15,-3 1 16-15,3 9-7 16,1 6 17-16,-1 1-18 16,5 3-2-16,0 2 4 15,4 0-9-15,4 2 5 16,0-2-6-16,0-1 9 15,0-2-9-15,2-1 6 16,8-3-5-16,0 0-1 16,3-3 0-16,3-2-1 0,2-2 0 15,0-3-8-15,2-2 8 16,2-3 2-16,-2 0-2 16,3 0 2-16,-2 0-2 15,4-8 0-15,-5-2-15 16,1 0-3-16,-4-3-30 15,-3 4 6-15,-5-1-32 16,-3 2-68-16,-4-4-177 16,-2 4 1-16,0 2-329 0</inkml:trace>
  <inkml:trace contextRef="#ctx0" brushRef="#br0" timeOffset="41824.6998">12238 4760 894 0,'0'0'212'0,"0"0"-39"16,0 0-14-16,0 0 37 16,0 0-28-16,0 0-30 15,0 0-74-15,-7-1-4 16,7 1-13-16,0 0 8 15,0 11 5-15,0 5-24 16,9 2-24-16,1 5 8 16,3-2-8-16,1 4 0 15,-2-1-11-15,5-3-1 16,0 2 1-16,1-3 1 16,-3-2 5-16,1-5-6 15,-3-2-1-15,-1-5 0 16,-3 0 0-16,-3-4 0 0,-2-2 0 15,-1 0-10-15,1 0-8 16,-2-2 18-16,5-12 25 16,-2-2-3-16,1-2-20 15,1-2 17-15,2 0-19 16,0-3 14-16,0 1-13 16,-1-1-2-16,2 2 1 15,1 1 0-15,-3 5 0 16,2 3 0-16,-6 3-6 15,0 5 0-15,-1 0 4 16,-1 4-49-16,-2 0-13 16,0 0-31-16,0 0-42 15,0 0-244-15,0 8-504 0</inkml:trace>
  <inkml:trace contextRef="#ctx0" brushRef="#br0" timeOffset="62445.2105">20397 14427 61 0,'0'0'85'16,"0"0"-35"-16,0 0-24 15,0 0-10-15,-2-9-15 16,2 6-1-16,0 2 0 16,0-4-47-16,0 4-20 15,0-4-9-15</inkml:trace>
  <inkml:trace contextRef="#ctx0" brushRef="#br0" timeOffset="80272.4173">20473 14402 810 0,'0'0'174'0,"0"0"-62"15,0 0 2-15,0 0 3 16,0 0 18-16,0 0 34 16,0 0-52-16,-2 0-19 15,2 0-19-15,0 0-16 16,7 0-32-16,-3 0 21 16,3 6 4-16,-1 0 2 15,1-2-29-15,0 1 12 16,2 2-20-16,2-1 31 15,0 1-25-15,4-1-10 16,1 3 4-16,5-1-6 16,0 2 1-16,4-4 8 15,2 2 0-15,-2-1-17 16,-1 2 8-16,0 1 10 0,-1-4-24 16,1 6 17-1,-3-5-10-15,0 8 24 0,0-1-24 16,-1-1-7-16,-1 1 23 15,2 3-17-15,-1 2 6 16,-3-2 8-16,2 1 3 16,-4-2-15-16,1 2 1 15,-1 1-4-15,1-1 7 16,-1 1-12-16,1 3 16 16,-1 0-15-16,1 5-2 0,0-1 10 15,2 2-4-15,-3 0 15 16,1-2-20-16,-1-1 20 15,1 2-21 1,-1 0 16-16,-1 4-15 16,-1 1 8-16,1 0 0 0,-1 3-9 15,3-4 2-15,-3 0-1 16,3 1 17-16,-3 4-16 16,2-6 11-16,-3 5-11 15,1-2 16-15,1 3-18 16,-3-2 10-16,-3 2-10 15,4 0 2-15,-3 0 1 16,-3-1-3-16,4 1 0 16,-2 0 0-16,-1-4 12 15,-1 0-12-15,-2 1 5 0,4 0-5 16,-4-1 0-16,1 2 1 16,-1 3-1-16,0-2 0 15,-2 1 1-15,1 0 10 16,-1 5-11-16,0-2 0 15,-2 2-8-15,3-5 16 16,-3 0-14-16,0-2 6 16,0-2-2-16,0 0 1 15,0 2-7-15,0-6 8 16,-3 3 0-16,-4 1 1 16,-1-6 9-16,1 1-9 15,1 0 14-15,-2-1-13 16,2 1-2-16,-1-4-1 15,-1 4-8-15,-2-6 9 16,2 6-5-16,-1-8 4 0,-5 8 2 16,3-1-2-16,-3-1 1 15,1 4 0-15,0 1-1 16,2-6 1-16,0 2 0 16,2 1 0-16,-3-6 6 15,4-1-5-15,-1 2-1 16,-3 0-5-16,4 0 5 15,-1 4-1-15,0-4 1 16,0 2-1-16,0 2 0 16,-1-4-6-16,0 1 7 15,1-5-2-15,-2 3 2 16,2 2 0-16,-2-2-1 0,0-2 1 16,0 4-1-1,0-6-3-15,-3 5 4 0,3 2 0 16,-2-2 1-16,-1 0 3 15,1 0-4-15,1 0-1 16,2 4 1-16,-1-3-1 16,-1 0 1-16,1 4 0 15,1-5 0-15,-2 0-1 16,1-4 2-16,-3 3-1 16,3-2 0-16,-2-1-1 15,-3 0-4-15,3 0 5 0,-3 3 0 16,-1 2 0-16,1-1 1 15,-1 6-1-15,-2-6 0 16,1 0 1 0,3 0-2-16,-1 0-7 15,1-3 8-15,-3-6-6 16,0 5-6-16,-2-4 11 0,0 3-3 16,-2-3 4-16,0 0 0 15,-1 2 12-15,0 2-11 16,2-4 5-16,0 4-6 15,1-4-1-15,3 0 1 16,-1-3 6-16,2 0-2 16,-2 1-4-16,3-6-7 15,1 2 7-15,1 0-6 16,-1-3 0-16,1 4-4 0,0-2 10 16,2-4 1-1,-2 5 6-15,1 1-7 0,3-3 0 16,1-3 5-16,-2 1-6 15,1 0 1-15,1 0 0 16,-1-2-1 0,0 2 1-16,-2 0 0 0,-2 4-6 15,-1-2-3-15,-1-1 1 16,1 2 7-16,1-2-2 16,-1 0-3-16,3-1 6 15,0 5-1-15,0-4-11 16,0-1 2-16,2 1 9 15,0 1 1-15,2-6 0 0,3 3-9 16,0-3 9 0,1 0 0-16,3 0 0 0,0 0 0 15,0 4-12 1,0-4 11-16,0 0-20 0,0 0 2 16,0 0-13-16,0 0-38 15,0 0-22-15,-4-4-80 16,-3-18-50-16,0 3-334 0</inkml:trace>
  <inkml:trace contextRef="#ctx0" brushRef="#br0" timeOffset="82120.95">21357 14309 842 0,'0'0'197'16,"0"0"-73"-16,0 0 11 16,0 0-13-16,0 0 43 15,0 0-41-15,0 0-11 16,48 6-55-16,-40 2 8 15,2 1-4-15,1 0 8 16,-3 2-45-16,-1 5 10 0,2 2-18 16,-2 5 6-16,-3 5 6 15,-2 7-28-15,0 1 23 16,1 2-23-16,1-1 1 16,1-4 7-16,2 1-6 15,-1-5-3-15,1 0 0 16,-1-3-1-16,1 1 0 15,0-4 0-15,-3 0-7 16,1-6 2-16,-3-7-20 16,0-1 8-16,-2-1-7 15,2-8 1-15,-2 0-48 16,0 0-83-16,0-4 51 16,0-19-71-16,0 6-59 0,0-6-372 15</inkml:trace>
  <inkml:trace contextRef="#ctx0" brushRef="#br0" timeOffset="82923.1317">21458 14321 651 0,'0'0'146'0,"0"0"-15"16,0 0 48-16,0 0-25 16,0 0-34-16,0 0-2 15,0 0-5-15,-4-6-30 16,4 6-13-16,9 0-14 16,1 0-11-16,2 0-13 15,5-7-7-15,2 1-9 0,5 1 8 16,2-5-18-16,3 4 6 15,2 4-11-15,1 2 7 16,-6 0 8-16,-5 0-16 16,-8 0 10-16,-4 12-9 15,-9 6 34-15,0 2-8 16,-7 6-27-16,-12-2 18 16,-8 0-26-16,-2-1 16 15,2-6-14-15,2-5 6 16,6-3 0-16,5-1-14 15,5-8 19-15,5 0-17 16,2 0-3-16,2 0 2 16,0 0 13-16,0 0 27 0,10-6-27 15,9-1 11-15,0 3-11 16,4 2 11-16,-1 2-11 16,3 0 1-16,-1 0 14 15,-2 6-5-15,-1 11-4 16,-6 0 4-16,-1 2-1 15,-6 3-8-15,-6 0 10 16,-2 2 14-16,0 2-12 16,-13 2-4-16,-11 0-9 15,-1 0-7-15,0-6 2 16,1 0 5-16,2-4 14 16,4-8-14-16,3-1 0 15,3-3-22-15,3-6-8 16,5 0-14-16,0 0-9 0,2 0 5 15,2-19-99-15,0 5-95 16,8 0-274-16</inkml:trace>
  <inkml:trace contextRef="#ctx0" brushRef="#br0" timeOffset="83705.2964">22080 14547 758 0,'0'0'162'16,"0"0"-19"-16,0 0-10 15,0 0 19-15,0 0-53 16,0 0 49-16,0 0-46 0,24-92-16 15,-24 74-27-15,0 0-12 16,0 4-9-16,0 5 1 16,-9-1 14-16,2 3-6 15,-3 5-19-15,-1 2-20 16,-3 0 4-16,-1 9-11 16,-3 7-1-16,1 8 9 15,2 3-8-15,2 0 0 16,4 5 8-16,4-4-8 15,5 2-1-15,0-9 14 16,0 2-7-16,0-4-7 16,3-2 6-16,3-5-5 0,-4 0-1 15,4-2-10-15,-2-3 10 16,-2 0 1 0,0-1 13-16,0-2-12 0,3-4-1 15,-1 0-1-15,0 0-17 16,4 0 17-16,0 0 0 15,1-12 7-15,1 2 0 16,-4 1 0-16,1 0-6 16,-1 3 7-16,-2 2-8 15,4 4 0-15,-2 0-4 16,3 0 4-16,2 0 0 16,0 0 2-16,2 0-2 15,1 6 7-15,1-2 2 16,-1 0-9-16,-1 1 0 15,0-3 4-15,-1-2-4 0,-3 0-22 16,1 0-28-16,0 0-49 16,-1 0-108-16,-3-2-57 15,-4-3-259-15</inkml:trace>
  <inkml:trace contextRef="#ctx0" brushRef="#br0" timeOffset="88505.9623">22425 14512 339 0,'0'0'290'0,"0"0"-153"0,0 0-42 16,0 0 64-16,0 0-24 15,0 0-7-15,0 0-45 16,2 0-18-16,0-4-14 16,6-2-6-16,-4-3-1 15,2 2 27-15,-1-2-5 16,-1 0-11-16,0-4 7 15,-1 1-27-15,-3 1 20 16,0-2-11-16,0 2-8 16,0 0-25-16,-9 4 3 15,-4 0 1-15,-1 3-7 16,-3 4-16-16,-1 0 8 16,-1 0 0-16,2 0-23 15,1 11 23-15,3 2 7 16,0 3 13-16,3 5-20 15,2-2-8-15,1 4 8 16,3 3-3-16,-1 0 2 0,5-2 2 16,0-2-2-16,0 0 2 15,0-4 5-15,0 1-4 16,7-4 7-16,4 3-9 16,2-7-3-16,-1 0 3 15,-2 3 0-15,2-6 2 16,-3 3 14-16,-1-5-16 15,-1-3 3-15,0 1-9 16,0-1 4-16,-1-3-14 16,3 0 6-16,1 0 9 15,0 0 1-15,-1 0 0 0,3-7-1 16,-1 1-8-16,-3-2-41 16,2-2-78-16,-4 2-104 15,-1 0-286-15</inkml:trace>
  <inkml:trace contextRef="#ctx0" brushRef="#br0" timeOffset="89286.8404">22672 14133 13 0,'0'0'803'0,"0"0"-605"16,0 0-25-16,0 0-15 15,0 0-27-15,0 0-26 0,0 0 37 16,0-6-34 0,0 20-18-16,0 0-24 15,0 3-8-15,0 10-6 16,0-4-14-16,0 13 0 0,0-3-5 16,0 9-17-16,-8 4-4 15,-6 5-6-15,1 1 8 16,0 0-14-16,3-6 0 15,1-4-8-15,7-6 8 16,0-8 0-16,2-6-7 16,0-3 5-16,0-7 1 15,0-3 1-15,0-5-16 16,0-2 14-16,0-2-30 0,0 0 5 16,0 0-77-1,0 0 0-15,0 0 41 0,0-10-12 16,0-1-88-16,0-10 39 15,-2 0-169-15,0 7-372 0</inkml:trace>
  <inkml:trace contextRef="#ctx0" brushRef="#br0" timeOffset="89747.2361">22909 14403 709 0,'0'0'150'0,"0"0"-14"16,0 0-12-16,0 0 26 15,0 0-34-15,0 0-15 16,0 0-27-16,-27 23-31 15,2-8 23-15,-4 6-44 16,-2-1-22-16,-5 0 0 16,3-2 0-16,4-2 14 15,6-5-14-15,8-2 8 0,4-1 11 16,4-2-8 0,3-2 4-16,4-2 10 15,0 2-2-15,0 0-4 0,0 1 10 16,11-3-2-16,5 3 12 15,2-1-15-15,1 0 12 16,4 6-12-16,2-6 5 16,-2 7-28-16,4-4 8 15,-2 1-8-15,-3-2-1 16,-1 0-1-16,-6-2-32 16,-2 0-30-16,1-4-98 15,-8 0-52-15,-1 0-303 0</inkml:trace>
  <inkml:trace contextRef="#ctx0" brushRef="#br0" timeOffset="90553.4904">23042 14391 418 0,'0'0'378'0,"0"0"-181"0,0 0-46 15,0 0 13-15,0 0-4 16,0 0 11-16,0 0-53 16,43 0-40-16,-19 0-27 15,3 0-26-15,6 0-9 16,-2 0-7-16,2 0-8 16,-6 0-1-16,-2 0 0 15,-7 0-2-15,-3 0-14 16,-3 0-39-16,-3 0-58 15,-5 0-37-15,0 0-16 16,-4 0-79-16,0 0-84 16,0 0-387-16</inkml:trace>
  <inkml:trace contextRef="#ctx0" brushRef="#br0" timeOffset="90986.6814">23283 14209 87 0,'0'0'771'0,"0"0"-558"16,0 0-24-16,0 0-54 0,0 0-23 15,0 0 45 1,0 0 4-16,-23 5-52 0,21 8 0 15,-2 5-37-15,-1 6-27 16,1 4-2-16,-2 7-19 16,-2 6 7-1,2 1-30-15,-1 7 8 0,1-1-3 16,6-2-6-16,0-2 16 16,0-2-16-16,0-3 0 15,4-8 2-15,5-1-2 16,2-8-6-16,0-4 6 15,2-8-7-15,1-3-5 16,3-7-9-16,2 0-4 16,1 0-5-16,2-11-12 15,0-2-1-15,-1-3-48 0,-6-1-4 16,-1-6-113 0,-8 2-9-16,-4 1-412 0</inkml:trace>
  <inkml:trace contextRef="#ctx0" brushRef="#br0" timeOffset="91527.921">23532 14315 1013 0,'0'0'197'16,"0"0"-71"-16,0 0-23 16,0 0-3-16,0 0 31 15,0 0 5-15,0 0-34 16,50 50-27-16,-29-28-15 15,4 5-19-15,-2 5-13 16,-1 4-16-16,-7 0 19 16,-1 2-29-16,-7-3-2 15,-5-2 8-15,-2-5-8 16,0-3 10-16,0-8-10 16,0-3-6-16,0-10 6 15,0 0-6-15,0-4-12 0,0 0-4 16,0 0 22-16,-2-12 25 15,-3-2-9-15,3-4 5 16,2-2-6-16,0 1-14 16,0-4 12-16,0 4-13 15,0-2-6-15,4-2 6 16,7 2 0-16,3 1-8 16,1 3-7-16,1 0-20 15,-1 0-24-15,4 5-64 16,-4 5-28-16,5-6-65 15,-5 5-54-15,-3 7-345 0</inkml:trace>
  <inkml:trace contextRef="#ctx0" brushRef="#br0" timeOffset="92273.3495">24247 14516 560 0,'0'0'180'0,"0"0"-40"16,0 0 19-16,0 0-5 16,0 0-18-16,0 0-19 15,0 0 19-15,-23-94-43 16,15 80-22-16,2 2 10 15,-1-1-5-15,-1 3-16 16,0 5-10-16,-3-2-8 0,3 7-7 16,-4 0-26-16,-1 0-9 15,-3 8 9-15,1 10 3 16,1 9-1-16,1-1-11 16,4 6 9-16,3-5-9 15,0 4 0-15,6-1 10 16,0-1-10-16,0-4-1 15,3-5 0-15,2 0 1 16,-1-2-1-16,3-7 1 16,-3-4 10-16,0-3-10 15,6-2-10-15,-1-2 9 16,-1 0-12-16,6-2 13 16,-3-9 6-16,2 0 7 15,3-1 9-15,-3 2-21 0,-1 1 12 16,-2 2-12-16,-1 6 11 15,-1-3-12-15,-2 2 2 16,3 2 4-16,4 0-2 16,0 0-4-16,5 0 7 15,-2 0-14-15,2 0 13 16,-5 0-13-16,-2 0-4 16,-2 0 10-16,-4 2-57 15,-1 2-33-15,-2-4-127 16,-2 0-42-16,0 0-262 15,0 0-493-15</inkml:trace>
  <inkml:trace contextRef="#ctx0" brushRef="#br0" timeOffset="93788.7862">24656 14408 332 0,'0'0'193'15,"0"0"-5"-15,0 0-45 16,0 0-10-16,0 0-10 16,0 0-35-16,0 0-19 15,0-5-15-15,2 5-10 0,0 0-2 16,-2 0 10-16,0 0-7 15,0 0-20-15,0 0 14 16,0 0-16-16,0 0 2 16,0 0-16-16,0 0 20 15,0 0-29-15,0 0-5 16,0 0 5-16,0 0 0 16,0 0 12-16,0 0-11 15,0 0 22-15,0 0-19 16,0 0-3-16,0 0-1 15,0 0 34-15,0 0-14 16,0 0-1-16,0 0 3 16,0 0-15-16,0 0 4 15,0 0-10-15,0 0 10 16,0 0-10-16,0 0-1 16,0 0 1-16,2 0-1 15,-2 0 1-15,0 0-1 0,2 0 0 16,-2 0 7-16,3 0 9 15,-1 0-16-15,0 0 0 16,-2 0 3-16,2 0-2 16,-2 0 6-16,0 0-6 15,0 0 4-15,0 0-4 16,0 0 3-16,0 0-4 16,0 0 0-16,0 0-10 15,0 0 3-15,0 0 7 16,0 0 0-16,0 0 10 15,0 2-4-15,0 2 7 16,-4 1-12-16,-1-1 15 0,-1 0-15 16,2 0 5-16,-2 0-5 15,2 2 0-15,0-6-1 16,1 1 6-16,1 2-12 16,0-2 18-16,0 4-3 15,-2-2 2-15,-6 1 1 16,4 5-10-16,-3-3-1 15,0 2 6-15,4 0-5 16,1-2-2-16,-1 0 0 16,3-3-1-16,2 4 1 15,-2-1 0-15,2 2 0 0,-2 0 1 16,0 4 6-16,-2 0-6 16,-4 0 4-16,2 0 4 15,1 1 0-15,1-2-8 16,2 3-1-16,2-6 2 15,0 3-4-15,0-3-2 16,0 1 4-16,6-1-11 16,3 2 11-16,1-6-1 15,-2 3 2-15,1-2 4 16,0 1-4-16,0-2-2 16,2-2-7-16,-3 0 6 15,2-2-8-15,-1 0 1 16,1 0 8-16,0 0 2 15,1 0 5-15,3 0-6 16,-3 0 6-16,1 0-5 0,2 0 9 16,2 0-10-16,-3 0-1 15,0 0-6-15,-2-2-2 16,-1-3 0-16,-4 4-6 16,-1-3 5-16,-3 2-9 15,-2 2 18-15,2 0-33 16,-2 0-49-16,0 0-48 15,0 0-66-15,0 0-307 16,0 0-425-16</inkml:trace>
  <inkml:trace contextRef="#ctx0" brushRef="#br0" timeOffset="94438.2161">24916 14062 757 0,'0'0'234'16,"0"0"-17"-16,0 0-58 16,0 0-9-16,0 0 27 15,0 0-86-15,0 0 8 16,-7 3 7-16,7 10-44 16,0 10-31-16,0 3 11 15,3 6-10-15,3 8-8 0,1 0-24 16,2 8 13-16,-2 2-11 15,-5 3 16-15,0-3-18 16,-2 0-2-16,0-4-14 16,0-3 16-16,0-6 0 15,0-3 1-15,-2-7-3 16,-2-8-4-16,4-3 5 16,0-6 1-16,0-2-19 15,0-8-18-15,0 0-19 16,0 0-27-16,0 0 20 15,2-14-6-15,0 0-104 16,0-5 10-16,-2 0-159 16,0 5-290-16</inkml:trace>
  <inkml:trace contextRef="#ctx0" brushRef="#br0" timeOffset="94870.5104">25205 14315 864 0,'0'0'143'15,"0"0"-23"-15,0 0 23 16,0 0-43-16,0 0-7 15,0 0 32-15,0 0-14 16,-2 22-53-16,-17-1-34 16,-8 4-24-16,-4 6 0 15,-1-2-1-15,1 0-18 16,7-5 19-16,3-4 13 16,8-6-5-16,7-1-1 15,1-3 6-15,2-3-1 16,3-1 1-16,0-2 12 15,0 0-16-15,8-4 14 16,7 2-2-16,5 1-4 0,1-2-16 16,0 2-1-16,2-2-1 15,-1 1-1-15,-2 3-2 16,0-3-40 0,-5 1-61-16,1 1-57 0,-3-2-30 15,-3 0-366-15</inkml:trace>
  <inkml:trace contextRef="#ctx0" brushRef="#br0" timeOffset="95378.6018">25311 14105 753 0,'0'0'263'0,"0"0"-73"16,0 0-19-16,0 0-28 15,0 0 10-15,0 0-10 16,0 0-46-16,-9-18-28 16,9 18-47-16,13 2 1 15,2 6-16-15,3 2-7 16,0-2 0-16,-5 1-1 16,-2 0-40-16,-1 1-86 15,-4 2-98-15,-1-2-121 16,-5 2-442-16</inkml:trace>
  <inkml:trace contextRef="#ctx0" brushRef="#br0" timeOffset="95719.3238">25390 14319 772 0,'0'0'151'0,"0"0"-21"16,0 0 11-16,0 0 8 0,0 0-10 15,0 0-1 1,0 0-15-16,5 111-68 0,-5-82-14 16,0 5-13-1,0-1-19-15,0 3-9 0,0-2 11 16,-5-1-11-16,1-6 7 15,-3-3-7-15,3-4-1 16,0-6 0-16,2-6-18 16,2-3-19-16,0-5-92 15,0 0-21-15,0 0-25 16,8-15-67-16,1-1-267 0</inkml:trace>
  <inkml:trace contextRef="#ctx0" brushRef="#br0" timeOffset="96280.2419">25627 14293 978 0,'0'0'208'15,"0"0"-71"-15,0 0 6 16,0 0-29-16,0 0-1 15,0 0 4-15,0 0-35 16,0 44-7-16,2-20-10 16,-2 5-35-16,0 0-14 15,0 5-3-15,0 2-12 0,0-5 0 16,0 1 5-16,0-10-5 16,0-5 1-16,0-4-1 15,-2-7-1-15,-3-6-1 16,1 0-28-16,0-4 29 15,2-13 29-15,2-2-10 16,0-10-3-16,0 4-4 16,8-2-6-16,7-3 3 15,1 7 3-15,5-4-12 16,2 4 0-16,2 2-2 16,0 3 1-16,-3 4-7 15,-2 4-3-15,-2 6 11 16,-7 4-7-16,-2 0 1 15,0 0 6-15,-5 10 16 0,1 10-15 16,-3 4 0-16,2 2 20 16,2 5-10-16,-2-2-3 15,2-2-8-15,1-1 0 16,1-8-6-16,0-2 6 16,-4-4 0-16,-2-6-24 15,-2 0-5-15,2-6-18 16,-2 0-70-16,0 0-77 15,0 0-142-15,0 0-442 0</inkml:trace>
  <inkml:trace contextRef="#ctx0" brushRef="#br0" timeOffset="96853.4779">26284 14402 924 0,'0'0'228'16,"0"0"-37"-16,0 0 4 15,0 0-31-15,18-105-42 16,-18 83-8-16,0 0-33 16,0 8-35-16,-11 0-18 15,-3 10-7-15,-1 4-21 16,-8 0 12-16,-1 18-2 15,-3 9 6-15,3 9 11 16,4-1-26-16,9 1 1 16,4-4 12-16,7-5-14 0,0-6-1 15,0-6 1-15,11-7 6 16,2-7-4-16,1-1-1 16,1 0 0-16,1 0 30 15,2-5-26-15,0-3-4 16,-1 8 3-16,1 0-4 15,3 0-14-15,-2 8 14 16,4 6 0-16,-1 3-8 16,0 6 2-16,-4 3-2 15,-3-2 2-15,-1 10-22 16,-5 0 7-16,-5 6 11 0,-4 3 10 16,0 2 0-1,-15-1 0-15,-8-3 0 0,-4-3 15 16,-6-6 3-16,-2-8 4 15,-5-7 9-15,-1-4-2 16,3-5-5-16,5-8-24 16,4 0-4-16,4-8-8 15,2-7-5-15,0-6-22 16,1-8-62-16,3 6-99 16,8 2-347-16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7671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7257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67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TW" sz="1200" b="0" i="0" u="none" strike="noStrike" cap="none" baseline="0" dirty="0" smtClean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3900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6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2611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4313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888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6657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4525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61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400"/>
            </a:pP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A fast algorithm for computing a longest common </a:t>
            </a:r>
            <a:r>
              <a:rPr lang="en-US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increasing</a:t>
            </a:r>
            <a:r>
              <a:rPr lang="zh-TW" altLang="en-US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subsequence</a:t>
            </a: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I-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Hsuan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Yang,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Chien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-Pin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Huang,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Kun-Mao Chao.</a:t>
            </a: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Information Processing Letters 93 (2005) 249–253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904957" y="5834548"/>
            <a:ext cx="3920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Wan-Ni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Sep.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5705"/>
            <a:ext cx="10295910" cy="5450294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59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4173"/>
            <a:ext cx="10152528" cy="5531826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3755782" y="6095999"/>
            <a:ext cx="533399" cy="57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>
              <a:buSzPts val="2800"/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lang="en-US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139;p7"/>
          <p:cNvSpPr txBox="1">
            <a:spLocks/>
          </p:cNvSpPr>
          <p:nvPr/>
        </p:nvSpPr>
        <p:spPr>
          <a:xfrm>
            <a:off x="4481147" y="6084033"/>
            <a:ext cx="533399" cy="57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just">
              <a:buSzPts val="2800"/>
              <a:buFont typeface="Arial"/>
              <a:buNone/>
            </a:pPr>
            <a:r>
              <a:rPr lang="en-US" altLang="zh-TW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lang="en-US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139;p7"/>
          <p:cNvSpPr txBox="1">
            <a:spLocks/>
          </p:cNvSpPr>
          <p:nvPr/>
        </p:nvSpPr>
        <p:spPr>
          <a:xfrm>
            <a:off x="5131778" y="6084033"/>
            <a:ext cx="533399" cy="57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just">
              <a:buSzPts val="2800"/>
              <a:buFont typeface="Arial"/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lang="en-US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959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build="p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LCIS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altLang="zh-TW" dirty="0" err="1">
                <a:latin typeface="Times New Roman"/>
                <a:ea typeface="Times New Roman"/>
                <a:cs typeface="Times New Roman"/>
                <a:sym typeface="Times New Roman"/>
              </a:rPr>
              <a:t>Lj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[k</a:t>
            </a: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</a:p>
          <a:p>
            <a:pPr marL="228600" lvl="0" indent="-228600" algn="just">
              <a:buSzPts val="2800"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L_indexj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[k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228600" lvl="0" indent="-228600" algn="just">
              <a:buSzPts val="2800"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</a:t>
            </a:r>
          </a:p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75" y="200231"/>
            <a:ext cx="7608118" cy="652124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4"/>
          <a:srcRect b="10283"/>
          <a:stretch/>
        </p:blipFill>
        <p:spPr>
          <a:xfrm>
            <a:off x="7263764" y="656493"/>
            <a:ext cx="4640747" cy="257907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筆跡 1"/>
              <p14:cNvContentPartPr/>
              <p14:nvPr/>
            </p14:nvContentPartPr>
            <p14:xfrm>
              <a:off x="2253600" y="819360"/>
              <a:ext cx="7262640" cy="5750640"/>
            </p14:xfrm>
          </p:contentPart>
        </mc:Choice>
        <mc:Fallback xmlns="">
          <p:pic>
            <p:nvPicPr>
              <p:cNvPr id="2" name="筆跡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48200" y="810360"/>
                <a:ext cx="7278120" cy="57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11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2800"/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Proposed an algorithm that utilizes the folklore algorithm to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solve 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LCIS problem.</a:t>
            </a:r>
          </a:p>
          <a:p>
            <a:pPr indent="-457200">
              <a:buSzPts val="2800"/>
            </a:pPr>
            <a:endParaRPr lang="en-US" altLang="zh-TW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>
              <a:buSzPts val="2800"/>
            </a:pP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Time Complexity: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</a:t>
            </a:r>
            <a:r>
              <a:rPr lang="en-US" altLang="zh-TW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mn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indent="-457200">
              <a:buSzPts val="2800"/>
            </a:pP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Space Complexity: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</a:t>
            </a:r>
            <a:r>
              <a:rPr lang="en-US" altLang="zh-TW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mn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en-US" altLang="zh-TW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5800" lvl="1" indent="-228600">
              <a:buSzPts val="2800"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body" idx="1"/>
          </p:nvPr>
        </p:nvSpPr>
        <p:spPr>
          <a:xfrm>
            <a:off x="294968" y="1690688"/>
            <a:ext cx="11897032" cy="116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4955318" y="2633763"/>
            <a:ext cx="25763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 b="1">
                <a:latin typeface="Times New Roman"/>
                <a:ea typeface="Times New Roman"/>
                <a:cs typeface="Times New Roman"/>
                <a:sym typeface="Times New Roman"/>
              </a:rPr>
              <a:t>Thanks</a:t>
            </a:r>
            <a:endParaRPr sz="32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A = </a:t>
            </a:r>
            <a:r>
              <a:rPr lang="en-US" altLang="zh-TW" dirty="0"/>
              <a:t>⟨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,...,a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 smtClean="0"/>
              <a:t>⟩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/>
              <a:t>⟨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,...,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/>
              <a:t>⟩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two sequences, where each pair of elements in the sequences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increasing subsequence of A and B is a subsequence </a:t>
            </a:r>
            <a:r>
              <a:rPr lang="en-US" altLang="zh-TW" dirty="0"/>
              <a:t>⟨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,...,a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jl</a:t>
            </a:r>
            <a:r>
              <a:rPr lang="en-US" altLang="zh-TW" dirty="0"/>
              <a:t>⟩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where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··· &lt;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··· &lt;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that for all 1 </a:t>
            </a:r>
            <a:r>
              <a:rPr lang="zh-TW" altLang="en-US" dirty="0" smtClean="0"/>
              <a:t>≤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k&lt;l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have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ik+1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and B is a common increasing subsequence of the maximum length. This paper presents an algorithm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longest common increasing subsequence in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LCIS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⟨3,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1, 3, 4, 6⟩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B 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⟨4,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 1, 4, 6⟩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SzPts val="2800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LCIS=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⟨3, 4, 6⟩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⟨1, 4, 6⟩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SzPts val="2800"/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684889"/>
            <a:ext cx="10367852" cy="5411110"/>
          </a:xfrm>
          <a:prstGeom prst="rect">
            <a:avLst/>
          </a:prstGeom>
        </p:spPr>
      </p:pic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altLang="zh-TW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lvl="0" indent="-228600" algn="just">
              <a:buSzPts val="2800"/>
            </a:pPr>
            <a:r>
              <a:rPr lang="en-US" altLang="zh-TW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中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相同元素的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lvl="0" indent="-228600" algn="just">
              <a:buSzPts val="2800"/>
            </a:pPr>
            <a:r>
              <a:rPr lang="en-US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</a:t>
            </a:r>
            <a:r>
              <a:rPr 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</a:t>
            </a:r>
            <a:r>
              <a:rPr lang="en-US" sz="24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, j]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110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7700"/>
            <a:ext cx="10299524" cy="5448299"/>
          </a:xfrm>
          <a:prstGeom prst="rect">
            <a:avLst/>
          </a:prstGeom>
        </p:spPr>
      </p:pic>
      <p:sp>
        <p:nvSpPr>
          <p:cNvPr id="7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15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66143"/>
            <a:ext cx="10333179" cy="5429856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81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69707"/>
            <a:ext cx="10339733" cy="5426292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/>
          <a:srcRect t="30492" r="46142" b="38059"/>
          <a:stretch/>
        </p:blipFill>
        <p:spPr>
          <a:xfrm>
            <a:off x="8164489" y="554375"/>
            <a:ext cx="3013444" cy="109000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筆跡 2"/>
              <p14:cNvContentPartPr/>
              <p14:nvPr/>
            </p14:nvContentPartPr>
            <p14:xfrm>
              <a:off x="8016120" y="1571400"/>
              <a:ext cx="281520" cy="1531080"/>
            </p14:xfrm>
          </p:contentPart>
        </mc:Choice>
        <mc:Fallback xmlns="">
          <p:pic>
            <p:nvPicPr>
              <p:cNvPr id="3" name="筆跡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10360" y="1565640"/>
                <a:ext cx="298080" cy="154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55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66143"/>
            <a:ext cx="10333179" cy="5429856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87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30902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678702"/>
            <a:ext cx="10356354" cy="5417297"/>
          </a:xfrm>
          <a:prstGeom prst="rect">
            <a:avLst/>
          </a:prstGeom>
        </p:spPr>
      </p:pic>
      <p:sp>
        <p:nvSpPr>
          <p:cNvPr id="6" name="Google Shape;139;p7"/>
          <p:cNvSpPr txBox="1">
            <a:spLocks/>
          </p:cNvSpPr>
          <p:nvPr/>
        </p:nvSpPr>
        <p:spPr>
          <a:xfrm>
            <a:off x="6049108" y="4182956"/>
            <a:ext cx="6142892" cy="267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：紀錄各個長度最好的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ending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值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  <a:p>
            <a:pPr marL="228600" indent="-228600" algn="just">
              <a:buSzPts val="2800"/>
            </a:pP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L_index</a:t>
            </a:r>
            <a:r>
              <a:rPr lang="en-US" altLang="zh-TW" sz="2400" baseline="-25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j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[k]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：兩個序列中相同元素的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</a:p>
          <a:p>
            <a:pPr marL="228600" indent="-228600" algn="just">
              <a:buSzPts val="2800"/>
            </a:pPr>
            <a:r>
              <a:rPr 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Prev[i, j]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：紀錄前一個元素的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index</a:t>
            </a:r>
            <a:endParaRPr 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74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538</Words>
  <Application>Microsoft Office PowerPoint</Application>
  <PresentationFormat>寬螢幕</PresentationFormat>
  <Paragraphs>82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標楷體</vt:lpstr>
      <vt:lpstr>Arial</vt:lpstr>
      <vt:lpstr>Calibri</vt:lpstr>
      <vt:lpstr>Times New Roman</vt:lpstr>
      <vt:lpstr>Office 佈景主題</vt:lpstr>
      <vt:lpstr>A fast algorithm for computing a longest common increasing subsequence</vt:lpstr>
      <vt:lpstr>Abstract</vt:lpstr>
      <vt:lpstr>LCIS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LCIS</vt:lpstr>
      <vt:lpstr>Conclusion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 in sliding windows</dc:title>
  <dc:creator>user</dc:creator>
  <cp:lastModifiedBy>瑋玨 周</cp:lastModifiedBy>
  <cp:revision>961</cp:revision>
  <dcterms:created xsi:type="dcterms:W3CDTF">2024-03-29T12:17:05Z</dcterms:created>
  <dcterms:modified xsi:type="dcterms:W3CDTF">2024-09-02T18:34:44Z</dcterms:modified>
</cp:coreProperties>
</file>