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6" r:id="rId11"/>
    <p:sldId id="298" r:id="rId12"/>
    <p:sldId id="302" r:id="rId13"/>
    <p:sldId id="304" r:id="rId14"/>
    <p:sldId id="303" r:id="rId15"/>
    <p:sldId id="305" r:id="rId16"/>
    <p:sldId id="290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M is stop points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10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An algorithm for solving the longest increasing circular subsequence problem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Yuki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Yonemoto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Yuto Nakashima,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Shunsuke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Inenaga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Hideo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Bannai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Letters 109.12 (2009): 630-634.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Sept. </a:t>
            </a:r>
            <a:r>
              <a:rPr kumimoji="1" lang="en-US" altLang="zh-TW">
                <a:latin typeface="Times New Roman"/>
                <a:ea typeface="新細明體"/>
                <a:cs typeface="Times New Roman"/>
              </a:rPr>
              <a:t>24</a:t>
            </a:r>
            <a:r>
              <a:rPr kumimoji="1" lang="en" altLang="zh-TW">
                <a:latin typeface="Times New Roman"/>
                <a:ea typeface="新細明體"/>
                <a:cs typeface="Times New Roman"/>
              </a:rPr>
              <a:t>, 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96E30F-E588-69CA-918D-311DF81B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computing the LLICS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BC6F98D4-751F-198B-3AA1-CE2ED3908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0826" y="2224398"/>
            <a:ext cx="5583478" cy="3598242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365003-FDDB-DB53-44CE-50D3CF6F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956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249750-8E64-E3A1-C786-7681F327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B8EF7DF-198B-33D7-A893-0E9768F91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37736"/>
            <a:ext cx="5447136" cy="396551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D16C23D-6414-B62A-3880-FE1964795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74068"/>
            <a:ext cx="6834486" cy="870876"/>
          </a:xfrm>
          <a:prstGeom prst="rect">
            <a:avLst/>
          </a:prstGeom>
        </p:spPr>
      </p:pic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09DF0B0A-393C-35B1-2A9F-641E2F78B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967" y="516057"/>
            <a:ext cx="4427136" cy="5867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4,6,2,8,1,3,12,9,5,7,11,10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 points : 12,7,11</a:t>
            </a:r>
          </a:p>
        </p:txBody>
      </p:sp>
    </p:spTree>
    <p:extLst>
      <p:ext uri="{BB962C8B-B14F-4D97-AF65-F5344CB8AC3E}">
        <p14:creationId xmlns:p14="http://schemas.microsoft.com/office/powerpoint/2010/main" val="1575247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190144-518F-03DD-32A9-0AEDD35D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D93E13-8BBC-FBCD-E8FA-108A11DB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6A92972-151F-85CE-042F-3E52B674995C}"/>
              </a:ext>
            </a:extLst>
          </p:cNvPr>
          <p:cNvSpPr/>
          <p:nvPr/>
        </p:nvSpPr>
        <p:spPr>
          <a:xfrm>
            <a:off x="846582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0BF896E-AC49-EF62-B8A1-24C1BBAAB910}"/>
              </a:ext>
            </a:extLst>
          </p:cNvPr>
          <p:cNvSpPr/>
          <p:nvPr/>
        </p:nvSpPr>
        <p:spPr>
          <a:xfrm>
            <a:off x="1460786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049A7A3-91AF-760C-A47C-0E8D1CAA2FE4}"/>
              </a:ext>
            </a:extLst>
          </p:cNvPr>
          <p:cNvSpPr/>
          <p:nvPr/>
        </p:nvSpPr>
        <p:spPr>
          <a:xfrm>
            <a:off x="2074990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A77A903-698D-B6A1-0D6D-A7DBC9F6F3F5}"/>
              </a:ext>
            </a:extLst>
          </p:cNvPr>
          <p:cNvSpPr/>
          <p:nvPr/>
        </p:nvSpPr>
        <p:spPr>
          <a:xfrm>
            <a:off x="1460786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D240A1F-D11E-7792-D4A2-B99B3826C14A}"/>
              </a:ext>
            </a:extLst>
          </p:cNvPr>
          <p:cNvSpPr/>
          <p:nvPr/>
        </p:nvSpPr>
        <p:spPr>
          <a:xfrm>
            <a:off x="846581" y="3666345"/>
            <a:ext cx="538420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A601138-6028-4C7D-12BD-6197F95EC86A}"/>
              </a:ext>
            </a:extLst>
          </p:cNvPr>
          <p:cNvSpPr/>
          <p:nvPr/>
        </p:nvSpPr>
        <p:spPr>
          <a:xfrm>
            <a:off x="842390" y="426520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F579322-B5D3-D5C1-2CA4-13B512FDACD7}"/>
              </a:ext>
            </a:extLst>
          </p:cNvPr>
          <p:cNvSpPr/>
          <p:nvPr/>
        </p:nvSpPr>
        <p:spPr>
          <a:xfrm>
            <a:off x="838200" y="486406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9B94F12-B33D-0B76-7869-0E2D925691B0}"/>
              </a:ext>
            </a:extLst>
          </p:cNvPr>
          <p:cNvSpPr/>
          <p:nvPr/>
        </p:nvSpPr>
        <p:spPr>
          <a:xfrm>
            <a:off x="854102" y="5462922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2CBD9AB-3463-B9C8-B216-38E5624724CB}"/>
              </a:ext>
            </a:extLst>
          </p:cNvPr>
          <p:cNvSpPr/>
          <p:nvPr/>
        </p:nvSpPr>
        <p:spPr>
          <a:xfrm>
            <a:off x="842390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71FA7E1-880C-3C30-798B-8A8A5FEE5999}"/>
              </a:ext>
            </a:extLst>
          </p:cNvPr>
          <p:cNvSpPr/>
          <p:nvPr/>
        </p:nvSpPr>
        <p:spPr>
          <a:xfrm>
            <a:off x="1460785" y="366634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CB0ACF8-A501-BC94-03D0-B18EF755F84F}"/>
              </a:ext>
            </a:extLst>
          </p:cNvPr>
          <p:cNvSpPr/>
          <p:nvPr/>
        </p:nvSpPr>
        <p:spPr>
          <a:xfrm>
            <a:off x="2074989" y="3069381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9A7B5822-3A26-1CA3-4324-0AF4B5113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16" y="586645"/>
            <a:ext cx="4320117" cy="73963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BDA3F0F1-2331-E894-4F92-F6EC27B3F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877" y="538317"/>
            <a:ext cx="5153744" cy="1152686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A1B19625-A5B9-E919-3DD4-8731F8E6CD8D}"/>
              </a:ext>
            </a:extLst>
          </p:cNvPr>
          <p:cNvSpPr/>
          <p:nvPr/>
        </p:nvSpPr>
        <p:spPr>
          <a:xfrm>
            <a:off x="7345345" y="1027906"/>
            <a:ext cx="371789" cy="44920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F8299C7-686E-225F-90A5-197312228614}"/>
              </a:ext>
            </a:extLst>
          </p:cNvPr>
          <p:cNvSpPr/>
          <p:nvPr/>
        </p:nvSpPr>
        <p:spPr>
          <a:xfrm>
            <a:off x="6987208" y="1027906"/>
            <a:ext cx="371789" cy="44920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61CD80E-1B8A-6C05-1545-1F63FFC0ACD9}"/>
              </a:ext>
            </a:extLst>
          </p:cNvPr>
          <p:cNvSpPr/>
          <p:nvPr/>
        </p:nvSpPr>
        <p:spPr>
          <a:xfrm>
            <a:off x="5724211" y="1027906"/>
            <a:ext cx="371789" cy="44920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1F773BE-E5A8-0C29-129D-775F7A300F6A}"/>
              </a:ext>
            </a:extLst>
          </p:cNvPr>
          <p:cNvSpPr/>
          <p:nvPr/>
        </p:nvSpPr>
        <p:spPr>
          <a:xfrm>
            <a:off x="3199562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E184901-4C3A-F316-DB71-80F038CA6055}"/>
              </a:ext>
            </a:extLst>
          </p:cNvPr>
          <p:cNvSpPr/>
          <p:nvPr/>
        </p:nvSpPr>
        <p:spPr>
          <a:xfrm>
            <a:off x="3813766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BE94C38-C3E0-531E-C3DD-3D3ED73FEC84}"/>
              </a:ext>
            </a:extLst>
          </p:cNvPr>
          <p:cNvSpPr/>
          <p:nvPr/>
        </p:nvSpPr>
        <p:spPr>
          <a:xfrm>
            <a:off x="4427970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8845A91C-0F56-78AF-6197-2AD8B58FD574}"/>
              </a:ext>
            </a:extLst>
          </p:cNvPr>
          <p:cNvSpPr/>
          <p:nvPr/>
        </p:nvSpPr>
        <p:spPr>
          <a:xfrm>
            <a:off x="3813766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4FA6B79-0F0B-E309-ADEE-9DEF8DDBAF65}"/>
              </a:ext>
            </a:extLst>
          </p:cNvPr>
          <p:cNvSpPr/>
          <p:nvPr/>
        </p:nvSpPr>
        <p:spPr>
          <a:xfrm>
            <a:off x="3199561" y="3666345"/>
            <a:ext cx="538420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6F23C4D1-3591-2EF8-20DF-43FD5AA382D0}"/>
              </a:ext>
            </a:extLst>
          </p:cNvPr>
          <p:cNvSpPr/>
          <p:nvPr/>
        </p:nvSpPr>
        <p:spPr>
          <a:xfrm>
            <a:off x="3195370" y="426520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0130076-E067-ABCF-ADB6-E277163CE68F}"/>
              </a:ext>
            </a:extLst>
          </p:cNvPr>
          <p:cNvSpPr/>
          <p:nvPr/>
        </p:nvSpPr>
        <p:spPr>
          <a:xfrm>
            <a:off x="3191180" y="486406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78D0FAD-0353-B6F3-A091-ADEBD73E9473}"/>
              </a:ext>
            </a:extLst>
          </p:cNvPr>
          <p:cNvSpPr/>
          <p:nvPr/>
        </p:nvSpPr>
        <p:spPr>
          <a:xfrm>
            <a:off x="3207082" y="5462922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42C0620-5BFA-61EA-C1A8-94A68EC2BBFC}"/>
              </a:ext>
            </a:extLst>
          </p:cNvPr>
          <p:cNvSpPr/>
          <p:nvPr/>
        </p:nvSpPr>
        <p:spPr>
          <a:xfrm>
            <a:off x="3195370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258EDB4-9FB6-8A5D-8568-C30A08CB6BAF}"/>
              </a:ext>
            </a:extLst>
          </p:cNvPr>
          <p:cNvSpPr/>
          <p:nvPr/>
        </p:nvSpPr>
        <p:spPr>
          <a:xfrm>
            <a:off x="4427969" y="3069381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89544B72-2029-388E-E403-9E8CEFB005FC}"/>
              </a:ext>
            </a:extLst>
          </p:cNvPr>
          <p:cNvSpPr/>
          <p:nvPr/>
        </p:nvSpPr>
        <p:spPr>
          <a:xfrm>
            <a:off x="5222247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13E2084-FF8F-18BC-BFB7-1AB71333C71E}"/>
              </a:ext>
            </a:extLst>
          </p:cNvPr>
          <p:cNvSpPr/>
          <p:nvPr/>
        </p:nvSpPr>
        <p:spPr>
          <a:xfrm>
            <a:off x="5836451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827315B-C74D-ECBB-4CAA-79EA5F40F2FB}"/>
              </a:ext>
            </a:extLst>
          </p:cNvPr>
          <p:cNvSpPr/>
          <p:nvPr/>
        </p:nvSpPr>
        <p:spPr>
          <a:xfrm>
            <a:off x="6450655" y="246862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DCCF6CCD-D709-B9BB-A5B3-66B80968704C}"/>
              </a:ext>
            </a:extLst>
          </p:cNvPr>
          <p:cNvSpPr/>
          <p:nvPr/>
        </p:nvSpPr>
        <p:spPr>
          <a:xfrm>
            <a:off x="5836451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8818E05E-A117-8B11-EF48-903366214583}"/>
              </a:ext>
            </a:extLst>
          </p:cNvPr>
          <p:cNvSpPr/>
          <p:nvPr/>
        </p:nvSpPr>
        <p:spPr>
          <a:xfrm>
            <a:off x="5222246" y="3666345"/>
            <a:ext cx="538420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E1ACCB8-7497-342A-0934-F6C3DB95495F}"/>
              </a:ext>
            </a:extLst>
          </p:cNvPr>
          <p:cNvSpPr/>
          <p:nvPr/>
        </p:nvSpPr>
        <p:spPr>
          <a:xfrm>
            <a:off x="5218055" y="426520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BAF8D936-B874-79FB-7931-A4FE99D2F30C}"/>
              </a:ext>
            </a:extLst>
          </p:cNvPr>
          <p:cNvSpPr/>
          <p:nvPr/>
        </p:nvSpPr>
        <p:spPr>
          <a:xfrm>
            <a:off x="5213865" y="486406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97F5A9D2-D712-0A51-D0BE-0340F73599CB}"/>
              </a:ext>
            </a:extLst>
          </p:cNvPr>
          <p:cNvSpPr/>
          <p:nvPr/>
        </p:nvSpPr>
        <p:spPr>
          <a:xfrm>
            <a:off x="5218055" y="306748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FB027F6-BC17-D6A9-55BD-B08CF12E17FC}"/>
              </a:ext>
            </a:extLst>
          </p:cNvPr>
          <p:cNvSpPr/>
          <p:nvPr/>
        </p:nvSpPr>
        <p:spPr>
          <a:xfrm>
            <a:off x="6450654" y="3069381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6309AA41-E58F-DB3A-15AA-BC1F6E7C9EE0}"/>
              </a:ext>
            </a:extLst>
          </p:cNvPr>
          <p:cNvSpPr/>
          <p:nvPr/>
        </p:nvSpPr>
        <p:spPr>
          <a:xfrm>
            <a:off x="9476213" y="248545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627CD5C-3C05-B126-3B12-CBF5E039B1A0}"/>
              </a:ext>
            </a:extLst>
          </p:cNvPr>
          <p:cNvSpPr/>
          <p:nvPr/>
        </p:nvSpPr>
        <p:spPr>
          <a:xfrm>
            <a:off x="10090417" y="248545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4716FC17-2501-C52C-A944-CFB4A94F58CC}"/>
              </a:ext>
            </a:extLst>
          </p:cNvPr>
          <p:cNvSpPr/>
          <p:nvPr/>
        </p:nvSpPr>
        <p:spPr>
          <a:xfrm>
            <a:off x="10704621" y="248545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DD260732-0111-E86E-C8D7-07F2618F7379}"/>
              </a:ext>
            </a:extLst>
          </p:cNvPr>
          <p:cNvSpPr/>
          <p:nvPr/>
        </p:nvSpPr>
        <p:spPr>
          <a:xfrm>
            <a:off x="9476212" y="3683174"/>
            <a:ext cx="538420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4280270C-5505-0219-6C80-02560F9C531B}"/>
              </a:ext>
            </a:extLst>
          </p:cNvPr>
          <p:cNvSpPr/>
          <p:nvPr/>
        </p:nvSpPr>
        <p:spPr>
          <a:xfrm>
            <a:off x="9472021" y="30843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1FA1AC24-A2B8-A55E-2F15-9E2A54AFE7EB}"/>
              </a:ext>
            </a:extLst>
          </p:cNvPr>
          <p:cNvSpPr/>
          <p:nvPr/>
        </p:nvSpPr>
        <p:spPr>
          <a:xfrm>
            <a:off x="2081825" y="368317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81C23FBB-9CE5-1817-145E-71FB501E70DF}"/>
              </a:ext>
            </a:extLst>
          </p:cNvPr>
          <p:cNvSpPr/>
          <p:nvPr/>
        </p:nvSpPr>
        <p:spPr>
          <a:xfrm>
            <a:off x="4427969" y="368317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4CFE5765-1EAD-370F-4E94-5CA6F6C1412B}"/>
              </a:ext>
            </a:extLst>
          </p:cNvPr>
          <p:cNvSpPr txBox="1"/>
          <p:nvPr/>
        </p:nvSpPr>
        <p:spPr>
          <a:xfrm>
            <a:off x="7531239" y="3067486"/>
            <a:ext cx="1330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/>
              <a:t>…</a:t>
            </a:r>
            <a:endParaRPr lang="zh-TW" altLang="en-US" sz="3600" dirty="0"/>
          </a:p>
        </p:txBody>
      </p:sp>
      <p:pic>
        <p:nvPicPr>
          <p:cNvPr id="62" name="圖片 61">
            <a:extLst>
              <a:ext uri="{FF2B5EF4-FFF2-40B4-BE49-F238E27FC236}">
                <a16:creationId xmlns:a16="http://schemas.microsoft.com/office/drawing/2014/main" id="{2B6E8A34-6F02-03F1-B3BE-B35D8AA8D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0811" y="1547795"/>
            <a:ext cx="3207244" cy="54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07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D93E13-8BBC-FBCD-E8FA-108A11DB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DCACDEE7-C8EC-7F79-8C57-1AB458A56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53" y="397591"/>
            <a:ext cx="5218058" cy="1418808"/>
          </a:xfrm>
          <a:prstGeom prst="rect">
            <a:avLst/>
          </a:prstGeom>
        </p:spPr>
      </p:pic>
      <p:pic>
        <p:nvPicPr>
          <p:cNvPr id="42" name="圖片 41">
            <a:extLst>
              <a:ext uri="{FF2B5EF4-FFF2-40B4-BE49-F238E27FC236}">
                <a16:creationId xmlns:a16="http://schemas.microsoft.com/office/drawing/2014/main" id="{AE23A025-8142-767E-D916-E4831CF93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843" y="2053574"/>
            <a:ext cx="7525800" cy="46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89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A89F08-0F8A-64CE-0928-110D1651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of list-based method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30008B-4371-6A88-3677-5C7BCE562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stop symbol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symbols to get C(S’’) :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: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’’) :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Totally : 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58B9CDC-CE1B-B435-A514-2FB0801A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28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A89F08-0F8A-64CE-0928-110D1651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of red-black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30008B-4371-6A88-3677-5C7BCE562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Totally : O((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58B9CDC-CE1B-B435-A514-2FB0801A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60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097E57-26C3-4CA3-2065-E644EB04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/>
                <a:ea typeface="新細明體"/>
                <a:cs typeface="Times New Roman"/>
              </a:rPr>
              <a:t>Longest Increasing Circular Subsequence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CA84DC-A629-576D-0E02-3978FFFE8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S = 4,6,2,8,1,3,12,9,5,7,11,10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IIS of S :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1 3 12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5 7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S=10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1 3 12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5 7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 12 9 5 7 11 10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4 6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1 3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S=6 2 8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12 9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5 7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B00A380-85EF-5D79-8F24-A78C5E8E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53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017528-0DB7-7E40-BCC0-1DF30EB9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A09F56-9701-2C9D-E554-7E300AFAF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S=4 6 2 8 1 3 12 9 5 7 11 10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BE09F44-24AB-425C-F77F-FF9D9F12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149FD3F-63AE-E492-4EDD-EB9F72D78D44}"/>
              </a:ext>
            </a:extLst>
          </p:cNvPr>
          <p:cNvSpPr/>
          <p:nvPr/>
        </p:nvSpPr>
        <p:spPr>
          <a:xfrm>
            <a:off x="838200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E165CAC-CDBA-3787-CE3C-BE85ECB2F1F9}"/>
              </a:ext>
            </a:extLst>
          </p:cNvPr>
          <p:cNvSpPr/>
          <p:nvPr/>
        </p:nvSpPr>
        <p:spPr>
          <a:xfrm>
            <a:off x="1879042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70A5268-6640-E168-8AE2-6B9F8384CD47}"/>
              </a:ext>
            </a:extLst>
          </p:cNvPr>
          <p:cNvSpPr/>
          <p:nvPr/>
        </p:nvSpPr>
        <p:spPr>
          <a:xfrm>
            <a:off x="2568191" y="2642715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5C5A2A-81E7-C016-24D5-ABD2DE7CAC63}"/>
              </a:ext>
            </a:extLst>
          </p:cNvPr>
          <p:cNvSpPr/>
          <p:nvPr/>
        </p:nvSpPr>
        <p:spPr>
          <a:xfrm>
            <a:off x="3659275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BF6A4B7-10EB-D1CD-8605-BC9848923949}"/>
              </a:ext>
            </a:extLst>
          </p:cNvPr>
          <p:cNvSpPr/>
          <p:nvPr/>
        </p:nvSpPr>
        <p:spPr>
          <a:xfrm>
            <a:off x="3659275" y="3276254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4471846-550B-5A52-5821-34141DEC2692}"/>
              </a:ext>
            </a:extLst>
          </p:cNvPr>
          <p:cNvSpPr/>
          <p:nvPr/>
        </p:nvSpPr>
        <p:spPr>
          <a:xfrm>
            <a:off x="4354286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A1E1D16-EAC9-A57F-BC78-EB4EADD8C902}"/>
              </a:ext>
            </a:extLst>
          </p:cNvPr>
          <p:cNvSpPr/>
          <p:nvPr/>
        </p:nvSpPr>
        <p:spPr>
          <a:xfrm>
            <a:off x="5400989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49288B7-EF7E-68EB-3C97-229D2A22EB72}"/>
              </a:ext>
            </a:extLst>
          </p:cNvPr>
          <p:cNvSpPr/>
          <p:nvPr/>
        </p:nvSpPr>
        <p:spPr>
          <a:xfrm>
            <a:off x="5400989" y="327625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C0452F-4CA1-DB2E-5228-033F5D09A648}"/>
              </a:ext>
            </a:extLst>
          </p:cNvPr>
          <p:cNvSpPr/>
          <p:nvPr/>
        </p:nvSpPr>
        <p:spPr>
          <a:xfrm>
            <a:off x="6096000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EBF978F-3A59-1152-EEF2-7117999B20EA}"/>
              </a:ext>
            </a:extLst>
          </p:cNvPr>
          <p:cNvSpPr/>
          <p:nvPr/>
        </p:nvSpPr>
        <p:spPr>
          <a:xfrm>
            <a:off x="6791011" y="2644388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132F396-F1E1-A507-88B9-B0223716F03D}"/>
              </a:ext>
            </a:extLst>
          </p:cNvPr>
          <p:cNvSpPr/>
          <p:nvPr/>
        </p:nvSpPr>
        <p:spPr>
          <a:xfrm>
            <a:off x="7837714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8CFDAE6-380C-E2B7-1025-11ADA7D87276}"/>
              </a:ext>
            </a:extLst>
          </p:cNvPr>
          <p:cNvSpPr/>
          <p:nvPr/>
        </p:nvSpPr>
        <p:spPr>
          <a:xfrm>
            <a:off x="7837714" y="327625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D57209A-D7A3-B5E3-FBB9-C326867F8613}"/>
              </a:ext>
            </a:extLst>
          </p:cNvPr>
          <p:cNvSpPr/>
          <p:nvPr/>
        </p:nvSpPr>
        <p:spPr>
          <a:xfrm>
            <a:off x="8532725" y="264271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59973A6-5B9B-A708-F600-1BC777B27A19}"/>
              </a:ext>
            </a:extLst>
          </p:cNvPr>
          <p:cNvSpPr/>
          <p:nvPr/>
        </p:nvSpPr>
        <p:spPr>
          <a:xfrm>
            <a:off x="9227736" y="2644388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DB7E031-F1FD-4551-C600-ED7384BCF631}"/>
              </a:ext>
            </a:extLst>
          </p:cNvPr>
          <p:cNvSpPr/>
          <p:nvPr/>
        </p:nvSpPr>
        <p:spPr>
          <a:xfrm>
            <a:off x="7837714" y="3909793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87761B6-2993-2C5E-B2F0-953EABB31027}"/>
              </a:ext>
            </a:extLst>
          </p:cNvPr>
          <p:cNvSpPr/>
          <p:nvPr/>
        </p:nvSpPr>
        <p:spPr>
          <a:xfrm>
            <a:off x="811404" y="456642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0475E7E-A1CE-C84F-521B-7172C1B613B9}"/>
              </a:ext>
            </a:extLst>
          </p:cNvPr>
          <p:cNvSpPr/>
          <p:nvPr/>
        </p:nvSpPr>
        <p:spPr>
          <a:xfrm>
            <a:off x="811404" y="519996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80AE036-D227-EFC7-8223-14997CE27DDC}"/>
              </a:ext>
            </a:extLst>
          </p:cNvPr>
          <p:cNvSpPr/>
          <p:nvPr/>
        </p:nvSpPr>
        <p:spPr>
          <a:xfrm>
            <a:off x="1506415" y="456642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06AF9AB-87CB-A803-FB2C-83208FCDCAB6}"/>
              </a:ext>
            </a:extLst>
          </p:cNvPr>
          <p:cNvSpPr/>
          <p:nvPr/>
        </p:nvSpPr>
        <p:spPr>
          <a:xfrm>
            <a:off x="2201426" y="4568099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14A955B-35F3-8B03-EC8B-B4DFD2CB4CE8}"/>
              </a:ext>
            </a:extLst>
          </p:cNvPr>
          <p:cNvSpPr/>
          <p:nvPr/>
        </p:nvSpPr>
        <p:spPr>
          <a:xfrm>
            <a:off x="811404" y="583350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CED3652C-AD92-C975-46DC-9E67715AABFA}"/>
              </a:ext>
            </a:extLst>
          </p:cNvPr>
          <p:cNvSpPr/>
          <p:nvPr/>
        </p:nvSpPr>
        <p:spPr>
          <a:xfrm>
            <a:off x="1506415" y="5199965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53AE6CB-1B99-A6F7-5AEF-56B058E226E4}"/>
              </a:ext>
            </a:extLst>
          </p:cNvPr>
          <p:cNvSpPr/>
          <p:nvPr/>
        </p:nvSpPr>
        <p:spPr>
          <a:xfrm>
            <a:off x="3235569" y="456642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3393B79D-3D39-7A9E-D7C2-C01CBA843060}"/>
              </a:ext>
            </a:extLst>
          </p:cNvPr>
          <p:cNvSpPr/>
          <p:nvPr/>
        </p:nvSpPr>
        <p:spPr>
          <a:xfrm>
            <a:off x="3235569" y="519996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3D1108D-223A-02C4-7507-7B5FBA42A5E7}"/>
              </a:ext>
            </a:extLst>
          </p:cNvPr>
          <p:cNvSpPr/>
          <p:nvPr/>
        </p:nvSpPr>
        <p:spPr>
          <a:xfrm>
            <a:off x="3930580" y="456642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A2137A4-2A53-30C1-7471-89CCC063959F}"/>
              </a:ext>
            </a:extLst>
          </p:cNvPr>
          <p:cNvSpPr/>
          <p:nvPr/>
        </p:nvSpPr>
        <p:spPr>
          <a:xfrm>
            <a:off x="4625591" y="4568099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1F7B05F-D7A9-DE13-B402-D66D9CD6AFDF}"/>
              </a:ext>
            </a:extLst>
          </p:cNvPr>
          <p:cNvSpPr/>
          <p:nvPr/>
        </p:nvSpPr>
        <p:spPr>
          <a:xfrm>
            <a:off x="3235569" y="583350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173CFC7-EC0A-13C7-BA9B-60C981E9EB1A}"/>
              </a:ext>
            </a:extLst>
          </p:cNvPr>
          <p:cNvSpPr/>
          <p:nvPr/>
        </p:nvSpPr>
        <p:spPr>
          <a:xfrm>
            <a:off x="3930580" y="519996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26738D3-4C57-840D-D353-68E2EF6BDC7D}"/>
              </a:ext>
            </a:extLst>
          </p:cNvPr>
          <p:cNvSpPr/>
          <p:nvPr/>
        </p:nvSpPr>
        <p:spPr>
          <a:xfrm>
            <a:off x="5320602" y="4577025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FB929B5-8709-33B8-4D0A-638B3D735602}"/>
              </a:ext>
            </a:extLst>
          </p:cNvPr>
          <p:cNvSpPr/>
          <p:nvPr/>
        </p:nvSpPr>
        <p:spPr>
          <a:xfrm>
            <a:off x="6358094" y="457702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DDE1EC0-7AA9-4FEC-4318-D2B45847C6BF}"/>
              </a:ext>
            </a:extLst>
          </p:cNvPr>
          <p:cNvSpPr/>
          <p:nvPr/>
        </p:nvSpPr>
        <p:spPr>
          <a:xfrm>
            <a:off x="6358094" y="521056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36D2CF1-EA36-ACF9-8F95-45A267D42F67}"/>
              </a:ext>
            </a:extLst>
          </p:cNvPr>
          <p:cNvSpPr/>
          <p:nvPr/>
        </p:nvSpPr>
        <p:spPr>
          <a:xfrm>
            <a:off x="7053105" y="457702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09B7229-6984-A998-6D5C-40659CEB1A18}"/>
              </a:ext>
            </a:extLst>
          </p:cNvPr>
          <p:cNvSpPr/>
          <p:nvPr/>
        </p:nvSpPr>
        <p:spPr>
          <a:xfrm>
            <a:off x="7748116" y="4578698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AC8B4D13-CE72-69F8-7F0C-89FDD2544875}"/>
              </a:ext>
            </a:extLst>
          </p:cNvPr>
          <p:cNvSpPr/>
          <p:nvPr/>
        </p:nvSpPr>
        <p:spPr>
          <a:xfrm>
            <a:off x="6358094" y="5844103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A4DC947-15DF-0577-0D69-A88C010CE799}"/>
              </a:ext>
            </a:extLst>
          </p:cNvPr>
          <p:cNvSpPr/>
          <p:nvPr/>
        </p:nvSpPr>
        <p:spPr>
          <a:xfrm>
            <a:off x="7053105" y="521056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BF1F9F47-D3E4-67A1-E71A-7F8CBB610807}"/>
              </a:ext>
            </a:extLst>
          </p:cNvPr>
          <p:cNvSpPr/>
          <p:nvPr/>
        </p:nvSpPr>
        <p:spPr>
          <a:xfrm>
            <a:off x="8443127" y="458762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EEBA768-9022-58B0-2741-77716873C056}"/>
              </a:ext>
            </a:extLst>
          </p:cNvPr>
          <p:cNvSpPr/>
          <p:nvPr/>
        </p:nvSpPr>
        <p:spPr>
          <a:xfrm>
            <a:off x="8443127" y="5222462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6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21A097-4C84-A9D5-6CB4-C8B45A18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000293-6CF8-CEB9-A5C3-E5FA38D4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2743200" cy="365125"/>
          </a:xfrm>
        </p:spPr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503F9A8C-38AA-D83A-B412-4D0A1BBE174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553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S=4 6 2 8 1 3 12 9 5 7 11 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5213542-28DF-3115-8805-494286E5F1DD}"/>
              </a:ext>
            </a:extLst>
          </p:cNvPr>
          <p:cNvSpPr/>
          <p:nvPr/>
        </p:nvSpPr>
        <p:spPr>
          <a:xfrm>
            <a:off x="838200" y="255123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C7E4B3D-5156-459C-EC06-6DC09348E84C}"/>
              </a:ext>
            </a:extLst>
          </p:cNvPr>
          <p:cNvSpPr/>
          <p:nvPr/>
        </p:nvSpPr>
        <p:spPr>
          <a:xfrm>
            <a:off x="838200" y="318477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9BC54A0-5E99-269E-816A-5189EAD55B7F}"/>
              </a:ext>
            </a:extLst>
          </p:cNvPr>
          <p:cNvSpPr/>
          <p:nvPr/>
        </p:nvSpPr>
        <p:spPr>
          <a:xfrm>
            <a:off x="1533211" y="255123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BB1C193-5C80-7A29-673F-2C75A3806A89}"/>
              </a:ext>
            </a:extLst>
          </p:cNvPr>
          <p:cNvSpPr/>
          <p:nvPr/>
        </p:nvSpPr>
        <p:spPr>
          <a:xfrm>
            <a:off x="2228222" y="2552909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08D9DE0-012E-2BB6-584E-1B417E1320ED}"/>
              </a:ext>
            </a:extLst>
          </p:cNvPr>
          <p:cNvSpPr/>
          <p:nvPr/>
        </p:nvSpPr>
        <p:spPr>
          <a:xfrm>
            <a:off x="838200" y="381831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64E4E9F-93B1-3A5C-0C84-D243CA77977A}"/>
              </a:ext>
            </a:extLst>
          </p:cNvPr>
          <p:cNvSpPr/>
          <p:nvPr/>
        </p:nvSpPr>
        <p:spPr>
          <a:xfrm>
            <a:off x="1533211" y="318477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C86161B-4943-0C07-DBCB-599F8A0B98C7}"/>
              </a:ext>
            </a:extLst>
          </p:cNvPr>
          <p:cNvSpPr/>
          <p:nvPr/>
        </p:nvSpPr>
        <p:spPr>
          <a:xfrm>
            <a:off x="2923233" y="256183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00F850B-5EA6-14B3-E7DF-FB202232628F}"/>
              </a:ext>
            </a:extLst>
          </p:cNvPr>
          <p:cNvSpPr/>
          <p:nvPr/>
        </p:nvSpPr>
        <p:spPr>
          <a:xfrm>
            <a:off x="2921559" y="3174176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2CBF5FC-BB3F-17C9-CC3F-6603C3C04D7C}"/>
              </a:ext>
            </a:extLst>
          </p:cNvPr>
          <p:cNvSpPr/>
          <p:nvPr/>
        </p:nvSpPr>
        <p:spPr>
          <a:xfrm>
            <a:off x="2228222" y="3174667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6B07BAD-730C-54C7-C69E-CB3F4B25071A}"/>
              </a:ext>
            </a:extLst>
          </p:cNvPr>
          <p:cNvSpPr/>
          <p:nvPr/>
        </p:nvSpPr>
        <p:spPr>
          <a:xfrm>
            <a:off x="3974960" y="254956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4628829-9F30-7F53-05D4-B6ABB90BC2C0}"/>
              </a:ext>
            </a:extLst>
          </p:cNvPr>
          <p:cNvSpPr/>
          <p:nvPr/>
        </p:nvSpPr>
        <p:spPr>
          <a:xfrm>
            <a:off x="3974960" y="3183102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33464EF-424F-9401-7942-F471B224EAED}"/>
              </a:ext>
            </a:extLst>
          </p:cNvPr>
          <p:cNvSpPr/>
          <p:nvPr/>
        </p:nvSpPr>
        <p:spPr>
          <a:xfrm>
            <a:off x="4669971" y="254956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89B2274-801D-8C00-0780-2075809C27EE}"/>
              </a:ext>
            </a:extLst>
          </p:cNvPr>
          <p:cNvSpPr/>
          <p:nvPr/>
        </p:nvSpPr>
        <p:spPr>
          <a:xfrm>
            <a:off x="5364982" y="2551236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64353DF-55D0-037A-607A-808EB1AE53BF}"/>
              </a:ext>
            </a:extLst>
          </p:cNvPr>
          <p:cNvSpPr/>
          <p:nvPr/>
        </p:nvSpPr>
        <p:spPr>
          <a:xfrm>
            <a:off x="3974960" y="3816641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386DDA2-BC1A-7F91-1AC3-BA746C170B9B}"/>
              </a:ext>
            </a:extLst>
          </p:cNvPr>
          <p:cNvSpPr/>
          <p:nvPr/>
        </p:nvSpPr>
        <p:spPr>
          <a:xfrm>
            <a:off x="4669971" y="3183102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A20D41E-FBEC-53A0-0A92-BDFACB9B54F9}"/>
              </a:ext>
            </a:extLst>
          </p:cNvPr>
          <p:cNvSpPr/>
          <p:nvPr/>
        </p:nvSpPr>
        <p:spPr>
          <a:xfrm>
            <a:off x="6059993" y="2560162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13897E0-D6C0-0C93-DB3E-32FB284B587E}"/>
              </a:ext>
            </a:extLst>
          </p:cNvPr>
          <p:cNvSpPr/>
          <p:nvPr/>
        </p:nvSpPr>
        <p:spPr>
          <a:xfrm>
            <a:off x="6058319" y="3172503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8A4B180-FD50-F74C-EC43-EFFD5F9B2C86}"/>
              </a:ext>
            </a:extLst>
          </p:cNvPr>
          <p:cNvSpPr/>
          <p:nvPr/>
        </p:nvSpPr>
        <p:spPr>
          <a:xfrm>
            <a:off x="5364982" y="317299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B3F904F-412B-2AB7-8DDA-9F084DBFE2B3}"/>
              </a:ext>
            </a:extLst>
          </p:cNvPr>
          <p:cNvSpPr/>
          <p:nvPr/>
        </p:nvSpPr>
        <p:spPr>
          <a:xfrm>
            <a:off x="6058318" y="3816641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BB9DD4D4-DCC9-30F3-2E54-3C79A86B8DC9}"/>
              </a:ext>
            </a:extLst>
          </p:cNvPr>
          <p:cNvSpPr/>
          <p:nvPr/>
        </p:nvSpPr>
        <p:spPr>
          <a:xfrm>
            <a:off x="7100834" y="253896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777E5F12-87EE-24BF-B709-881853E81CD8}"/>
              </a:ext>
            </a:extLst>
          </p:cNvPr>
          <p:cNvSpPr/>
          <p:nvPr/>
        </p:nvSpPr>
        <p:spPr>
          <a:xfrm>
            <a:off x="7100834" y="3172503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61FEE5D-9590-5276-3F7E-54A4CE4F8BFF}"/>
              </a:ext>
            </a:extLst>
          </p:cNvPr>
          <p:cNvSpPr/>
          <p:nvPr/>
        </p:nvSpPr>
        <p:spPr>
          <a:xfrm>
            <a:off x="7795845" y="253896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9C62456-113A-B617-A8FA-A10963E8B17B}"/>
              </a:ext>
            </a:extLst>
          </p:cNvPr>
          <p:cNvSpPr/>
          <p:nvPr/>
        </p:nvSpPr>
        <p:spPr>
          <a:xfrm>
            <a:off x="8490856" y="2540637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761B50E-214D-CE1B-A64F-E6318BA858DE}"/>
              </a:ext>
            </a:extLst>
          </p:cNvPr>
          <p:cNvSpPr/>
          <p:nvPr/>
        </p:nvSpPr>
        <p:spPr>
          <a:xfrm>
            <a:off x="7100834" y="3806042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4301A8D-DCEC-C79E-4B88-9E7DCFE0B39C}"/>
              </a:ext>
            </a:extLst>
          </p:cNvPr>
          <p:cNvSpPr/>
          <p:nvPr/>
        </p:nvSpPr>
        <p:spPr>
          <a:xfrm>
            <a:off x="7795845" y="3172503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03FDC84-997B-F698-0344-C362BB94D692}"/>
              </a:ext>
            </a:extLst>
          </p:cNvPr>
          <p:cNvSpPr/>
          <p:nvPr/>
        </p:nvSpPr>
        <p:spPr>
          <a:xfrm>
            <a:off x="9184192" y="2549563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C9326147-6BAF-217D-9D61-4C13C2E9A1B0}"/>
              </a:ext>
            </a:extLst>
          </p:cNvPr>
          <p:cNvSpPr/>
          <p:nvPr/>
        </p:nvSpPr>
        <p:spPr>
          <a:xfrm>
            <a:off x="9182518" y="3161904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E63AE641-09C4-29E9-2365-032F96DF3C5F}"/>
              </a:ext>
            </a:extLst>
          </p:cNvPr>
          <p:cNvSpPr/>
          <p:nvPr/>
        </p:nvSpPr>
        <p:spPr>
          <a:xfrm>
            <a:off x="8490856" y="316239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FAC4930-97C2-AE4A-EBEB-6E0383356CA3}"/>
              </a:ext>
            </a:extLst>
          </p:cNvPr>
          <p:cNvSpPr/>
          <p:nvPr/>
        </p:nvSpPr>
        <p:spPr>
          <a:xfrm>
            <a:off x="9182517" y="3806042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9B362DB-5331-B14C-2E74-3CF14C532860}"/>
              </a:ext>
            </a:extLst>
          </p:cNvPr>
          <p:cNvSpPr/>
          <p:nvPr/>
        </p:nvSpPr>
        <p:spPr>
          <a:xfrm>
            <a:off x="9877528" y="2560162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A8FAD81-1E5E-9AE5-435D-E05525A7C915}"/>
              </a:ext>
            </a:extLst>
          </p:cNvPr>
          <p:cNvSpPr/>
          <p:nvPr/>
        </p:nvSpPr>
        <p:spPr>
          <a:xfrm>
            <a:off x="838200" y="491079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06742C7-54C3-A45B-50FA-765F1B3CCCDF}"/>
              </a:ext>
            </a:extLst>
          </p:cNvPr>
          <p:cNvSpPr/>
          <p:nvPr/>
        </p:nvSpPr>
        <p:spPr>
          <a:xfrm>
            <a:off x="838200" y="5544336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C398F2E7-4198-6523-F48D-23B9518507D8}"/>
              </a:ext>
            </a:extLst>
          </p:cNvPr>
          <p:cNvSpPr/>
          <p:nvPr/>
        </p:nvSpPr>
        <p:spPr>
          <a:xfrm>
            <a:off x="1533211" y="4910797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3A93926-5919-257B-19E2-40A139C650F9}"/>
              </a:ext>
            </a:extLst>
          </p:cNvPr>
          <p:cNvSpPr/>
          <p:nvPr/>
        </p:nvSpPr>
        <p:spPr>
          <a:xfrm>
            <a:off x="2228222" y="4912470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805847A1-BB1A-C9F9-EC9A-B4132BAE8D09}"/>
              </a:ext>
            </a:extLst>
          </p:cNvPr>
          <p:cNvSpPr/>
          <p:nvPr/>
        </p:nvSpPr>
        <p:spPr>
          <a:xfrm>
            <a:off x="838200" y="617787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E22A253E-7E49-F060-E913-DB101BED5000}"/>
              </a:ext>
            </a:extLst>
          </p:cNvPr>
          <p:cNvSpPr/>
          <p:nvPr/>
        </p:nvSpPr>
        <p:spPr>
          <a:xfrm>
            <a:off x="1533211" y="5544336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70CC863-FBC8-7E5C-3F86-198CBB0F3C1D}"/>
              </a:ext>
            </a:extLst>
          </p:cNvPr>
          <p:cNvSpPr/>
          <p:nvPr/>
        </p:nvSpPr>
        <p:spPr>
          <a:xfrm>
            <a:off x="2921558" y="4921396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13374ED0-D1E8-8EAF-885B-16D3D7E450A5}"/>
              </a:ext>
            </a:extLst>
          </p:cNvPr>
          <p:cNvSpPr/>
          <p:nvPr/>
        </p:nvSpPr>
        <p:spPr>
          <a:xfrm>
            <a:off x="2919884" y="5533737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B98EFE58-372F-AF2B-A7E4-265447484278}"/>
              </a:ext>
            </a:extLst>
          </p:cNvPr>
          <p:cNvSpPr/>
          <p:nvPr/>
        </p:nvSpPr>
        <p:spPr>
          <a:xfrm>
            <a:off x="2228222" y="5534228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988757A1-8B1D-E7F8-A0EA-F066F460DF56}"/>
              </a:ext>
            </a:extLst>
          </p:cNvPr>
          <p:cNvSpPr/>
          <p:nvPr/>
        </p:nvSpPr>
        <p:spPr>
          <a:xfrm>
            <a:off x="2919883" y="6177875"/>
            <a:ext cx="542611" cy="543600"/>
          </a:xfrm>
          <a:prstGeom prst="rect">
            <a:avLst/>
          </a:prstGeom>
          <a:solidFill>
            <a:schemeClr val="bg1"/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694049EC-9554-F1F9-12DA-473D40DE4159}"/>
              </a:ext>
            </a:extLst>
          </p:cNvPr>
          <p:cNvSpPr/>
          <p:nvPr/>
        </p:nvSpPr>
        <p:spPr>
          <a:xfrm>
            <a:off x="3614894" y="4931995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7B0C284-EBF1-6CD2-D18F-98ADCF651D17}"/>
              </a:ext>
            </a:extLst>
          </p:cNvPr>
          <p:cNvSpPr/>
          <p:nvPr/>
        </p:nvSpPr>
        <p:spPr>
          <a:xfrm>
            <a:off x="3614893" y="5544336"/>
            <a:ext cx="542611" cy="5436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BBEBA5FA-75F7-1AEF-E624-33A95A8D947D}"/>
              </a:ext>
            </a:extLst>
          </p:cNvPr>
          <p:cNvSpPr txBox="1"/>
          <p:nvPr/>
        </p:nvSpPr>
        <p:spPr>
          <a:xfrm>
            <a:off x="6447273" y="5257412"/>
            <a:ext cx="4326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: 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2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90D41E-90E5-4F6A-CDE7-C30AB210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Lemma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18F4CA-6856-797D-B02D-FBA145FF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559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12,9,5,7,11,10,4,6,2,8,1,3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CAB4405-33AF-1897-D732-4B435DFA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684A3DEC-87BF-5BA6-3FFA-B436B68E6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859" y="244934"/>
            <a:ext cx="7675916" cy="1565943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AEA7AE01-920A-8416-0DF2-7E7F3827E63B}"/>
              </a:ext>
            </a:extLst>
          </p:cNvPr>
          <p:cNvSpPr/>
          <p:nvPr/>
        </p:nvSpPr>
        <p:spPr>
          <a:xfrm>
            <a:off x="838200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EB9BC6E-7204-F751-1A44-798C50853948}"/>
              </a:ext>
            </a:extLst>
          </p:cNvPr>
          <p:cNvSpPr/>
          <p:nvPr/>
        </p:nvSpPr>
        <p:spPr>
          <a:xfrm>
            <a:off x="1452404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E91F4D1-06B0-7729-2232-CC6836188670}"/>
              </a:ext>
            </a:extLst>
          </p:cNvPr>
          <p:cNvSpPr/>
          <p:nvPr/>
        </p:nvSpPr>
        <p:spPr>
          <a:xfrm>
            <a:off x="2066608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6F2CB1E-654C-9E55-CF0C-426789E5D10E}"/>
              </a:ext>
            </a:extLst>
          </p:cNvPr>
          <p:cNvSpPr/>
          <p:nvPr/>
        </p:nvSpPr>
        <p:spPr>
          <a:xfrm>
            <a:off x="1452404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5B58C0F-9C97-23EA-FF77-4168FCE53EB4}"/>
              </a:ext>
            </a:extLst>
          </p:cNvPr>
          <p:cNvSpPr/>
          <p:nvPr/>
        </p:nvSpPr>
        <p:spPr>
          <a:xfrm>
            <a:off x="838199" y="3917553"/>
            <a:ext cx="538420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34127D2-6E30-0D89-E800-802639921C96}"/>
              </a:ext>
            </a:extLst>
          </p:cNvPr>
          <p:cNvSpPr/>
          <p:nvPr/>
        </p:nvSpPr>
        <p:spPr>
          <a:xfrm>
            <a:off x="834008" y="4516412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30006BB-BF65-22A1-1F04-65475478B9E5}"/>
              </a:ext>
            </a:extLst>
          </p:cNvPr>
          <p:cNvSpPr/>
          <p:nvPr/>
        </p:nvSpPr>
        <p:spPr>
          <a:xfrm>
            <a:off x="829818" y="5115271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FE03A8C-171B-E70C-6436-F05F873DD964}"/>
              </a:ext>
            </a:extLst>
          </p:cNvPr>
          <p:cNvSpPr/>
          <p:nvPr/>
        </p:nvSpPr>
        <p:spPr>
          <a:xfrm>
            <a:off x="845720" y="5714130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94A961B-F17C-CB00-1505-68C82F80F0F1}"/>
              </a:ext>
            </a:extLst>
          </p:cNvPr>
          <p:cNvSpPr/>
          <p:nvPr/>
        </p:nvSpPr>
        <p:spPr>
          <a:xfrm>
            <a:off x="834008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6ABBD28-BB37-710F-045C-45BBAED626E5}"/>
              </a:ext>
            </a:extLst>
          </p:cNvPr>
          <p:cNvSpPr/>
          <p:nvPr/>
        </p:nvSpPr>
        <p:spPr>
          <a:xfrm>
            <a:off x="1452403" y="3917553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295D232C-8306-42BF-ED74-FAE0501CC2CC}"/>
              </a:ext>
            </a:extLst>
          </p:cNvPr>
          <p:cNvSpPr/>
          <p:nvPr/>
        </p:nvSpPr>
        <p:spPr>
          <a:xfrm>
            <a:off x="2066607" y="3320589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B1E89BA8-5B0D-F89E-2554-D4F6936EAA2F}"/>
              </a:ext>
            </a:extLst>
          </p:cNvPr>
          <p:cNvSpPr/>
          <p:nvPr/>
        </p:nvSpPr>
        <p:spPr>
          <a:xfrm>
            <a:off x="7158206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5840E64-700B-4A5B-D24C-2CAD79064241}"/>
              </a:ext>
            </a:extLst>
          </p:cNvPr>
          <p:cNvSpPr/>
          <p:nvPr/>
        </p:nvSpPr>
        <p:spPr>
          <a:xfrm>
            <a:off x="6523050" y="271983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5CEB2E1-AB3C-1C6C-C3E3-0402DC46D029}"/>
              </a:ext>
            </a:extLst>
          </p:cNvPr>
          <p:cNvSpPr/>
          <p:nvPr/>
        </p:nvSpPr>
        <p:spPr>
          <a:xfrm>
            <a:off x="7158206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70A8382-BC2B-655F-EA34-E90AB537AF04}"/>
              </a:ext>
            </a:extLst>
          </p:cNvPr>
          <p:cNvSpPr/>
          <p:nvPr/>
        </p:nvSpPr>
        <p:spPr>
          <a:xfrm>
            <a:off x="7797552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A7B9D979-F5CA-8984-02F2-E61CB1FC4259}"/>
              </a:ext>
            </a:extLst>
          </p:cNvPr>
          <p:cNvSpPr/>
          <p:nvPr/>
        </p:nvSpPr>
        <p:spPr>
          <a:xfrm>
            <a:off x="8436898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736D9ECC-F0BF-4662-73B2-069D7E3C5DD6}"/>
              </a:ext>
            </a:extLst>
          </p:cNvPr>
          <p:cNvSpPr/>
          <p:nvPr/>
        </p:nvSpPr>
        <p:spPr>
          <a:xfrm>
            <a:off x="9076244" y="2719835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0BC0276-85C1-0316-B47D-A3A217AC0D62}"/>
              </a:ext>
            </a:extLst>
          </p:cNvPr>
          <p:cNvSpPr/>
          <p:nvPr/>
        </p:nvSpPr>
        <p:spPr>
          <a:xfrm>
            <a:off x="6518860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5EA3B92E-8CE9-BF2A-79AD-E8DA2ABC0AC2}"/>
              </a:ext>
            </a:extLst>
          </p:cNvPr>
          <p:cNvSpPr/>
          <p:nvPr/>
        </p:nvSpPr>
        <p:spPr>
          <a:xfrm>
            <a:off x="6518859" y="392126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13140A9F-77BB-34C5-8F1F-FA83C34C58AD}"/>
              </a:ext>
            </a:extLst>
          </p:cNvPr>
          <p:cNvSpPr/>
          <p:nvPr/>
        </p:nvSpPr>
        <p:spPr>
          <a:xfrm>
            <a:off x="7797551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5F66FF42-5306-F44D-C02A-F8A3D621563E}"/>
              </a:ext>
            </a:extLst>
          </p:cNvPr>
          <p:cNvSpPr/>
          <p:nvPr/>
        </p:nvSpPr>
        <p:spPr>
          <a:xfrm>
            <a:off x="8436896" y="331869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0C55C37-ED39-6DAA-A6AD-DACA26F2EDA4}"/>
              </a:ext>
            </a:extLst>
          </p:cNvPr>
          <p:cNvSpPr/>
          <p:nvPr/>
        </p:nvSpPr>
        <p:spPr>
          <a:xfrm>
            <a:off x="8436895" y="391294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55F938E5-A627-85C7-C8CD-6CF0531CDABB}"/>
              </a:ext>
            </a:extLst>
          </p:cNvPr>
          <p:cNvSpPr/>
          <p:nvPr/>
        </p:nvSpPr>
        <p:spPr>
          <a:xfrm>
            <a:off x="9076241" y="3330016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1" name="內容版面配置區 2">
            <a:extLst>
              <a:ext uri="{FF2B5EF4-FFF2-40B4-BE49-F238E27FC236}">
                <a16:creationId xmlns:a16="http://schemas.microsoft.com/office/drawing/2014/main" id="{B6599E14-EC8F-5FA8-3AAA-6FE4500BD382}"/>
              </a:ext>
            </a:extLst>
          </p:cNvPr>
          <p:cNvSpPr txBox="1">
            <a:spLocks/>
          </p:cNvSpPr>
          <p:nvPr/>
        </p:nvSpPr>
        <p:spPr>
          <a:xfrm>
            <a:off x="6518859" y="1785443"/>
            <a:ext cx="4706815" cy="595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4,6,2,8,1,3,12,9,5,7,11,10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BAA8C509-2954-DAEC-828D-637B7639A9F1}"/>
              </a:ext>
            </a:extLst>
          </p:cNvPr>
          <p:cNvSpPr/>
          <p:nvPr/>
        </p:nvSpPr>
        <p:spPr>
          <a:xfrm>
            <a:off x="723481" y="2522136"/>
            <a:ext cx="1999622" cy="80788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7EF9CBEB-B0F2-B528-CBE9-F766C6BE6F12}"/>
              </a:ext>
            </a:extLst>
          </p:cNvPr>
          <p:cNvSpPr/>
          <p:nvPr/>
        </p:nvSpPr>
        <p:spPr>
          <a:xfrm>
            <a:off x="6448174" y="2533776"/>
            <a:ext cx="3318824" cy="80788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43980495-612F-083D-2097-42F81BB4E8B4}"/>
              </a:ext>
            </a:extLst>
          </p:cNvPr>
          <p:cNvSpPr/>
          <p:nvPr/>
        </p:nvSpPr>
        <p:spPr>
          <a:xfrm>
            <a:off x="2066607" y="3912944"/>
            <a:ext cx="54261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74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28C4-A8CF-E2BB-68AC-27A799FE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cover merging algorithm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95DC0-CC9F-B58B-4816-CCD332C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4,6,2,8,1,3,12,9,5,7,11,10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S’= 4,6,2,8,1,3                                       S’’ = 12,9,5,7,11,10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02CAF2-AF1C-1BF9-BA7C-2CE69E8C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4FAD2CD-0BDD-D3E3-C105-88554E7AA273}"/>
              </a:ext>
            </a:extLst>
          </p:cNvPr>
          <p:cNvSpPr/>
          <p:nvPr/>
        </p:nvSpPr>
        <p:spPr>
          <a:xfrm>
            <a:off x="838200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6BD7796-4C10-85B5-9A8C-84A6DB64171A}"/>
              </a:ext>
            </a:extLst>
          </p:cNvPr>
          <p:cNvSpPr/>
          <p:nvPr/>
        </p:nvSpPr>
        <p:spPr>
          <a:xfrm>
            <a:off x="1498874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56D810-C3D0-E523-E2C8-2D2C2994D514}"/>
              </a:ext>
            </a:extLst>
          </p:cNvPr>
          <p:cNvSpPr/>
          <p:nvPr/>
        </p:nvSpPr>
        <p:spPr>
          <a:xfrm>
            <a:off x="838200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241CFE-7750-0632-06F1-0D6ED15C5CA5}"/>
              </a:ext>
            </a:extLst>
          </p:cNvPr>
          <p:cNvSpPr/>
          <p:nvPr/>
        </p:nvSpPr>
        <p:spPr>
          <a:xfrm>
            <a:off x="1498874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3D07AF-F7B0-2DA5-DF22-F07D56A2D914}"/>
              </a:ext>
            </a:extLst>
          </p:cNvPr>
          <p:cNvSpPr/>
          <p:nvPr/>
        </p:nvSpPr>
        <p:spPr>
          <a:xfrm>
            <a:off x="2159548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DCC2B9-52C7-150A-A470-6E613FA1D40C}"/>
              </a:ext>
            </a:extLst>
          </p:cNvPr>
          <p:cNvSpPr/>
          <p:nvPr/>
        </p:nvSpPr>
        <p:spPr>
          <a:xfrm>
            <a:off x="838200" y="492902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9449E6-70D3-7D44-95F1-D5F07EF66F1D}"/>
              </a:ext>
            </a:extLst>
          </p:cNvPr>
          <p:cNvSpPr/>
          <p:nvPr/>
        </p:nvSpPr>
        <p:spPr>
          <a:xfrm>
            <a:off x="6080914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2D9604E-F65A-49A4-A712-2A8DA71B6945}"/>
              </a:ext>
            </a:extLst>
          </p:cNvPr>
          <p:cNvSpPr/>
          <p:nvPr/>
        </p:nvSpPr>
        <p:spPr>
          <a:xfrm>
            <a:off x="6741588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3EF22FC-E982-8401-79F1-D51236B41565}"/>
              </a:ext>
            </a:extLst>
          </p:cNvPr>
          <p:cNvSpPr/>
          <p:nvPr/>
        </p:nvSpPr>
        <p:spPr>
          <a:xfrm>
            <a:off x="6080914" y="4152039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1BFE104-9156-4061-ACFA-CC25D3816066}"/>
              </a:ext>
            </a:extLst>
          </p:cNvPr>
          <p:cNvSpPr/>
          <p:nvPr/>
        </p:nvSpPr>
        <p:spPr>
          <a:xfrm>
            <a:off x="7402262" y="4152039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56A69DA-8976-73CB-EC5D-FB024929BD3F}"/>
              </a:ext>
            </a:extLst>
          </p:cNvPr>
          <p:cNvSpPr/>
          <p:nvPr/>
        </p:nvSpPr>
        <p:spPr>
          <a:xfrm>
            <a:off x="7402262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8B5A224-A7CF-5D29-1FF1-447690B8E243}"/>
              </a:ext>
            </a:extLst>
          </p:cNvPr>
          <p:cNvSpPr/>
          <p:nvPr/>
        </p:nvSpPr>
        <p:spPr>
          <a:xfrm>
            <a:off x="6080914" y="4763468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5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28C4-A8CF-E2BB-68AC-27A799FE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cover merging algorithm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95DC0-CC9F-B58B-4816-CCD332C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4,6,2,8,1,3,12,9,5,7,11,10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S’= 4,6,2,8,1,3                                       S’’ = 12,9,5,7,11,10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02CAF2-AF1C-1BF9-BA7C-2CE69E8C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4FAD2CD-0BDD-D3E3-C105-88554E7AA273}"/>
              </a:ext>
            </a:extLst>
          </p:cNvPr>
          <p:cNvSpPr/>
          <p:nvPr/>
        </p:nvSpPr>
        <p:spPr>
          <a:xfrm>
            <a:off x="838200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6BD7796-4C10-85B5-9A8C-84A6DB64171A}"/>
              </a:ext>
            </a:extLst>
          </p:cNvPr>
          <p:cNvSpPr/>
          <p:nvPr/>
        </p:nvSpPr>
        <p:spPr>
          <a:xfrm>
            <a:off x="1498874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56D810-C3D0-E523-E2C8-2D2C2994D514}"/>
              </a:ext>
            </a:extLst>
          </p:cNvPr>
          <p:cNvSpPr/>
          <p:nvPr/>
        </p:nvSpPr>
        <p:spPr>
          <a:xfrm>
            <a:off x="838200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241CFE-7750-0632-06F1-0D6ED15C5CA5}"/>
              </a:ext>
            </a:extLst>
          </p:cNvPr>
          <p:cNvSpPr/>
          <p:nvPr/>
        </p:nvSpPr>
        <p:spPr>
          <a:xfrm>
            <a:off x="1498874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3D07AF-F7B0-2DA5-DF22-F07D56A2D914}"/>
              </a:ext>
            </a:extLst>
          </p:cNvPr>
          <p:cNvSpPr/>
          <p:nvPr/>
        </p:nvSpPr>
        <p:spPr>
          <a:xfrm>
            <a:off x="2159548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DCC2B9-52C7-150A-A470-6E613FA1D40C}"/>
              </a:ext>
            </a:extLst>
          </p:cNvPr>
          <p:cNvSpPr/>
          <p:nvPr/>
        </p:nvSpPr>
        <p:spPr>
          <a:xfrm>
            <a:off x="838200" y="492902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9449E6-70D3-7D44-95F1-D5F07EF66F1D}"/>
              </a:ext>
            </a:extLst>
          </p:cNvPr>
          <p:cNvSpPr/>
          <p:nvPr/>
        </p:nvSpPr>
        <p:spPr>
          <a:xfrm>
            <a:off x="2820222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2D9604E-F65A-49A4-A712-2A8DA71B6945}"/>
              </a:ext>
            </a:extLst>
          </p:cNvPr>
          <p:cNvSpPr/>
          <p:nvPr/>
        </p:nvSpPr>
        <p:spPr>
          <a:xfrm>
            <a:off x="6741588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3EF22FC-E982-8401-79F1-D51236B41565}"/>
              </a:ext>
            </a:extLst>
          </p:cNvPr>
          <p:cNvSpPr/>
          <p:nvPr/>
        </p:nvSpPr>
        <p:spPr>
          <a:xfrm>
            <a:off x="2820222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1BFE104-9156-4061-ACFA-CC25D3816066}"/>
              </a:ext>
            </a:extLst>
          </p:cNvPr>
          <p:cNvSpPr/>
          <p:nvPr/>
        </p:nvSpPr>
        <p:spPr>
          <a:xfrm>
            <a:off x="7402262" y="4152039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56A69DA-8976-73CB-EC5D-FB024929BD3F}"/>
              </a:ext>
            </a:extLst>
          </p:cNvPr>
          <p:cNvSpPr/>
          <p:nvPr/>
        </p:nvSpPr>
        <p:spPr>
          <a:xfrm>
            <a:off x="7402262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8B5A224-A7CF-5D29-1FF1-447690B8E243}"/>
              </a:ext>
            </a:extLst>
          </p:cNvPr>
          <p:cNvSpPr/>
          <p:nvPr/>
        </p:nvSpPr>
        <p:spPr>
          <a:xfrm>
            <a:off x="6080914" y="4763468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28C4-A8CF-E2BB-68AC-27A799FE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cover merging algorithm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95DC0-CC9F-B58B-4816-CCD332C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4,6,2,8,1,3,12,9,5,7,11,10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S’= 4,6,2,8,1,3                                       S’’ = 12,9,5,7,11,10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02CAF2-AF1C-1BF9-BA7C-2CE69E8C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4FAD2CD-0BDD-D3E3-C105-88554E7AA273}"/>
              </a:ext>
            </a:extLst>
          </p:cNvPr>
          <p:cNvSpPr/>
          <p:nvPr/>
        </p:nvSpPr>
        <p:spPr>
          <a:xfrm>
            <a:off x="838200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6BD7796-4C10-85B5-9A8C-84A6DB64171A}"/>
              </a:ext>
            </a:extLst>
          </p:cNvPr>
          <p:cNvSpPr/>
          <p:nvPr/>
        </p:nvSpPr>
        <p:spPr>
          <a:xfrm>
            <a:off x="1498874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56D810-C3D0-E523-E2C8-2D2C2994D514}"/>
              </a:ext>
            </a:extLst>
          </p:cNvPr>
          <p:cNvSpPr/>
          <p:nvPr/>
        </p:nvSpPr>
        <p:spPr>
          <a:xfrm>
            <a:off x="838200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241CFE-7750-0632-06F1-0D6ED15C5CA5}"/>
              </a:ext>
            </a:extLst>
          </p:cNvPr>
          <p:cNvSpPr/>
          <p:nvPr/>
        </p:nvSpPr>
        <p:spPr>
          <a:xfrm>
            <a:off x="1498874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3D07AF-F7B0-2DA5-DF22-F07D56A2D914}"/>
              </a:ext>
            </a:extLst>
          </p:cNvPr>
          <p:cNvSpPr/>
          <p:nvPr/>
        </p:nvSpPr>
        <p:spPr>
          <a:xfrm>
            <a:off x="2159548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DCC2B9-52C7-150A-A470-6E613FA1D40C}"/>
              </a:ext>
            </a:extLst>
          </p:cNvPr>
          <p:cNvSpPr/>
          <p:nvPr/>
        </p:nvSpPr>
        <p:spPr>
          <a:xfrm>
            <a:off x="838200" y="492902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9449E6-70D3-7D44-95F1-D5F07EF66F1D}"/>
              </a:ext>
            </a:extLst>
          </p:cNvPr>
          <p:cNvSpPr/>
          <p:nvPr/>
        </p:nvSpPr>
        <p:spPr>
          <a:xfrm>
            <a:off x="2820222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2D9604E-F65A-49A4-A712-2A8DA71B6945}"/>
              </a:ext>
            </a:extLst>
          </p:cNvPr>
          <p:cNvSpPr/>
          <p:nvPr/>
        </p:nvSpPr>
        <p:spPr>
          <a:xfrm>
            <a:off x="6741588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3EF22FC-E982-8401-79F1-D51236B41565}"/>
              </a:ext>
            </a:extLst>
          </p:cNvPr>
          <p:cNvSpPr/>
          <p:nvPr/>
        </p:nvSpPr>
        <p:spPr>
          <a:xfrm>
            <a:off x="2820222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1BFE104-9156-4061-ACFA-CC25D3816066}"/>
              </a:ext>
            </a:extLst>
          </p:cNvPr>
          <p:cNvSpPr/>
          <p:nvPr/>
        </p:nvSpPr>
        <p:spPr>
          <a:xfrm>
            <a:off x="7402262" y="4152039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56A69DA-8976-73CB-EC5D-FB024929BD3F}"/>
              </a:ext>
            </a:extLst>
          </p:cNvPr>
          <p:cNvSpPr/>
          <p:nvPr/>
        </p:nvSpPr>
        <p:spPr>
          <a:xfrm>
            <a:off x="7402262" y="3563937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8B5A224-A7CF-5D29-1FF1-447690B8E243}"/>
              </a:ext>
            </a:extLst>
          </p:cNvPr>
          <p:cNvSpPr/>
          <p:nvPr/>
        </p:nvSpPr>
        <p:spPr>
          <a:xfrm>
            <a:off x="2159547" y="43281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95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28C4-A8CF-E2BB-68AC-27A799FE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cover merging algorithm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95DC0-CC9F-B58B-4816-CCD332C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4,6,2,8,1,3,12,9,5,7,11,10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S’= 4,6,2,8,1,3                                       S’’ = 12,9,5,7,11,10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02CAF2-AF1C-1BF9-BA7C-2CE69E8C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4FAD2CD-0BDD-D3E3-C105-88554E7AA273}"/>
              </a:ext>
            </a:extLst>
          </p:cNvPr>
          <p:cNvSpPr/>
          <p:nvPr/>
        </p:nvSpPr>
        <p:spPr>
          <a:xfrm>
            <a:off x="838200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4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6BD7796-4C10-85B5-9A8C-84A6DB64171A}"/>
              </a:ext>
            </a:extLst>
          </p:cNvPr>
          <p:cNvSpPr/>
          <p:nvPr/>
        </p:nvSpPr>
        <p:spPr>
          <a:xfrm>
            <a:off x="1498874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6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56D810-C3D0-E523-E2C8-2D2C2994D514}"/>
              </a:ext>
            </a:extLst>
          </p:cNvPr>
          <p:cNvSpPr/>
          <p:nvPr/>
        </p:nvSpPr>
        <p:spPr>
          <a:xfrm>
            <a:off x="838200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241CFE-7750-0632-06F1-0D6ED15C5CA5}"/>
              </a:ext>
            </a:extLst>
          </p:cNvPr>
          <p:cNvSpPr/>
          <p:nvPr/>
        </p:nvSpPr>
        <p:spPr>
          <a:xfrm>
            <a:off x="1498874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3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3D07AF-F7B0-2DA5-DF22-F07D56A2D914}"/>
              </a:ext>
            </a:extLst>
          </p:cNvPr>
          <p:cNvSpPr/>
          <p:nvPr/>
        </p:nvSpPr>
        <p:spPr>
          <a:xfrm>
            <a:off x="2159548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8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DCC2B9-52C7-150A-A470-6E613FA1D40C}"/>
              </a:ext>
            </a:extLst>
          </p:cNvPr>
          <p:cNvSpPr/>
          <p:nvPr/>
        </p:nvSpPr>
        <p:spPr>
          <a:xfrm>
            <a:off x="838200" y="492902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9449E6-70D3-7D44-95F1-D5F07EF66F1D}"/>
              </a:ext>
            </a:extLst>
          </p:cNvPr>
          <p:cNvSpPr/>
          <p:nvPr/>
        </p:nvSpPr>
        <p:spPr>
          <a:xfrm>
            <a:off x="2820222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2D9604E-F65A-49A4-A712-2A8DA71B6945}"/>
              </a:ext>
            </a:extLst>
          </p:cNvPr>
          <p:cNvSpPr/>
          <p:nvPr/>
        </p:nvSpPr>
        <p:spPr>
          <a:xfrm>
            <a:off x="2820221" y="4929025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7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3EF22FC-E982-8401-79F1-D51236B41565}"/>
              </a:ext>
            </a:extLst>
          </p:cNvPr>
          <p:cNvSpPr/>
          <p:nvPr/>
        </p:nvSpPr>
        <p:spPr>
          <a:xfrm>
            <a:off x="2820222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9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1BFE104-9156-4061-ACFA-CC25D3816066}"/>
              </a:ext>
            </a:extLst>
          </p:cNvPr>
          <p:cNvSpPr/>
          <p:nvPr/>
        </p:nvSpPr>
        <p:spPr>
          <a:xfrm>
            <a:off x="3480894" y="4317596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56A69DA-8976-73CB-EC5D-FB024929BD3F}"/>
              </a:ext>
            </a:extLst>
          </p:cNvPr>
          <p:cNvSpPr/>
          <p:nvPr/>
        </p:nvSpPr>
        <p:spPr>
          <a:xfrm>
            <a:off x="3480894" y="37294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8B5A224-A7CF-5D29-1FF1-447690B8E243}"/>
              </a:ext>
            </a:extLst>
          </p:cNvPr>
          <p:cNvSpPr/>
          <p:nvPr/>
        </p:nvSpPr>
        <p:spPr>
          <a:xfrm>
            <a:off x="2159547" y="4328194"/>
            <a:ext cx="538421" cy="5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5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8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14935</TotalTime>
  <Words>523</Words>
  <Application>Microsoft Office PowerPoint</Application>
  <PresentationFormat>寬螢幕</PresentationFormat>
  <Paragraphs>261</Paragraphs>
  <Slides>16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Times New Roman</vt:lpstr>
      <vt:lpstr>Office Theme</vt:lpstr>
      <vt:lpstr>An algorithm for solving the longest increasing circular subsequence problem</vt:lpstr>
      <vt:lpstr>Longest Increasing Circular Subsequence</vt:lpstr>
      <vt:lpstr>Longest Increasing Subsequence</vt:lpstr>
      <vt:lpstr>Longest Increasing Subsequence</vt:lpstr>
      <vt:lpstr>Lemma </vt:lpstr>
      <vt:lpstr>The cover merging algorithm </vt:lpstr>
      <vt:lpstr>The cover merging algorithm </vt:lpstr>
      <vt:lpstr>The cover merging algorithm </vt:lpstr>
      <vt:lpstr>The cover merging algorithm </vt:lpstr>
      <vt:lpstr>The algorithm computing the LLICS</vt:lpstr>
      <vt:lpstr>PowerPoint 簡報</vt:lpstr>
      <vt:lpstr>PowerPoint 簡報</vt:lpstr>
      <vt:lpstr>PowerPoint 簡報</vt:lpstr>
      <vt:lpstr>Time complexity of list-based method</vt:lpstr>
      <vt:lpstr>Time complexity of red-black tree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1514</cp:revision>
  <dcterms:created xsi:type="dcterms:W3CDTF">2022-10-11T15:33:00Z</dcterms:created>
  <dcterms:modified xsi:type="dcterms:W3CDTF">2024-09-24T06:16:04Z</dcterms:modified>
</cp:coreProperties>
</file>