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93" r:id="rId3"/>
    <p:sldId id="294" r:id="rId4"/>
    <p:sldId id="295" r:id="rId5"/>
    <p:sldId id="296" r:id="rId6"/>
    <p:sldId id="297" r:id="rId7"/>
    <p:sldId id="299" r:id="rId8"/>
    <p:sldId id="300" r:id="rId9"/>
    <p:sldId id="301" r:id="rId10"/>
    <p:sldId id="306" r:id="rId11"/>
    <p:sldId id="298" r:id="rId12"/>
    <p:sldId id="302" r:id="rId13"/>
    <p:sldId id="304" r:id="rId14"/>
    <p:sldId id="303" r:id="rId15"/>
    <p:sldId id="305" r:id="rId16"/>
    <p:sldId id="290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414578-5835-485D-A797-12C6B257B115}" v="11" dt="2023-09-04T04:31:32.037"/>
    <p1510:client id="{E7DA5099-78A1-408B-84DF-074DE53BB9A0}" v="2911" dt="2023-08-31T07:26:23.869"/>
    <p1510:client id="{F70ECEBF-8AD3-43A7-BF35-843D2F9F26F7}" v="22" dt="2023-09-04T05:18:59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中等深淺樣式 3 - 輔色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深色樣式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深色樣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8" autoAdjust="0"/>
    <p:restoredTop sz="85529" autoAdjust="0"/>
  </p:normalViewPr>
  <p:slideViewPr>
    <p:cSldViewPr snapToGrid="0">
      <p:cViewPr varScale="1">
        <p:scale>
          <a:sx n="95" d="100"/>
          <a:sy n="95" d="100"/>
        </p:scale>
        <p:origin x="1146" y="9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李 適宏" userId="ba70bf4345ae8a18" providerId="Windows Live" clId="Web-{60414578-5835-485D-A797-12C6B257B115}"/>
    <pc:docChg chg="modSld sldOrd">
      <pc:chgData name="李 適宏" userId="ba70bf4345ae8a18" providerId="Windows Live" clId="Web-{60414578-5835-485D-A797-12C6B257B115}" dt="2023-09-04T04:31:32.037" v="10"/>
      <pc:docMkLst>
        <pc:docMk/>
      </pc:docMkLst>
      <pc:sldChg chg="modSp">
        <pc:chgData name="李 適宏" userId="ba70bf4345ae8a18" providerId="Windows Live" clId="Web-{60414578-5835-485D-A797-12C6B257B115}" dt="2023-09-04T04:27:19.961" v="9" actId="20577"/>
        <pc:sldMkLst>
          <pc:docMk/>
          <pc:sldMk cId="3671907888" sldId="258"/>
        </pc:sldMkLst>
        <pc:spChg chg="mod">
          <ac:chgData name="李 適宏" userId="ba70bf4345ae8a18" providerId="Windows Live" clId="Web-{60414578-5835-485D-A797-12C6B257B115}" dt="2023-09-04T04:27:19.961" v="9" actId="20577"/>
          <ac:spMkLst>
            <pc:docMk/>
            <pc:sldMk cId="3671907888" sldId="258"/>
            <ac:spMk id="3" creationId="{2E60A558-83F5-DC4B-E8C9-3EB0801F3EAE}"/>
          </ac:spMkLst>
        </pc:spChg>
      </pc:sldChg>
      <pc:sldChg chg="modSp">
        <pc:chgData name="李 適宏" userId="ba70bf4345ae8a18" providerId="Windows Live" clId="Web-{60414578-5835-485D-A797-12C6B257B115}" dt="2023-09-04T04:26:39.037" v="4" actId="20577"/>
        <pc:sldMkLst>
          <pc:docMk/>
          <pc:sldMk cId="3428300884" sldId="270"/>
        </pc:sldMkLst>
        <pc:spChg chg="mod">
          <ac:chgData name="李 適宏" userId="ba70bf4345ae8a18" providerId="Windows Live" clId="Web-{60414578-5835-485D-A797-12C6B257B115}" dt="2023-09-04T04:26:39.037" v="4" actId="20577"/>
          <ac:spMkLst>
            <pc:docMk/>
            <pc:sldMk cId="3428300884" sldId="270"/>
            <ac:spMk id="3" creationId="{2E60A558-83F5-DC4B-E8C9-3EB0801F3EAE}"/>
          </ac:spMkLst>
        </pc:spChg>
      </pc:sldChg>
      <pc:sldChg chg="ord">
        <pc:chgData name="李 適宏" userId="ba70bf4345ae8a18" providerId="Windows Live" clId="Web-{60414578-5835-485D-A797-12C6B257B115}" dt="2023-09-04T04:31:32.037" v="10"/>
        <pc:sldMkLst>
          <pc:docMk/>
          <pc:sldMk cId="3552292399" sldId="274"/>
        </pc:sldMkLst>
      </pc:sldChg>
    </pc:docChg>
  </pc:docChgLst>
  <pc:docChgLst>
    <pc:chgData name="李 適宏" userId="ba70bf4345ae8a18" providerId="Windows Live" clId="Web-{E7DA5099-78A1-408B-84DF-074DE53BB9A0}"/>
    <pc:docChg chg="addSld delSld modSld sldOrd">
      <pc:chgData name="李 適宏" userId="ba70bf4345ae8a18" providerId="Windows Live" clId="Web-{E7DA5099-78A1-408B-84DF-074DE53BB9A0}" dt="2023-08-31T07:26:23.869" v="2559" actId="20577"/>
      <pc:docMkLst>
        <pc:docMk/>
      </pc:docMkLst>
      <pc:sldChg chg="modSp modTransition">
        <pc:chgData name="李 適宏" userId="ba70bf4345ae8a18" providerId="Windows Live" clId="Web-{E7DA5099-78A1-408B-84DF-074DE53BB9A0}" dt="2023-08-31T07:19:27.153" v="2517"/>
        <pc:sldMkLst>
          <pc:docMk/>
          <pc:sldMk cId="2067857472" sldId="257"/>
        </pc:sldMkLst>
        <pc:spChg chg="mod">
          <ac:chgData name="李 適宏" userId="ba70bf4345ae8a18" providerId="Windows Live" clId="Web-{E7DA5099-78A1-408B-84DF-074DE53BB9A0}" dt="2023-08-30T09:50:44.315" v="7" actId="20577"/>
          <ac:spMkLst>
            <pc:docMk/>
            <pc:sldMk cId="2067857472" sldId="257"/>
            <ac:spMk id="2" creationId="{CC7901A9-EC42-0349-C42C-1EF1F72BF040}"/>
          </ac:spMkLst>
        </pc:spChg>
        <pc:spChg chg="mod">
          <ac:chgData name="李 適宏" userId="ba70bf4345ae8a18" providerId="Windows Live" clId="Web-{E7DA5099-78A1-408B-84DF-074DE53BB9A0}" dt="2023-08-30T09:51:59.990" v="17" actId="20577"/>
          <ac:spMkLst>
            <pc:docMk/>
            <pc:sldMk cId="2067857472" sldId="257"/>
            <ac:spMk id="3" creationId="{54DBE6CB-9CF8-48E7-B831-C6B10B6C080F}"/>
          </ac:spMkLst>
        </pc:spChg>
        <pc:spChg chg="mod">
          <ac:chgData name="李 適宏" userId="ba70bf4345ae8a18" providerId="Windows Live" clId="Web-{E7DA5099-78A1-408B-84DF-074DE53BB9A0}" dt="2023-08-30T09:56:00.011" v="36" actId="20577"/>
          <ac:spMkLst>
            <pc:docMk/>
            <pc:sldMk cId="2067857472" sldId="257"/>
            <ac:spMk id="4" creationId="{272805CA-C188-EA0E-0232-5E39FC11B582}"/>
          </ac:spMkLst>
        </pc:spChg>
      </pc:sldChg>
      <pc:sldChg chg="modSp modTransition">
        <pc:chgData name="李 適宏" userId="ba70bf4345ae8a18" providerId="Windows Live" clId="Web-{E7DA5099-78A1-408B-84DF-074DE53BB9A0}" dt="2023-08-31T07:24:26.568" v="2550" actId="20577"/>
        <pc:sldMkLst>
          <pc:docMk/>
          <pc:sldMk cId="3671907888" sldId="258"/>
        </pc:sldMkLst>
        <pc:spChg chg="mod">
          <ac:chgData name="李 適宏" userId="ba70bf4345ae8a18" providerId="Windows Live" clId="Web-{E7DA5099-78A1-408B-84DF-074DE53BB9A0}" dt="2023-08-31T07:24:26.568" v="2550" actId="20577"/>
          <ac:spMkLst>
            <pc:docMk/>
            <pc:sldMk cId="3671907888" sldId="258"/>
            <ac:spMk id="3" creationId="{2E60A558-83F5-DC4B-E8C9-3EB0801F3EAE}"/>
          </ac:spMkLst>
        </pc:spChg>
      </pc:sldChg>
      <pc:sldChg chg="modSp del">
        <pc:chgData name="李 適宏" userId="ba70bf4345ae8a18" providerId="Windows Live" clId="Web-{E7DA5099-78A1-408B-84DF-074DE53BB9A0}" dt="2023-08-31T07:19:04.762" v="2516"/>
        <pc:sldMkLst>
          <pc:docMk/>
          <pc:sldMk cId="3664592898" sldId="269"/>
        </pc:sldMkLst>
        <pc:spChg chg="mod">
          <ac:chgData name="李 適宏" userId="ba70bf4345ae8a18" providerId="Windows Live" clId="Web-{E7DA5099-78A1-408B-84DF-074DE53BB9A0}" dt="2023-08-31T07:18:55.121" v="2515" actId="20577"/>
          <ac:spMkLst>
            <pc:docMk/>
            <pc:sldMk cId="3664592898" sldId="269"/>
            <ac:spMk id="3" creationId="{09049979-F5A7-6534-10C1-F736244053A9}"/>
          </ac:spMkLst>
        </pc:spChg>
      </pc:sldChg>
      <pc:sldChg chg="modSp modTransition">
        <pc:chgData name="李 適宏" userId="ba70bf4345ae8a18" providerId="Windows Live" clId="Web-{E7DA5099-78A1-408B-84DF-074DE53BB9A0}" dt="2023-08-31T07:25:13.742" v="2557" actId="20577"/>
        <pc:sldMkLst>
          <pc:docMk/>
          <pc:sldMk cId="3428300884" sldId="270"/>
        </pc:sldMkLst>
        <pc:spChg chg="mod">
          <ac:chgData name="李 適宏" userId="ba70bf4345ae8a18" providerId="Windows Live" clId="Web-{E7DA5099-78A1-408B-84DF-074DE53BB9A0}" dt="2023-08-31T07:25:13.742" v="2557" actId="20577"/>
          <ac:spMkLst>
            <pc:docMk/>
            <pc:sldMk cId="3428300884" sldId="270"/>
            <ac:spMk id="3" creationId="{2E60A558-83F5-DC4B-E8C9-3EB0801F3EAE}"/>
          </ac:spMkLst>
        </pc:spChg>
      </pc:sldChg>
      <pc:sldChg chg="addSp delSp modSp new modNotes">
        <pc:chgData name="李 適宏" userId="ba70bf4345ae8a18" providerId="Windows Live" clId="Web-{E7DA5099-78A1-408B-84DF-074DE53BB9A0}" dt="2023-08-31T07:23:07.363" v="2522"/>
        <pc:sldMkLst>
          <pc:docMk/>
          <pc:sldMk cId="1196738268" sldId="271"/>
        </pc:sldMkLst>
        <pc:spChg chg="mod">
          <ac:chgData name="李 適宏" userId="ba70bf4345ae8a18" providerId="Windows Live" clId="Web-{E7DA5099-78A1-408B-84DF-074DE53BB9A0}" dt="2023-08-30T11:08:30.829" v="81" actId="20577"/>
          <ac:spMkLst>
            <pc:docMk/>
            <pc:sldMk cId="1196738268" sldId="271"/>
            <ac:spMk id="2" creationId="{714A1471-B659-9AFA-9FB7-C296825199DF}"/>
          </ac:spMkLst>
        </pc:spChg>
        <pc:spChg chg="mod">
          <ac:chgData name="李 適宏" userId="ba70bf4345ae8a18" providerId="Windows Live" clId="Web-{E7DA5099-78A1-408B-84DF-074DE53BB9A0}" dt="2023-08-30T11:23:34.912" v="208" actId="20577"/>
          <ac:spMkLst>
            <pc:docMk/>
            <pc:sldMk cId="1196738268" sldId="271"/>
            <ac:spMk id="3" creationId="{BB23D789-6263-68FE-1828-B082C1D4C87F}"/>
          </ac:spMkLst>
        </pc:spChg>
        <pc:spChg chg="add del mod">
          <ac:chgData name="李 適宏" userId="ba70bf4345ae8a18" providerId="Windows Live" clId="Web-{E7DA5099-78A1-408B-84DF-074DE53BB9A0}" dt="2023-08-31T07:23:06.441" v="2521"/>
          <ac:spMkLst>
            <pc:docMk/>
            <pc:sldMk cId="1196738268" sldId="271"/>
            <ac:spMk id="4" creationId="{634F2545-DE7D-59B6-0CD0-FEC5C2642F0D}"/>
          </ac:spMkLst>
        </pc:spChg>
        <pc:spChg chg="add mod">
          <ac:chgData name="李 適宏" userId="ba70bf4345ae8a18" providerId="Windows Live" clId="Web-{E7DA5099-78A1-408B-84DF-074DE53BB9A0}" dt="2023-08-31T07:23:07.363" v="2522"/>
          <ac:spMkLst>
            <pc:docMk/>
            <pc:sldMk cId="1196738268" sldId="271"/>
            <ac:spMk id="6" creationId="{E11BD203-F3E3-C11F-86C8-9E21F0E172C7}"/>
          </ac:spMkLst>
        </pc:spChg>
        <pc:picChg chg="add del mod">
          <ac:chgData name="李 適宏" userId="ba70bf4345ae8a18" providerId="Windows Live" clId="Web-{E7DA5099-78A1-408B-84DF-074DE53BB9A0}" dt="2023-08-30T11:11:19.630" v="107"/>
          <ac:picMkLst>
            <pc:docMk/>
            <pc:sldMk cId="1196738268" sldId="271"/>
            <ac:picMk id="4" creationId="{804AC9F9-0CD1-C557-D554-94CE053E334C}"/>
          </ac:picMkLst>
        </pc:picChg>
        <pc:picChg chg="add mod">
          <ac:chgData name="李 適宏" userId="ba70bf4345ae8a18" providerId="Windows Live" clId="Web-{E7DA5099-78A1-408B-84DF-074DE53BB9A0}" dt="2023-08-30T11:12:20.115" v="111" actId="1076"/>
          <ac:picMkLst>
            <pc:docMk/>
            <pc:sldMk cId="1196738268" sldId="271"/>
            <ac:picMk id="5" creationId="{080D0FF3-29DD-DCF0-135A-09ABBF2E9829}"/>
          </ac:picMkLst>
        </pc:picChg>
      </pc:sldChg>
      <pc:sldChg chg="addSp delSp modSp new">
        <pc:chgData name="李 適宏" userId="ba70bf4345ae8a18" providerId="Windows Live" clId="Web-{E7DA5099-78A1-408B-84DF-074DE53BB9A0}" dt="2023-08-31T07:23:12.519" v="2523"/>
        <pc:sldMkLst>
          <pc:docMk/>
          <pc:sldMk cId="3110931882" sldId="272"/>
        </pc:sldMkLst>
        <pc:spChg chg="mod">
          <ac:chgData name="李 適宏" userId="ba70bf4345ae8a18" providerId="Windows Live" clId="Web-{E7DA5099-78A1-408B-84DF-074DE53BB9A0}" dt="2023-08-30T11:24:07.913" v="225" actId="20577"/>
          <ac:spMkLst>
            <pc:docMk/>
            <pc:sldMk cId="3110931882" sldId="272"/>
            <ac:spMk id="2" creationId="{54FBA7F6-8A44-6BC2-C112-79F7BCAF0400}"/>
          </ac:spMkLst>
        </pc:spChg>
        <pc:spChg chg="del">
          <ac:chgData name="李 適宏" userId="ba70bf4345ae8a18" providerId="Windows Live" clId="Web-{E7DA5099-78A1-408B-84DF-074DE53BB9A0}" dt="2023-08-30T11:35:05.131" v="226"/>
          <ac:spMkLst>
            <pc:docMk/>
            <pc:sldMk cId="3110931882" sldId="272"/>
            <ac:spMk id="3" creationId="{12799C6B-A928-A441-5D1D-6BAB4CDA6B60}"/>
          </ac:spMkLst>
        </pc:spChg>
        <pc:spChg chg="add mod">
          <ac:chgData name="李 適宏" userId="ba70bf4345ae8a18" providerId="Windows Live" clId="Web-{E7DA5099-78A1-408B-84DF-074DE53BB9A0}" dt="2023-08-31T07:23:12.519" v="2523"/>
          <ac:spMkLst>
            <pc:docMk/>
            <pc:sldMk cId="3110931882" sldId="272"/>
            <ac:spMk id="3" creationId="{39F43FE4-649D-A30D-F15B-BC859062ED8E}"/>
          </ac:spMkLst>
        </pc:spChg>
        <pc:spChg chg="add mod">
          <ac:chgData name="李 適宏" userId="ba70bf4345ae8a18" providerId="Windows Live" clId="Web-{E7DA5099-78A1-408B-84DF-074DE53BB9A0}" dt="2023-08-30T12:40:57.912" v="373" actId="20577"/>
          <ac:spMkLst>
            <pc:docMk/>
            <pc:sldMk cId="3110931882" sldId="272"/>
            <ac:spMk id="5" creationId="{384F1F5F-5F06-AAE2-AC0F-0AC1575C90F4}"/>
          </ac:spMkLst>
        </pc:spChg>
        <pc:spChg chg="add mod">
          <ac:chgData name="李 適宏" userId="ba70bf4345ae8a18" providerId="Windows Live" clId="Web-{E7DA5099-78A1-408B-84DF-074DE53BB9A0}" dt="2023-08-30T12:27:47.810" v="317" actId="1076"/>
          <ac:spMkLst>
            <pc:docMk/>
            <pc:sldMk cId="3110931882" sldId="272"/>
            <ac:spMk id="6" creationId="{74604AC9-0E71-854D-B06A-0AE291917F90}"/>
          </ac:spMkLst>
        </pc:spChg>
        <pc:spChg chg="add del mod">
          <ac:chgData name="李 適宏" userId="ba70bf4345ae8a18" providerId="Windows Live" clId="Web-{E7DA5099-78A1-408B-84DF-074DE53BB9A0}" dt="2023-08-30T11:39:15.043" v="275"/>
          <ac:spMkLst>
            <pc:docMk/>
            <pc:sldMk cId="3110931882" sldId="272"/>
            <ac:spMk id="8" creationId="{897DCAF1-1538-888B-49C6-DF2645F3105F}"/>
          </ac:spMkLst>
        </pc:spChg>
        <pc:picChg chg="add del mod ord">
          <ac:chgData name="李 適宏" userId="ba70bf4345ae8a18" providerId="Windows Live" clId="Web-{E7DA5099-78A1-408B-84DF-074DE53BB9A0}" dt="2023-08-30T11:39:13.762" v="274"/>
          <ac:picMkLst>
            <pc:docMk/>
            <pc:sldMk cId="3110931882" sldId="272"/>
            <ac:picMk id="4" creationId="{20C506AE-7AFF-84D0-241C-9C12D4B5104B}"/>
          </ac:picMkLst>
        </pc:picChg>
        <pc:picChg chg="add mod ord">
          <ac:chgData name="李 適宏" userId="ba70bf4345ae8a18" providerId="Windows Live" clId="Web-{E7DA5099-78A1-408B-84DF-074DE53BB9A0}" dt="2023-08-30T11:40:40.529" v="293" actId="1076"/>
          <ac:picMkLst>
            <pc:docMk/>
            <pc:sldMk cId="3110931882" sldId="272"/>
            <ac:picMk id="9" creationId="{8073A0C4-4503-13E4-6ED3-879BE34D695B}"/>
          </ac:picMkLst>
        </pc:picChg>
        <pc:picChg chg="add mod">
          <ac:chgData name="李 適宏" userId="ba70bf4345ae8a18" providerId="Windows Live" clId="Web-{E7DA5099-78A1-408B-84DF-074DE53BB9A0}" dt="2023-08-30T12:28:59.359" v="331" actId="1076"/>
          <ac:picMkLst>
            <pc:docMk/>
            <pc:sldMk cId="3110931882" sldId="272"/>
            <ac:picMk id="10" creationId="{7330CB98-7BB0-E390-137A-91A7077C8187}"/>
          </ac:picMkLst>
        </pc:picChg>
      </pc:sldChg>
      <pc:sldChg chg="addSp delSp modSp new ord">
        <pc:chgData name="李 適宏" userId="ba70bf4345ae8a18" providerId="Windows Live" clId="Web-{E7DA5099-78A1-408B-84DF-074DE53BB9A0}" dt="2023-08-31T07:23:23.129" v="2541"/>
        <pc:sldMkLst>
          <pc:docMk/>
          <pc:sldMk cId="1551935164" sldId="273"/>
        </pc:sldMkLst>
        <pc:spChg chg="mod">
          <ac:chgData name="李 適宏" userId="ba70bf4345ae8a18" providerId="Windows Live" clId="Web-{E7DA5099-78A1-408B-84DF-074DE53BB9A0}" dt="2023-08-30T12:33:19.726" v="344" actId="20577"/>
          <ac:spMkLst>
            <pc:docMk/>
            <pc:sldMk cId="1551935164" sldId="273"/>
            <ac:spMk id="2" creationId="{586E7B9E-57DC-CBEB-89A8-BAB4955671D3}"/>
          </ac:spMkLst>
        </pc:spChg>
        <pc:spChg chg="add del mod">
          <ac:chgData name="李 適宏" userId="ba70bf4345ae8a18" providerId="Windows Live" clId="Web-{E7DA5099-78A1-408B-84DF-074DE53BB9A0}" dt="2023-08-30T12:27:55.201" v="320"/>
          <ac:spMkLst>
            <pc:docMk/>
            <pc:sldMk cId="1551935164" sldId="273"/>
            <ac:spMk id="3" creationId="{71F32AE9-BD79-625B-809D-90E1D46A9DCC}"/>
          </ac:spMkLst>
        </pc:spChg>
        <pc:spChg chg="add mod">
          <ac:chgData name="李 適宏" userId="ba70bf4345ae8a18" providerId="Windows Live" clId="Web-{E7DA5099-78A1-408B-84DF-074DE53BB9A0}" dt="2023-08-31T07:23:23.129" v="2541"/>
          <ac:spMkLst>
            <pc:docMk/>
            <pc:sldMk cId="1551935164" sldId="273"/>
            <ac:spMk id="3" creationId="{BF74973F-E3B6-DDD4-C893-02C5039B2550}"/>
          </ac:spMkLst>
        </pc:spChg>
        <pc:spChg chg="del">
          <ac:chgData name="李 適宏" userId="ba70bf4345ae8a18" providerId="Windows Live" clId="Web-{E7DA5099-78A1-408B-84DF-074DE53BB9A0}" dt="2023-08-30T11:39:55.294" v="278"/>
          <ac:spMkLst>
            <pc:docMk/>
            <pc:sldMk cId="1551935164" sldId="273"/>
            <ac:spMk id="3" creationId="{CD4351F0-137F-6239-55F6-4D76C8E6A942}"/>
          </ac:spMkLst>
        </pc:spChg>
        <pc:spChg chg="add del mod">
          <ac:chgData name="李 適宏" userId="ba70bf4345ae8a18" providerId="Windows Live" clId="Web-{E7DA5099-78A1-408B-84DF-074DE53BB9A0}" dt="2023-08-30T12:27:32.169" v="315"/>
          <ac:spMkLst>
            <pc:docMk/>
            <pc:sldMk cId="1551935164" sldId="273"/>
            <ac:spMk id="6" creationId="{B3826738-D20A-4EE0-70C8-E17CB48C9D3C}"/>
          </ac:spMkLst>
        </pc:spChg>
        <pc:spChg chg="add mod">
          <ac:chgData name="李 適宏" userId="ba70bf4345ae8a18" providerId="Windows Live" clId="Web-{E7DA5099-78A1-408B-84DF-074DE53BB9A0}" dt="2023-08-30T12:40:39.208" v="369" actId="20577"/>
          <ac:spMkLst>
            <pc:docMk/>
            <pc:sldMk cId="1551935164" sldId="273"/>
            <ac:spMk id="7" creationId="{7B70283C-D4CF-1F44-716D-03B304C2249A}"/>
          </ac:spMkLst>
        </pc:spChg>
        <pc:spChg chg="add mod">
          <ac:chgData name="李 適宏" userId="ba70bf4345ae8a18" providerId="Windows Live" clId="Web-{E7DA5099-78A1-408B-84DF-074DE53BB9A0}" dt="2023-08-30T12:40:44.817" v="370" actId="20577"/>
          <ac:spMkLst>
            <pc:docMk/>
            <pc:sldMk cId="1551935164" sldId="273"/>
            <ac:spMk id="9" creationId="{642B57A3-6253-FD80-BA86-C5EC45DB1705}"/>
          </ac:spMkLst>
        </pc:spChg>
        <pc:picChg chg="add del mod ord">
          <ac:chgData name="李 適宏" userId="ba70bf4345ae8a18" providerId="Windows Live" clId="Web-{E7DA5099-78A1-408B-84DF-074DE53BB9A0}" dt="2023-08-30T11:39:56.997" v="279"/>
          <ac:picMkLst>
            <pc:docMk/>
            <pc:sldMk cId="1551935164" sldId="273"/>
            <ac:picMk id="4" creationId="{A62D658F-7C38-CF0E-1888-A7686B01785B}"/>
          </ac:picMkLst>
        </pc:picChg>
        <pc:picChg chg="add del mod">
          <ac:chgData name="李 適宏" userId="ba70bf4345ae8a18" providerId="Windows Live" clId="Web-{E7DA5099-78A1-408B-84DF-074DE53BB9A0}" dt="2023-08-30T12:28:12.217" v="325"/>
          <ac:picMkLst>
            <pc:docMk/>
            <pc:sldMk cId="1551935164" sldId="273"/>
            <ac:picMk id="4" creationId="{C686695A-5C23-33FF-2152-A018B98C31F6}"/>
          </ac:picMkLst>
        </pc:picChg>
        <pc:picChg chg="add del mod">
          <ac:chgData name="李 適宏" userId="ba70bf4345ae8a18" providerId="Windows Live" clId="Web-{E7DA5099-78A1-408B-84DF-074DE53BB9A0}" dt="2023-08-30T12:34:08.212" v="353"/>
          <ac:picMkLst>
            <pc:docMk/>
            <pc:sldMk cId="1551935164" sldId="273"/>
            <ac:picMk id="5" creationId="{C5EBC955-CFAA-9004-9472-6E9370FE16DE}"/>
          </ac:picMkLst>
        </pc:picChg>
        <pc:picChg chg="add del mod">
          <ac:chgData name="李 適宏" userId="ba70bf4345ae8a18" providerId="Windows Live" clId="Web-{E7DA5099-78A1-408B-84DF-074DE53BB9A0}" dt="2023-08-30T12:34:08.509" v="354"/>
          <ac:picMkLst>
            <pc:docMk/>
            <pc:sldMk cId="1551935164" sldId="273"/>
            <ac:picMk id="8" creationId="{D6E5D283-BF59-6B40-1E21-1923DDC26443}"/>
          </ac:picMkLst>
        </pc:picChg>
        <pc:picChg chg="add mod">
          <ac:chgData name="李 適宏" userId="ba70bf4345ae8a18" providerId="Windows Live" clId="Web-{E7DA5099-78A1-408B-84DF-074DE53BB9A0}" dt="2023-08-30T12:36:11.919" v="358" actId="1076"/>
          <ac:picMkLst>
            <pc:docMk/>
            <pc:sldMk cId="1551935164" sldId="273"/>
            <ac:picMk id="10" creationId="{0A853D1A-5AA9-E382-60A2-92187BA88AF4}"/>
          </ac:picMkLst>
        </pc:picChg>
        <pc:picChg chg="add mod">
          <ac:chgData name="李 適宏" userId="ba70bf4345ae8a18" providerId="Windows Live" clId="Web-{E7DA5099-78A1-408B-84DF-074DE53BB9A0}" dt="2023-08-30T12:40:28.520" v="368" actId="1076"/>
          <ac:picMkLst>
            <pc:docMk/>
            <pc:sldMk cId="1551935164" sldId="273"/>
            <ac:picMk id="11" creationId="{CF88C92D-8DC9-8A55-B97C-4ED72EB2789F}"/>
          </ac:picMkLst>
        </pc:picChg>
      </pc:sldChg>
      <pc:sldChg chg="modSp new del">
        <pc:chgData name="李 適宏" userId="ba70bf4345ae8a18" providerId="Windows Live" clId="Web-{E7DA5099-78A1-408B-84DF-074DE53BB9A0}" dt="2023-08-30T12:33:27.164" v="345"/>
        <pc:sldMkLst>
          <pc:docMk/>
          <pc:sldMk cId="225342217" sldId="274"/>
        </pc:sldMkLst>
        <pc:spChg chg="mod">
          <ac:chgData name="李 適宏" userId="ba70bf4345ae8a18" providerId="Windows Live" clId="Web-{E7DA5099-78A1-408B-84DF-074DE53BB9A0}" dt="2023-08-30T12:33:06.882" v="343" actId="20577"/>
          <ac:spMkLst>
            <pc:docMk/>
            <pc:sldMk cId="225342217" sldId="274"/>
            <ac:spMk id="2" creationId="{6B4936EE-B8B0-5E65-CBD2-D9F303D20049}"/>
          </ac:spMkLst>
        </pc:spChg>
      </pc:sldChg>
      <pc:sldChg chg="addSp modSp add ord replId">
        <pc:chgData name="李 適宏" userId="ba70bf4345ae8a18" providerId="Windows Live" clId="Web-{E7DA5099-78A1-408B-84DF-074DE53BB9A0}" dt="2023-08-31T07:23:23.129" v="2540"/>
        <pc:sldMkLst>
          <pc:docMk/>
          <pc:sldMk cId="3552292399" sldId="274"/>
        </pc:sldMkLst>
        <pc:spChg chg="add mod">
          <ac:chgData name="李 適宏" userId="ba70bf4345ae8a18" providerId="Windows Live" clId="Web-{E7DA5099-78A1-408B-84DF-074DE53BB9A0}" dt="2023-08-31T07:23:23.129" v="2540"/>
          <ac:spMkLst>
            <pc:docMk/>
            <pc:sldMk cId="3552292399" sldId="274"/>
            <ac:spMk id="3" creationId="{8A139FA2-7E2C-5C5B-0677-F6275AE3FAE2}"/>
          </ac:spMkLst>
        </pc:spChg>
        <pc:spChg chg="mod">
          <ac:chgData name="李 適宏" userId="ba70bf4345ae8a18" providerId="Windows Live" clId="Web-{E7DA5099-78A1-408B-84DF-074DE53BB9A0}" dt="2023-08-30T12:40:48.927" v="371" actId="20577"/>
          <ac:spMkLst>
            <pc:docMk/>
            <pc:sldMk cId="3552292399" sldId="274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2:40:52.318" v="372" actId="20577"/>
          <ac:spMkLst>
            <pc:docMk/>
            <pc:sldMk cId="3552292399" sldId="274"/>
            <ac:spMk id="9" creationId="{642B57A3-6253-FD80-BA86-C5EC45DB1705}"/>
          </ac:spMkLst>
        </pc:spChg>
      </pc:sldChg>
      <pc:sldChg chg="addSp delSp modSp add replId">
        <pc:chgData name="李 適宏" userId="ba70bf4345ae8a18" providerId="Windows Live" clId="Web-{E7DA5099-78A1-408B-84DF-074DE53BB9A0}" dt="2023-08-31T07:23:22.926" v="2525"/>
        <pc:sldMkLst>
          <pc:docMk/>
          <pc:sldMk cId="4084616550" sldId="275"/>
        </pc:sldMkLst>
        <pc:spChg chg="add mod">
          <ac:chgData name="李 適宏" userId="ba70bf4345ae8a18" providerId="Windows Live" clId="Web-{E7DA5099-78A1-408B-84DF-074DE53BB9A0}" dt="2023-08-31T07:23:22.926" v="2525"/>
          <ac:spMkLst>
            <pc:docMk/>
            <pc:sldMk cId="4084616550" sldId="275"/>
            <ac:spMk id="5" creationId="{6FAE04C4-35A8-4F06-8FC5-2899B7014F78}"/>
          </ac:spMkLst>
        </pc:spChg>
        <pc:spChg chg="mod">
          <ac:chgData name="李 適宏" userId="ba70bf4345ae8a18" providerId="Windows Live" clId="Web-{E7DA5099-78A1-408B-84DF-074DE53BB9A0}" dt="2023-08-30T12:46:11.811" v="379" actId="20577"/>
          <ac:spMkLst>
            <pc:docMk/>
            <pc:sldMk cId="4084616550" sldId="275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2:46:27.296" v="383" actId="20577"/>
          <ac:spMkLst>
            <pc:docMk/>
            <pc:sldMk cId="4084616550" sldId="275"/>
            <ac:spMk id="9" creationId="{642B57A3-6253-FD80-BA86-C5EC45DB1705}"/>
          </ac:spMkLst>
        </pc:spChg>
        <pc:picChg chg="add mod">
          <ac:chgData name="李 適宏" userId="ba70bf4345ae8a18" providerId="Windows Live" clId="Web-{E7DA5099-78A1-408B-84DF-074DE53BB9A0}" dt="2023-08-30T20:39:45.504" v="1795" actId="1076"/>
          <ac:picMkLst>
            <pc:docMk/>
            <pc:sldMk cId="4084616550" sldId="275"/>
            <ac:picMk id="3" creationId="{AF46341E-6136-CD40-DA84-CE90AC9A2A39}"/>
          </ac:picMkLst>
        </pc:picChg>
        <pc:picChg chg="add mod">
          <ac:chgData name="李 適宏" userId="ba70bf4345ae8a18" providerId="Windows Live" clId="Web-{E7DA5099-78A1-408B-84DF-074DE53BB9A0}" dt="2023-08-30T12:49:53.521" v="392" actId="1076"/>
          <ac:picMkLst>
            <pc:docMk/>
            <pc:sldMk cId="4084616550" sldId="275"/>
            <ac:picMk id="4" creationId="{56DD295D-F342-2168-632F-290BF055947C}"/>
          </ac:picMkLst>
        </pc:picChg>
        <pc:picChg chg="del">
          <ac:chgData name="李 適宏" userId="ba70bf4345ae8a18" providerId="Windows Live" clId="Web-{E7DA5099-78A1-408B-84DF-074DE53BB9A0}" dt="2023-08-30T12:45:57.295" v="376"/>
          <ac:picMkLst>
            <pc:docMk/>
            <pc:sldMk cId="4084616550" sldId="275"/>
            <ac:picMk id="10" creationId="{0A853D1A-5AA9-E382-60A2-92187BA88AF4}"/>
          </ac:picMkLst>
        </pc:picChg>
        <pc:picChg chg="del">
          <ac:chgData name="李 適宏" userId="ba70bf4345ae8a18" providerId="Windows Live" clId="Web-{E7DA5099-78A1-408B-84DF-074DE53BB9A0}" dt="2023-08-30T12:45:45.951" v="375"/>
          <ac:picMkLst>
            <pc:docMk/>
            <pc:sldMk cId="4084616550" sldId="275"/>
            <ac:picMk id="11" creationId="{CF88C92D-8DC9-8A55-B97C-4ED72EB2789F}"/>
          </ac:picMkLst>
        </pc:picChg>
        <pc:cxnChg chg="add mod">
          <ac:chgData name="李 適宏" userId="ba70bf4345ae8a18" providerId="Windows Live" clId="Web-{E7DA5099-78A1-408B-84DF-074DE53BB9A0}" dt="2023-08-30T20:48:34.579" v="1892" actId="1076"/>
          <ac:cxnSpMkLst>
            <pc:docMk/>
            <pc:sldMk cId="4084616550" sldId="275"/>
            <ac:cxnSpMk id="6" creationId="{E61B31FE-B5A6-2D60-AF0B-2019933CD9BC}"/>
          </ac:cxnSpMkLst>
        </pc:cxnChg>
        <pc:cxnChg chg="add mod">
          <ac:chgData name="李 適宏" userId="ba70bf4345ae8a18" providerId="Windows Live" clId="Web-{E7DA5099-78A1-408B-84DF-074DE53BB9A0}" dt="2023-08-30T20:48:41.736" v="1895" actId="14100"/>
          <ac:cxnSpMkLst>
            <pc:docMk/>
            <pc:sldMk cId="4084616550" sldId="275"/>
            <ac:cxnSpMk id="10" creationId="{D0AB796D-9176-F1B0-1104-0F80EAC66D6B}"/>
          </ac:cxnSpMkLst>
        </pc:cxnChg>
      </pc:sldChg>
      <pc:sldChg chg="del">
        <pc:chgData name="李 適宏" userId="ba70bf4345ae8a18" providerId="Windows Live" clId="Web-{E7DA5099-78A1-408B-84DF-074DE53BB9A0}" dt="2023-08-30T09:56:24.434" v="46"/>
        <pc:sldMkLst>
          <pc:docMk/>
          <pc:sldMk cId="976314453" sldId="276"/>
        </pc:sldMkLst>
      </pc:sldChg>
      <pc:sldChg chg="addSp delSp modSp add replId">
        <pc:chgData name="李 適宏" userId="ba70bf4345ae8a18" providerId="Windows Live" clId="Web-{E7DA5099-78A1-408B-84DF-074DE53BB9A0}" dt="2023-08-31T07:23:22.926" v="2526"/>
        <pc:sldMkLst>
          <pc:docMk/>
          <pc:sldMk cId="1644202037" sldId="276"/>
        </pc:sldMkLst>
        <pc:spChg chg="add mod">
          <ac:chgData name="李 適宏" userId="ba70bf4345ae8a18" providerId="Windows Live" clId="Web-{E7DA5099-78A1-408B-84DF-074DE53BB9A0}" dt="2023-08-31T07:23:22.926" v="2526"/>
          <ac:spMkLst>
            <pc:docMk/>
            <pc:sldMk cId="1644202037" sldId="276"/>
            <ac:spMk id="3" creationId="{B4A54FD1-341D-5662-D4FA-A44C40142FE9}"/>
          </ac:spMkLst>
        </pc:spChg>
        <pc:spChg chg="mod">
          <ac:chgData name="李 適宏" userId="ba70bf4345ae8a18" providerId="Windows Live" clId="Web-{E7DA5099-78A1-408B-84DF-074DE53BB9A0}" dt="2023-08-30T12:50:11.006" v="397" actId="20577"/>
          <ac:spMkLst>
            <pc:docMk/>
            <pc:sldMk cId="1644202037" sldId="276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2:50:19.256" v="399" actId="20577"/>
          <ac:spMkLst>
            <pc:docMk/>
            <pc:sldMk cId="1644202037" sldId="276"/>
            <ac:spMk id="9" creationId="{642B57A3-6253-FD80-BA86-C5EC45DB1705}"/>
          </ac:spMkLst>
        </pc:spChg>
        <pc:picChg chg="del">
          <ac:chgData name="李 適宏" userId="ba70bf4345ae8a18" providerId="Windows Live" clId="Web-{E7DA5099-78A1-408B-84DF-074DE53BB9A0}" dt="2023-08-30T12:50:04.318" v="394"/>
          <ac:picMkLst>
            <pc:docMk/>
            <pc:sldMk cId="1644202037" sldId="276"/>
            <ac:picMk id="3" creationId="{AF46341E-6136-CD40-DA84-CE90AC9A2A39}"/>
          </ac:picMkLst>
        </pc:picChg>
        <pc:picChg chg="del">
          <ac:chgData name="李 適宏" userId="ba70bf4345ae8a18" providerId="Windows Live" clId="Web-{E7DA5099-78A1-408B-84DF-074DE53BB9A0}" dt="2023-08-30T12:50:04.959" v="395"/>
          <ac:picMkLst>
            <pc:docMk/>
            <pc:sldMk cId="1644202037" sldId="276"/>
            <ac:picMk id="4" creationId="{56DD295D-F342-2168-632F-290BF055947C}"/>
          </ac:picMkLst>
        </pc:picChg>
        <pc:picChg chg="add mod">
          <ac:chgData name="李 適宏" userId="ba70bf4345ae8a18" providerId="Windows Live" clId="Web-{E7DA5099-78A1-408B-84DF-074DE53BB9A0}" dt="2023-08-30T12:53:10.917" v="402" actId="14100"/>
          <ac:picMkLst>
            <pc:docMk/>
            <pc:sldMk cId="1644202037" sldId="276"/>
            <ac:picMk id="5" creationId="{BD25DD76-FF56-5B83-29AA-A8A5C3CD9172}"/>
          </ac:picMkLst>
        </pc:picChg>
        <pc:picChg chg="add mod">
          <ac:chgData name="李 適宏" userId="ba70bf4345ae8a18" providerId="Windows Live" clId="Web-{E7DA5099-78A1-408B-84DF-074DE53BB9A0}" dt="2023-08-30T12:55:01.170" v="407" actId="1076"/>
          <ac:picMkLst>
            <pc:docMk/>
            <pc:sldMk cId="1644202037" sldId="276"/>
            <ac:picMk id="6" creationId="{586B9764-7AFF-2A7D-C0F9-9F9B3BCED405}"/>
          </ac:picMkLst>
        </pc:picChg>
        <pc:cxnChg chg="add mod">
          <ac:chgData name="李 適宏" userId="ba70bf4345ae8a18" providerId="Windows Live" clId="Web-{E7DA5099-78A1-408B-84DF-074DE53BB9A0}" dt="2023-08-30T20:48:18.360" v="1887" actId="14100"/>
          <ac:cxnSpMkLst>
            <pc:docMk/>
            <pc:sldMk cId="1644202037" sldId="276"/>
            <ac:cxnSpMk id="4" creationId="{1314AD16-A450-867F-CDE8-52C82295DC4A}"/>
          </ac:cxnSpMkLst>
        </pc:cxnChg>
        <pc:cxnChg chg="add mod">
          <ac:chgData name="李 適宏" userId="ba70bf4345ae8a18" providerId="Windows Live" clId="Web-{E7DA5099-78A1-408B-84DF-074DE53BB9A0}" dt="2023-08-30T20:48:25.829" v="1890" actId="14100"/>
          <ac:cxnSpMkLst>
            <pc:docMk/>
            <pc:sldMk cId="1644202037" sldId="276"/>
            <ac:cxnSpMk id="10" creationId="{8707903F-50EE-4843-2377-44DB3DFC00D6}"/>
          </ac:cxnSpMkLst>
        </pc:cxnChg>
      </pc:sldChg>
      <pc:sldChg chg="addSp delSp modSp add replId">
        <pc:chgData name="李 適宏" userId="ba70bf4345ae8a18" providerId="Windows Live" clId="Web-{E7DA5099-78A1-408B-84DF-074DE53BB9A0}" dt="2023-08-31T07:23:22.941" v="2527"/>
        <pc:sldMkLst>
          <pc:docMk/>
          <pc:sldMk cId="1108261142" sldId="277"/>
        </pc:sldMkLst>
        <pc:spChg chg="mod">
          <ac:chgData name="李 適宏" userId="ba70bf4345ae8a18" providerId="Windows Live" clId="Web-{E7DA5099-78A1-408B-84DF-074DE53BB9A0}" dt="2023-08-30T18:46:13.743" v="601" actId="20577"/>
          <ac:spMkLst>
            <pc:docMk/>
            <pc:sldMk cId="1108261142" sldId="277"/>
            <ac:spMk id="2" creationId="{586E7B9E-57DC-CBEB-89A8-BAB4955671D3}"/>
          </ac:spMkLst>
        </pc:spChg>
        <pc:spChg chg="add mod">
          <ac:chgData name="李 適宏" userId="ba70bf4345ae8a18" providerId="Windows Live" clId="Web-{E7DA5099-78A1-408B-84DF-074DE53BB9A0}" dt="2023-08-31T07:23:22.941" v="2527"/>
          <ac:spMkLst>
            <pc:docMk/>
            <pc:sldMk cId="1108261142" sldId="277"/>
            <ac:spMk id="5" creationId="{93E866EE-CA50-DC17-3BDB-3DD0EA87EF37}"/>
          </ac:spMkLst>
        </pc:spChg>
        <pc:spChg chg="mod">
          <ac:chgData name="李 適宏" userId="ba70bf4345ae8a18" providerId="Windows Live" clId="Web-{E7DA5099-78A1-408B-84DF-074DE53BB9A0}" dt="2023-08-30T12:55:26.234" v="413" actId="20577"/>
          <ac:spMkLst>
            <pc:docMk/>
            <pc:sldMk cId="1108261142" sldId="277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3:00:10.086" v="427" actId="20577"/>
          <ac:spMkLst>
            <pc:docMk/>
            <pc:sldMk cId="1108261142" sldId="277"/>
            <ac:spMk id="9" creationId="{642B57A3-6253-FD80-BA86-C5EC45DB1705}"/>
          </ac:spMkLst>
        </pc:spChg>
        <pc:picChg chg="add mod">
          <ac:chgData name="李 適宏" userId="ba70bf4345ae8a18" providerId="Windows Live" clId="Web-{E7DA5099-78A1-408B-84DF-074DE53BB9A0}" dt="2023-08-30T12:57:04.237" v="420" actId="14100"/>
          <ac:picMkLst>
            <pc:docMk/>
            <pc:sldMk cId="1108261142" sldId="277"/>
            <ac:picMk id="3" creationId="{31790599-A2DE-5C16-3410-92521D5E9D47}"/>
          </ac:picMkLst>
        </pc:picChg>
        <pc:picChg chg="add mod">
          <ac:chgData name="李 適宏" userId="ba70bf4345ae8a18" providerId="Windows Live" clId="Web-{E7DA5099-78A1-408B-84DF-074DE53BB9A0}" dt="2023-08-30T12:59:47.944" v="424" actId="1076"/>
          <ac:picMkLst>
            <pc:docMk/>
            <pc:sldMk cId="1108261142" sldId="277"/>
            <ac:picMk id="4" creationId="{4D1C6ADD-071C-C7E0-64FA-1922A67FE4E8}"/>
          </ac:picMkLst>
        </pc:picChg>
        <pc:picChg chg="del">
          <ac:chgData name="李 適宏" userId="ba70bf4345ae8a18" providerId="Windows Live" clId="Web-{E7DA5099-78A1-408B-84DF-074DE53BB9A0}" dt="2023-08-30T12:55:18.124" v="409"/>
          <ac:picMkLst>
            <pc:docMk/>
            <pc:sldMk cId="1108261142" sldId="277"/>
            <ac:picMk id="5" creationId="{BD25DD76-FF56-5B83-29AA-A8A5C3CD9172}"/>
          </ac:picMkLst>
        </pc:picChg>
        <pc:picChg chg="del">
          <ac:chgData name="李 適宏" userId="ba70bf4345ae8a18" providerId="Windows Live" clId="Web-{E7DA5099-78A1-408B-84DF-074DE53BB9A0}" dt="2023-08-30T12:55:18.687" v="410"/>
          <ac:picMkLst>
            <pc:docMk/>
            <pc:sldMk cId="1108261142" sldId="277"/>
            <ac:picMk id="6" creationId="{586B9764-7AFF-2A7D-C0F9-9F9B3BCED405}"/>
          </ac:picMkLst>
        </pc:picChg>
        <pc:cxnChg chg="add mod">
          <ac:chgData name="李 適宏" userId="ba70bf4345ae8a18" providerId="Windows Live" clId="Web-{E7DA5099-78A1-408B-84DF-074DE53BB9A0}" dt="2023-08-30T20:47:58.094" v="1880" actId="1076"/>
          <ac:cxnSpMkLst>
            <pc:docMk/>
            <pc:sldMk cId="1108261142" sldId="277"/>
            <ac:cxnSpMk id="6" creationId="{92DCA5B9-0901-8CB0-6416-01C86CAB0D16}"/>
          </ac:cxnSpMkLst>
        </pc:cxnChg>
        <pc:cxnChg chg="add mod">
          <ac:chgData name="李 適宏" userId="ba70bf4345ae8a18" providerId="Windows Live" clId="Web-{E7DA5099-78A1-408B-84DF-074DE53BB9A0}" dt="2023-08-30T20:48:09.297" v="1884" actId="14100"/>
          <ac:cxnSpMkLst>
            <pc:docMk/>
            <pc:sldMk cId="1108261142" sldId="277"/>
            <ac:cxnSpMk id="10" creationId="{6C1A636E-AD67-5DA5-AB87-9CC192303540}"/>
          </ac:cxnSpMkLst>
        </pc:cxnChg>
      </pc:sldChg>
      <pc:sldChg chg="del">
        <pc:chgData name="李 適宏" userId="ba70bf4345ae8a18" providerId="Windows Live" clId="Web-{E7DA5099-78A1-408B-84DF-074DE53BB9A0}" dt="2023-08-30T09:56:24.606" v="47"/>
        <pc:sldMkLst>
          <pc:docMk/>
          <pc:sldMk cId="1562261445" sldId="277"/>
        </pc:sldMkLst>
      </pc:sldChg>
      <pc:sldChg chg="addSp delSp modSp add replId">
        <pc:chgData name="李 適宏" userId="ba70bf4345ae8a18" providerId="Windows Live" clId="Web-{E7DA5099-78A1-408B-84DF-074DE53BB9A0}" dt="2023-08-31T07:23:22.957" v="2528"/>
        <pc:sldMkLst>
          <pc:docMk/>
          <pc:sldMk cId="2778347549" sldId="278"/>
        </pc:sldMkLst>
        <pc:spChg chg="mod">
          <ac:chgData name="李 適宏" userId="ba70bf4345ae8a18" providerId="Windows Live" clId="Web-{E7DA5099-78A1-408B-84DF-074DE53BB9A0}" dt="2023-08-30T18:46:21.540" v="603" actId="20577"/>
          <ac:spMkLst>
            <pc:docMk/>
            <pc:sldMk cId="2778347549" sldId="278"/>
            <ac:spMk id="2" creationId="{586E7B9E-57DC-CBEB-89A8-BAB4955671D3}"/>
          </ac:spMkLst>
        </pc:spChg>
        <pc:spChg chg="add mod">
          <ac:chgData name="李 適宏" userId="ba70bf4345ae8a18" providerId="Windows Live" clId="Web-{E7DA5099-78A1-408B-84DF-074DE53BB9A0}" dt="2023-08-31T07:23:22.957" v="2528"/>
          <ac:spMkLst>
            <pc:docMk/>
            <pc:sldMk cId="2778347549" sldId="278"/>
            <ac:spMk id="3" creationId="{5B8EAAD2-E307-242C-3D1C-2124E7695518}"/>
          </ac:spMkLst>
        </pc:spChg>
        <pc:spChg chg="add del mod">
          <ac:chgData name="李 適宏" userId="ba70bf4345ae8a18" providerId="Windows Live" clId="Web-{E7DA5099-78A1-408B-84DF-074DE53BB9A0}" dt="2023-08-30T13:03:10.763" v="446"/>
          <ac:spMkLst>
            <pc:docMk/>
            <pc:sldMk cId="2778347549" sldId="278"/>
            <ac:spMk id="5" creationId="{59F03AF3-C7ED-5FD8-319E-09229F8F672A}"/>
          </ac:spMkLst>
        </pc:spChg>
        <pc:spChg chg="mod">
          <ac:chgData name="李 適宏" userId="ba70bf4345ae8a18" providerId="Windows Live" clId="Web-{E7DA5099-78A1-408B-84DF-074DE53BB9A0}" dt="2023-08-30T13:00:32.946" v="437" actId="20577"/>
          <ac:spMkLst>
            <pc:docMk/>
            <pc:sldMk cId="2778347549" sldId="278"/>
            <ac:spMk id="7" creationId="{7B70283C-D4CF-1F44-716D-03B304C2249A}"/>
          </ac:spMkLst>
        </pc:spChg>
        <pc:spChg chg="mod">
          <ac:chgData name="李 適宏" userId="ba70bf4345ae8a18" providerId="Windows Live" clId="Web-{E7DA5099-78A1-408B-84DF-074DE53BB9A0}" dt="2023-08-30T13:00:39.758" v="440" actId="20577"/>
          <ac:spMkLst>
            <pc:docMk/>
            <pc:sldMk cId="2778347549" sldId="278"/>
            <ac:spMk id="9" creationId="{642B57A3-6253-FD80-BA86-C5EC45DB1705}"/>
          </ac:spMkLst>
        </pc:spChg>
        <pc:picChg chg="del">
          <ac:chgData name="李 適宏" userId="ba70bf4345ae8a18" providerId="Windows Live" clId="Web-{E7DA5099-78A1-408B-84DF-074DE53BB9A0}" dt="2023-08-30T13:00:46.368" v="441"/>
          <ac:picMkLst>
            <pc:docMk/>
            <pc:sldMk cId="2778347549" sldId="278"/>
            <ac:picMk id="3" creationId="{31790599-A2DE-5C16-3410-92521D5E9D47}"/>
          </ac:picMkLst>
        </pc:picChg>
        <pc:picChg chg="del">
          <ac:chgData name="李 適宏" userId="ba70bf4345ae8a18" providerId="Windows Live" clId="Web-{E7DA5099-78A1-408B-84DF-074DE53BB9A0}" dt="2023-08-30T13:00:46.571" v="442"/>
          <ac:picMkLst>
            <pc:docMk/>
            <pc:sldMk cId="2778347549" sldId="278"/>
            <ac:picMk id="4" creationId="{4D1C6ADD-071C-C7E0-64FA-1922A67FE4E8}"/>
          </ac:picMkLst>
        </pc:picChg>
        <pc:picChg chg="add mod">
          <ac:chgData name="李 適宏" userId="ba70bf4345ae8a18" providerId="Windows Live" clId="Web-{E7DA5099-78A1-408B-84DF-074DE53BB9A0}" dt="2023-08-30T13:03:29.560" v="450" actId="1076"/>
          <ac:picMkLst>
            <pc:docMk/>
            <pc:sldMk cId="2778347549" sldId="278"/>
            <ac:picMk id="6" creationId="{5D0A4FC2-3D58-E499-5175-88A846022B55}"/>
          </ac:picMkLst>
        </pc:picChg>
        <pc:picChg chg="add mod">
          <ac:chgData name="李 適宏" userId="ba70bf4345ae8a18" providerId="Windows Live" clId="Web-{E7DA5099-78A1-408B-84DF-074DE53BB9A0}" dt="2023-08-30T13:04:46.906" v="454" actId="1076"/>
          <ac:picMkLst>
            <pc:docMk/>
            <pc:sldMk cId="2778347549" sldId="278"/>
            <ac:picMk id="8" creationId="{176243BC-6B65-BF69-6D42-5D8D52CC3A8F}"/>
          </ac:picMkLst>
        </pc:picChg>
        <pc:cxnChg chg="add mod">
          <ac:chgData name="李 適宏" userId="ba70bf4345ae8a18" providerId="Windows Live" clId="Web-{E7DA5099-78A1-408B-84DF-074DE53BB9A0}" dt="2023-08-30T20:47:35.921" v="1875" actId="14100"/>
          <ac:cxnSpMkLst>
            <pc:docMk/>
            <pc:sldMk cId="2778347549" sldId="278"/>
            <ac:cxnSpMk id="4" creationId="{2F117D60-DB32-F27F-F202-745DE38E991D}"/>
          </ac:cxnSpMkLst>
        </pc:cxnChg>
        <pc:cxnChg chg="add mod">
          <ac:chgData name="李 適宏" userId="ba70bf4345ae8a18" providerId="Windows Live" clId="Web-{E7DA5099-78A1-408B-84DF-074DE53BB9A0}" dt="2023-08-30T20:47:45.656" v="1878" actId="14100"/>
          <ac:cxnSpMkLst>
            <pc:docMk/>
            <pc:sldMk cId="2778347549" sldId="278"/>
            <ac:cxnSpMk id="10" creationId="{BAE26980-54EC-4ADF-5E7C-A0AD63CACEE3}"/>
          </ac:cxnSpMkLst>
        </pc:cxnChg>
      </pc:sldChg>
      <pc:sldChg chg="del">
        <pc:chgData name="李 適宏" userId="ba70bf4345ae8a18" providerId="Windows Live" clId="Web-{E7DA5099-78A1-408B-84DF-074DE53BB9A0}" dt="2023-08-30T09:56:24.434" v="44"/>
        <pc:sldMkLst>
          <pc:docMk/>
          <pc:sldMk cId="1139216738" sldId="279"/>
        </pc:sldMkLst>
      </pc:sldChg>
      <pc:sldChg chg="addSp delSp modSp add replId">
        <pc:chgData name="李 適宏" userId="ba70bf4345ae8a18" providerId="Windows Live" clId="Web-{E7DA5099-78A1-408B-84DF-074DE53BB9A0}" dt="2023-08-31T07:23:22.957" v="2529"/>
        <pc:sldMkLst>
          <pc:docMk/>
          <pc:sldMk cId="2876509648" sldId="279"/>
        </pc:sldMkLst>
        <pc:spChg chg="add mod">
          <ac:chgData name="李 適宏" userId="ba70bf4345ae8a18" providerId="Windows Live" clId="Web-{E7DA5099-78A1-408B-84DF-074DE53BB9A0}" dt="2023-08-31T07:23:22.957" v="2529"/>
          <ac:spMkLst>
            <pc:docMk/>
            <pc:sldMk cId="2876509648" sldId="279"/>
            <ac:spMk id="4" creationId="{2AB043E5-7C75-04A2-0A97-DAC773960FD2}"/>
          </ac:spMkLst>
        </pc:spChg>
        <pc:spChg chg="mod">
          <ac:chgData name="李 適宏" userId="ba70bf4345ae8a18" providerId="Windows Live" clId="Web-{E7DA5099-78A1-408B-84DF-074DE53BB9A0}" dt="2023-08-30T13:20:23.855" v="565" actId="20577"/>
          <ac:spMkLst>
            <pc:docMk/>
            <pc:sldMk cId="2876509648" sldId="279"/>
            <ac:spMk id="7" creationId="{7B70283C-D4CF-1F44-716D-03B304C2249A}"/>
          </ac:spMkLst>
        </pc:spChg>
        <pc:spChg chg="del">
          <ac:chgData name="李 適宏" userId="ba70bf4345ae8a18" providerId="Windows Live" clId="Web-{E7DA5099-78A1-408B-84DF-074DE53BB9A0}" dt="2023-08-30T13:05:16.001" v="462"/>
          <ac:spMkLst>
            <pc:docMk/>
            <pc:sldMk cId="2876509648" sldId="279"/>
            <ac:spMk id="9" creationId="{642B57A3-6253-FD80-BA86-C5EC45DB1705}"/>
          </ac:spMkLst>
        </pc:spChg>
        <pc:spChg chg="add mod">
          <ac:chgData name="李 適宏" userId="ba70bf4345ae8a18" providerId="Windows Live" clId="Web-{E7DA5099-78A1-408B-84DF-074DE53BB9A0}" dt="2023-08-30T19:19:00.638" v="808" actId="20577"/>
          <ac:spMkLst>
            <pc:docMk/>
            <pc:sldMk cId="2876509648" sldId="279"/>
            <ac:spMk id="10" creationId="{57B27060-23DD-C14E-2199-90760FF9DE5F}"/>
          </ac:spMkLst>
        </pc:spChg>
        <pc:spChg chg="add del">
          <ac:chgData name="李 適宏" userId="ba70bf4345ae8a18" providerId="Windows Live" clId="Web-{E7DA5099-78A1-408B-84DF-074DE53BB9A0}" dt="2023-08-30T13:09:33.165" v="485"/>
          <ac:spMkLst>
            <pc:docMk/>
            <pc:sldMk cId="2876509648" sldId="279"/>
            <ac:spMk id="11" creationId="{3DBDFE4C-0451-AF39-1607-FA31B17A58D9}"/>
          </ac:spMkLst>
        </pc:spChg>
        <pc:picChg chg="add mod">
          <ac:chgData name="李 適宏" userId="ba70bf4345ae8a18" providerId="Windows Live" clId="Web-{E7DA5099-78A1-408B-84DF-074DE53BB9A0}" dt="2023-08-30T13:06:39.378" v="467" actId="1076"/>
          <ac:picMkLst>
            <pc:docMk/>
            <pc:sldMk cId="2876509648" sldId="279"/>
            <ac:picMk id="3" creationId="{3AE7C658-6F42-8BFB-3AC0-E0A9B05E94D8}"/>
          </ac:picMkLst>
        </pc:picChg>
        <pc:picChg chg="add del mod">
          <ac:chgData name="李 適宏" userId="ba70bf4345ae8a18" providerId="Windows Live" clId="Web-{E7DA5099-78A1-408B-84DF-074DE53BB9A0}" dt="2023-08-30T13:07:25.536" v="470"/>
          <ac:picMkLst>
            <pc:docMk/>
            <pc:sldMk cId="2876509648" sldId="279"/>
            <ac:picMk id="5" creationId="{32D88D96-F8B6-4AF4-BFC2-0F538B57C691}"/>
          </ac:picMkLst>
        </pc:picChg>
        <pc:picChg chg="del">
          <ac:chgData name="李 適宏" userId="ba70bf4345ae8a18" providerId="Windows Live" clId="Web-{E7DA5099-78A1-408B-84DF-074DE53BB9A0}" dt="2023-08-30T13:04:58.922" v="456"/>
          <ac:picMkLst>
            <pc:docMk/>
            <pc:sldMk cId="2876509648" sldId="279"/>
            <ac:picMk id="6" creationId="{5D0A4FC2-3D58-E499-5175-88A846022B55}"/>
          </ac:picMkLst>
        </pc:picChg>
        <pc:picChg chg="del">
          <ac:chgData name="李 適宏" userId="ba70bf4345ae8a18" providerId="Windows Live" clId="Web-{E7DA5099-78A1-408B-84DF-074DE53BB9A0}" dt="2023-08-30T13:04:59.453" v="457"/>
          <ac:picMkLst>
            <pc:docMk/>
            <pc:sldMk cId="2876509648" sldId="279"/>
            <ac:picMk id="8" creationId="{176243BC-6B65-BF69-6D42-5D8D52CC3A8F}"/>
          </ac:picMkLst>
        </pc:picChg>
        <pc:cxnChg chg="add mod">
          <ac:chgData name="李 適宏" userId="ba70bf4345ae8a18" providerId="Windows Live" clId="Web-{E7DA5099-78A1-408B-84DF-074DE53BB9A0}" dt="2023-08-30T20:47:24.749" v="1872" actId="1076"/>
          <ac:cxnSpMkLst>
            <pc:docMk/>
            <pc:sldMk cId="2876509648" sldId="279"/>
            <ac:cxnSpMk id="5" creationId="{12E06FFC-7339-CACA-18CD-9B3B6B363754}"/>
          </ac:cxnSpMkLst>
        </pc:cxnChg>
      </pc:sldChg>
      <pc:sldChg chg="del">
        <pc:chgData name="李 適宏" userId="ba70bf4345ae8a18" providerId="Windows Live" clId="Web-{E7DA5099-78A1-408B-84DF-074DE53BB9A0}" dt="2023-08-30T09:56:24.434" v="45"/>
        <pc:sldMkLst>
          <pc:docMk/>
          <pc:sldMk cId="2089769532" sldId="280"/>
        </pc:sldMkLst>
      </pc:sldChg>
      <pc:sldChg chg="addSp modSp new ord modNotes">
        <pc:chgData name="李 適宏" userId="ba70bf4345ae8a18" providerId="Windows Live" clId="Web-{E7DA5099-78A1-408B-84DF-074DE53BB9A0}" dt="2023-08-31T07:23:22.988" v="2531"/>
        <pc:sldMkLst>
          <pc:docMk/>
          <pc:sldMk cId="2366481983" sldId="280"/>
        </pc:sldMkLst>
        <pc:spChg chg="mod">
          <ac:chgData name="李 適宏" userId="ba70bf4345ae8a18" providerId="Windows Live" clId="Web-{E7DA5099-78A1-408B-84DF-074DE53BB9A0}" dt="2023-08-30T18:46:01.071" v="600" actId="20577"/>
          <ac:spMkLst>
            <pc:docMk/>
            <pc:sldMk cId="2366481983" sldId="280"/>
            <ac:spMk id="2" creationId="{22B757A1-34EF-296F-C492-509B10CCA717}"/>
          </ac:spMkLst>
        </pc:spChg>
        <pc:spChg chg="mod">
          <ac:chgData name="李 適宏" userId="ba70bf4345ae8a18" providerId="Windows Live" clId="Web-{E7DA5099-78A1-408B-84DF-074DE53BB9A0}" dt="2023-08-30T18:56:33.840" v="713" actId="20577"/>
          <ac:spMkLst>
            <pc:docMk/>
            <pc:sldMk cId="2366481983" sldId="280"/>
            <ac:spMk id="3" creationId="{96577230-7D86-D0B7-608C-4C71188C0301}"/>
          </ac:spMkLst>
        </pc:spChg>
        <pc:spChg chg="add mod">
          <ac:chgData name="李 適宏" userId="ba70bf4345ae8a18" providerId="Windows Live" clId="Web-{E7DA5099-78A1-408B-84DF-074DE53BB9A0}" dt="2023-08-31T07:23:22.988" v="2531"/>
          <ac:spMkLst>
            <pc:docMk/>
            <pc:sldMk cId="2366481983" sldId="280"/>
            <ac:spMk id="4" creationId="{CB31F11B-9FF8-C371-D1BE-7B33E2E6E5ED}"/>
          </ac:spMkLst>
        </pc:spChg>
      </pc:sldChg>
      <pc:sldChg chg="del">
        <pc:chgData name="李 適宏" userId="ba70bf4345ae8a18" providerId="Windows Live" clId="Web-{E7DA5099-78A1-408B-84DF-074DE53BB9A0}" dt="2023-08-30T09:56:24.153" v="43"/>
        <pc:sldMkLst>
          <pc:docMk/>
          <pc:sldMk cId="139360540" sldId="281"/>
        </pc:sldMkLst>
      </pc:sldChg>
      <pc:sldChg chg="addSp delSp modSp new">
        <pc:chgData name="李 適宏" userId="ba70bf4345ae8a18" providerId="Windows Live" clId="Web-{E7DA5099-78A1-408B-84DF-074DE53BB9A0}" dt="2023-08-31T07:26:23.869" v="2559" actId="20577"/>
        <pc:sldMkLst>
          <pc:docMk/>
          <pc:sldMk cId="1250583130" sldId="281"/>
        </pc:sldMkLst>
        <pc:spChg chg="mod">
          <ac:chgData name="李 適宏" userId="ba70bf4345ae8a18" providerId="Windows Live" clId="Web-{E7DA5099-78A1-408B-84DF-074DE53BB9A0}" dt="2023-08-30T18:58:56.954" v="716" actId="20577"/>
          <ac:spMkLst>
            <pc:docMk/>
            <pc:sldMk cId="1250583130" sldId="281"/>
            <ac:spMk id="2" creationId="{274890AF-9A0C-4C2E-42B0-73C0D726D449}"/>
          </ac:spMkLst>
        </pc:spChg>
        <pc:spChg chg="mod">
          <ac:chgData name="李 適宏" userId="ba70bf4345ae8a18" providerId="Windows Live" clId="Web-{E7DA5099-78A1-408B-84DF-074DE53BB9A0}" dt="2023-08-31T07:26:23.869" v="2559" actId="20577"/>
          <ac:spMkLst>
            <pc:docMk/>
            <pc:sldMk cId="1250583130" sldId="281"/>
            <ac:spMk id="3" creationId="{BA75B119-A2A2-860D-8787-7E5292210D0A}"/>
          </ac:spMkLst>
        </pc:spChg>
        <pc:spChg chg="add mod">
          <ac:chgData name="李 適宏" userId="ba70bf4345ae8a18" providerId="Windows Live" clId="Web-{E7DA5099-78A1-408B-84DF-074DE53BB9A0}" dt="2023-08-31T07:23:22.973" v="2530"/>
          <ac:spMkLst>
            <pc:docMk/>
            <pc:sldMk cId="1250583130" sldId="281"/>
            <ac:spMk id="4" creationId="{BEC5296C-9088-BE6D-07E6-1116B6B730E5}"/>
          </ac:spMkLst>
        </pc:spChg>
        <pc:spChg chg="add del mod">
          <ac:chgData name="李 適宏" userId="ba70bf4345ae8a18" providerId="Windows Live" clId="Web-{E7DA5099-78A1-408B-84DF-074DE53BB9A0}" dt="2023-08-30T19:08:19.767" v="778"/>
          <ac:spMkLst>
            <pc:docMk/>
            <pc:sldMk cId="1250583130" sldId="281"/>
            <ac:spMk id="4" creationId="{EEA38AA7-2E29-2FB9-9B1A-5D8280CDC83A}"/>
          </ac:spMkLst>
        </pc:spChg>
        <pc:picChg chg="add mod">
          <ac:chgData name="李 適宏" userId="ba70bf4345ae8a18" providerId="Windows Live" clId="Web-{E7DA5099-78A1-408B-84DF-074DE53BB9A0}" dt="2023-08-30T19:09:04.284" v="785" actId="1076"/>
          <ac:picMkLst>
            <pc:docMk/>
            <pc:sldMk cId="1250583130" sldId="281"/>
            <ac:picMk id="5" creationId="{9A001351-ADAB-5B92-987F-9447F2F50040}"/>
          </ac:picMkLst>
        </pc:picChg>
      </pc:sldChg>
      <pc:sldChg chg="del">
        <pc:chgData name="李 適宏" userId="ba70bf4345ae8a18" providerId="Windows Live" clId="Web-{E7DA5099-78A1-408B-84DF-074DE53BB9A0}" dt="2023-08-30T09:56:24.153" v="41"/>
        <pc:sldMkLst>
          <pc:docMk/>
          <pc:sldMk cId="324218543" sldId="282"/>
        </pc:sldMkLst>
      </pc:sldChg>
      <pc:sldChg chg="addSp modSp new">
        <pc:chgData name="李 適宏" userId="ba70bf4345ae8a18" providerId="Windows Live" clId="Web-{E7DA5099-78A1-408B-84DF-074DE53BB9A0}" dt="2023-08-31T07:23:23.004" v="2532"/>
        <pc:sldMkLst>
          <pc:docMk/>
          <pc:sldMk cId="1129166158" sldId="282"/>
        </pc:sldMkLst>
        <pc:spChg chg="mod">
          <ac:chgData name="李 適宏" userId="ba70bf4345ae8a18" providerId="Windows Live" clId="Web-{E7DA5099-78A1-408B-84DF-074DE53BB9A0}" dt="2023-08-30T19:17:43.543" v="803" actId="20577"/>
          <ac:spMkLst>
            <pc:docMk/>
            <pc:sldMk cId="1129166158" sldId="282"/>
            <ac:spMk id="2" creationId="{B82D5465-6424-897A-20FA-D053DDB15427}"/>
          </ac:spMkLst>
        </pc:spChg>
        <pc:spChg chg="mod">
          <ac:chgData name="李 適宏" userId="ba70bf4345ae8a18" providerId="Windows Live" clId="Web-{E7DA5099-78A1-408B-84DF-074DE53BB9A0}" dt="2023-08-30T19:28:28.793" v="959" actId="20577"/>
          <ac:spMkLst>
            <pc:docMk/>
            <pc:sldMk cId="1129166158" sldId="282"/>
            <ac:spMk id="3" creationId="{C228B281-FB0F-E075-C48B-F53E99703D4A}"/>
          </ac:spMkLst>
        </pc:spChg>
        <pc:spChg chg="add mod">
          <ac:chgData name="李 適宏" userId="ba70bf4345ae8a18" providerId="Windows Live" clId="Web-{E7DA5099-78A1-408B-84DF-074DE53BB9A0}" dt="2023-08-31T07:23:23.004" v="2532"/>
          <ac:spMkLst>
            <pc:docMk/>
            <pc:sldMk cId="1129166158" sldId="282"/>
            <ac:spMk id="4" creationId="{556B5CE7-E875-6066-D67D-C82DF62F6986}"/>
          </ac:spMkLst>
        </pc:spChg>
      </pc:sldChg>
      <pc:sldChg chg="addSp delSp modSp new">
        <pc:chgData name="李 適宏" userId="ba70bf4345ae8a18" providerId="Windows Live" clId="Web-{E7DA5099-78A1-408B-84DF-074DE53BB9A0}" dt="2023-08-31T07:23:23.004" v="2533"/>
        <pc:sldMkLst>
          <pc:docMk/>
          <pc:sldMk cId="2495757006" sldId="283"/>
        </pc:sldMkLst>
        <pc:spChg chg="mod">
          <ac:chgData name="李 適宏" userId="ba70bf4345ae8a18" providerId="Windows Live" clId="Web-{E7DA5099-78A1-408B-84DF-074DE53BB9A0}" dt="2023-08-30T19:30:44.077" v="981" actId="20577"/>
          <ac:spMkLst>
            <pc:docMk/>
            <pc:sldMk cId="2495757006" sldId="283"/>
            <ac:spMk id="2" creationId="{8F6145AE-13C2-819A-454C-6D0420413DB1}"/>
          </ac:spMkLst>
        </pc:spChg>
        <pc:spChg chg="add mod">
          <ac:chgData name="李 適宏" userId="ba70bf4345ae8a18" providerId="Windows Live" clId="Web-{E7DA5099-78A1-408B-84DF-074DE53BB9A0}" dt="2023-08-31T07:23:23.004" v="2533"/>
          <ac:spMkLst>
            <pc:docMk/>
            <pc:sldMk cId="2495757006" sldId="283"/>
            <ac:spMk id="3" creationId="{8F244933-83B6-6CEF-3860-612C80FC75D0}"/>
          </ac:spMkLst>
        </pc:spChg>
        <pc:spChg chg="del">
          <ac:chgData name="李 適宏" userId="ba70bf4345ae8a18" providerId="Windows Live" clId="Web-{E7DA5099-78A1-408B-84DF-074DE53BB9A0}" dt="2023-08-30T19:29:16.419" v="961"/>
          <ac:spMkLst>
            <pc:docMk/>
            <pc:sldMk cId="2495757006" sldId="283"/>
            <ac:spMk id="3" creationId="{B63C4760-BB30-5BC1-84E1-49985E3F0C76}"/>
          </ac:spMkLst>
        </pc:spChg>
        <pc:spChg chg="add mod">
          <ac:chgData name="李 適宏" userId="ba70bf4345ae8a18" providerId="Windows Live" clId="Web-{E7DA5099-78A1-408B-84DF-074DE53BB9A0}" dt="2023-08-30T19:39:03.089" v="1088" actId="20577"/>
          <ac:spMkLst>
            <pc:docMk/>
            <pc:sldMk cId="2495757006" sldId="283"/>
            <ac:spMk id="5" creationId="{6F3CE8F8-1C83-7161-7592-879A01980E90}"/>
          </ac:spMkLst>
        </pc:spChg>
        <pc:picChg chg="add mod ord">
          <ac:chgData name="李 適宏" userId="ba70bf4345ae8a18" providerId="Windows Live" clId="Web-{E7DA5099-78A1-408B-84DF-074DE53BB9A0}" dt="2023-08-30T19:29:20.184" v="962" actId="1076"/>
          <ac:picMkLst>
            <pc:docMk/>
            <pc:sldMk cId="2495757006" sldId="283"/>
            <ac:picMk id="4" creationId="{9405F2E0-7FF5-EA28-9417-F2492CDE6B86}"/>
          </ac:picMkLst>
        </pc:picChg>
      </pc:sldChg>
      <pc:sldChg chg="del">
        <pc:chgData name="李 適宏" userId="ba70bf4345ae8a18" providerId="Windows Live" clId="Web-{E7DA5099-78A1-408B-84DF-074DE53BB9A0}" dt="2023-08-30T09:56:24.059" v="40"/>
        <pc:sldMkLst>
          <pc:docMk/>
          <pc:sldMk cId="4023731045" sldId="283"/>
        </pc:sldMkLst>
      </pc:sldChg>
      <pc:sldChg chg="addSp modSp new">
        <pc:chgData name="李 適宏" userId="ba70bf4345ae8a18" providerId="Windows Live" clId="Web-{E7DA5099-78A1-408B-84DF-074DE53BB9A0}" dt="2023-08-31T07:23:23.020" v="2534"/>
        <pc:sldMkLst>
          <pc:docMk/>
          <pc:sldMk cId="918537606" sldId="284"/>
        </pc:sldMkLst>
        <pc:spChg chg="mod">
          <ac:chgData name="李 適宏" userId="ba70bf4345ae8a18" providerId="Windows Live" clId="Web-{E7DA5099-78A1-408B-84DF-074DE53BB9A0}" dt="2023-08-30T19:40:39.857" v="1091" actId="20577"/>
          <ac:spMkLst>
            <pc:docMk/>
            <pc:sldMk cId="918537606" sldId="284"/>
            <ac:spMk id="2" creationId="{35CB59DA-99AE-1E3F-BE67-E0117A48E919}"/>
          </ac:spMkLst>
        </pc:spChg>
        <pc:spChg chg="mod">
          <ac:chgData name="李 適宏" userId="ba70bf4345ae8a18" providerId="Windows Live" clId="Web-{E7DA5099-78A1-408B-84DF-074DE53BB9A0}" dt="2023-08-30T19:45:21.114" v="1172" actId="20577"/>
          <ac:spMkLst>
            <pc:docMk/>
            <pc:sldMk cId="918537606" sldId="284"/>
            <ac:spMk id="3" creationId="{84ACAE3E-62A4-ED5D-359B-7C704CB5F38B}"/>
          </ac:spMkLst>
        </pc:spChg>
        <pc:spChg chg="add mod">
          <ac:chgData name="李 適宏" userId="ba70bf4345ae8a18" providerId="Windows Live" clId="Web-{E7DA5099-78A1-408B-84DF-074DE53BB9A0}" dt="2023-08-31T07:23:23.020" v="2534"/>
          <ac:spMkLst>
            <pc:docMk/>
            <pc:sldMk cId="918537606" sldId="284"/>
            <ac:spMk id="4" creationId="{8FEB5D2D-D98A-3EF2-7D48-C28E9551B7D3}"/>
          </ac:spMkLst>
        </pc:spChg>
      </pc:sldChg>
      <pc:sldChg chg="del">
        <pc:chgData name="李 適宏" userId="ba70bf4345ae8a18" providerId="Windows Live" clId="Web-{E7DA5099-78A1-408B-84DF-074DE53BB9A0}" dt="2023-08-30T09:56:24.059" v="39"/>
        <pc:sldMkLst>
          <pc:docMk/>
          <pc:sldMk cId="4184696065" sldId="284"/>
        </pc:sldMkLst>
      </pc:sldChg>
      <pc:sldChg chg="del">
        <pc:chgData name="李 適宏" userId="ba70bf4345ae8a18" providerId="Windows Live" clId="Web-{E7DA5099-78A1-408B-84DF-074DE53BB9A0}" dt="2023-08-30T09:56:24.059" v="38"/>
        <pc:sldMkLst>
          <pc:docMk/>
          <pc:sldMk cId="468694768" sldId="285"/>
        </pc:sldMkLst>
      </pc:sldChg>
      <pc:sldChg chg="addSp delSp modSp new">
        <pc:chgData name="李 適宏" userId="ba70bf4345ae8a18" providerId="Windows Live" clId="Web-{E7DA5099-78A1-408B-84DF-074DE53BB9A0}" dt="2023-08-31T07:23:23.051" v="2535"/>
        <pc:sldMkLst>
          <pc:docMk/>
          <pc:sldMk cId="1163189224" sldId="285"/>
        </pc:sldMkLst>
        <pc:spChg chg="mod">
          <ac:chgData name="李 適宏" userId="ba70bf4345ae8a18" providerId="Windows Live" clId="Web-{E7DA5099-78A1-408B-84DF-074DE53BB9A0}" dt="2023-08-30T20:11:24.932" v="1636" actId="20577"/>
          <ac:spMkLst>
            <pc:docMk/>
            <pc:sldMk cId="1163189224" sldId="285"/>
            <ac:spMk id="2" creationId="{E6428363-9E49-B06E-A74D-8935475A42EB}"/>
          </ac:spMkLst>
        </pc:spChg>
        <pc:spChg chg="mod">
          <ac:chgData name="李 適宏" userId="ba70bf4345ae8a18" providerId="Windows Live" clId="Web-{E7DA5099-78A1-408B-84DF-074DE53BB9A0}" dt="2023-08-30T20:17:24.535" v="1772" actId="20577"/>
          <ac:spMkLst>
            <pc:docMk/>
            <pc:sldMk cId="1163189224" sldId="285"/>
            <ac:spMk id="3" creationId="{62FC13A2-4CDE-B7E6-3DA7-925B2F0F99EF}"/>
          </ac:spMkLst>
        </pc:spChg>
        <pc:spChg chg="add mod">
          <ac:chgData name="李 適宏" userId="ba70bf4345ae8a18" providerId="Windows Live" clId="Web-{E7DA5099-78A1-408B-84DF-074DE53BB9A0}" dt="2023-08-31T07:23:23.051" v="2535"/>
          <ac:spMkLst>
            <pc:docMk/>
            <pc:sldMk cId="1163189224" sldId="285"/>
            <ac:spMk id="4" creationId="{27E637F6-D0DE-5D5A-964A-DDBDFBF5EC9A}"/>
          </ac:spMkLst>
        </pc:spChg>
        <pc:graphicFrameChg chg="add mod modGraphic">
          <ac:chgData name="李 適宏" userId="ba70bf4345ae8a18" providerId="Windows Live" clId="Web-{E7DA5099-78A1-408B-84DF-074DE53BB9A0}" dt="2023-08-30T20:38:31.080" v="1790"/>
          <ac:graphicFrameMkLst>
            <pc:docMk/>
            <pc:sldMk cId="1163189224" sldId="285"/>
            <ac:graphicFrameMk id="5" creationId="{FE83D9F6-757B-C76E-8D81-317A44A27283}"/>
          </ac:graphicFrameMkLst>
        </pc:graphicFrameChg>
        <pc:graphicFrameChg chg="add mod modGraphic">
          <ac:chgData name="李 適宏" userId="ba70bf4345ae8a18" providerId="Windows Live" clId="Web-{E7DA5099-78A1-408B-84DF-074DE53BB9A0}" dt="2023-08-30T20:10:53.525" v="1619" actId="1076"/>
          <ac:graphicFrameMkLst>
            <pc:docMk/>
            <pc:sldMk cId="1163189224" sldId="285"/>
            <ac:graphicFrameMk id="6" creationId="{36EA033C-9781-F383-536D-366F5DAD01B7}"/>
          </ac:graphicFrameMkLst>
        </pc:graphicFrameChg>
        <pc:picChg chg="add del mod">
          <ac:chgData name="李 適宏" userId="ba70bf4345ae8a18" providerId="Windows Live" clId="Web-{E7DA5099-78A1-408B-84DF-074DE53BB9A0}" dt="2023-08-30T20:05:45.315" v="1550"/>
          <ac:picMkLst>
            <pc:docMk/>
            <pc:sldMk cId="1163189224" sldId="285"/>
            <ac:picMk id="4" creationId="{D12873D1-A318-A32E-8C30-C7B7A2AB8884}"/>
          </ac:picMkLst>
        </pc:picChg>
        <pc:picChg chg="add del mod">
          <ac:chgData name="李 適宏" userId="ba70bf4345ae8a18" providerId="Windows Live" clId="Web-{E7DA5099-78A1-408B-84DF-074DE53BB9A0}" dt="2023-08-30T20:08:35.038" v="1570"/>
          <ac:picMkLst>
            <pc:docMk/>
            <pc:sldMk cId="1163189224" sldId="285"/>
            <ac:picMk id="7" creationId="{ED8F85C6-24AA-A7DC-2A95-F71EC8413F74}"/>
          </ac:picMkLst>
        </pc:picChg>
        <pc:picChg chg="add mod ord">
          <ac:chgData name="李 適宏" userId="ba70bf4345ae8a18" providerId="Windows Live" clId="Web-{E7DA5099-78A1-408B-84DF-074DE53BB9A0}" dt="2023-08-30T20:10:57.666" v="1620"/>
          <ac:picMkLst>
            <pc:docMk/>
            <pc:sldMk cId="1163189224" sldId="285"/>
            <ac:picMk id="8" creationId="{91E2D868-83DB-C4F8-C4B8-97551ACFF8C1}"/>
          </ac:picMkLst>
        </pc:picChg>
        <pc:cxnChg chg="add mod">
          <ac:chgData name="李 適宏" userId="ba70bf4345ae8a18" providerId="Windows Live" clId="Web-{E7DA5099-78A1-408B-84DF-074DE53BB9A0}" dt="2023-08-30T20:47:04.827" v="1868" actId="1076"/>
          <ac:cxnSpMkLst>
            <pc:docMk/>
            <pc:sldMk cId="1163189224" sldId="285"/>
            <ac:cxnSpMk id="9" creationId="{3403112F-9F7E-C354-EC03-ADECEA6C0B48}"/>
          </ac:cxnSpMkLst>
        </pc:cxnChg>
      </pc:sldChg>
      <pc:sldChg chg="addSp delSp modSp new">
        <pc:chgData name="李 適宏" userId="ba70bf4345ae8a18" providerId="Windows Live" clId="Web-{E7DA5099-78A1-408B-84DF-074DE53BB9A0}" dt="2023-08-31T07:23:23.082" v="2536"/>
        <pc:sldMkLst>
          <pc:docMk/>
          <pc:sldMk cId="1683517903" sldId="286"/>
        </pc:sldMkLst>
        <pc:spChg chg="mod">
          <ac:chgData name="李 適宏" userId="ba70bf4345ae8a18" providerId="Windows Live" clId="Web-{E7DA5099-78A1-408B-84DF-074DE53BB9A0}" dt="2023-08-30T20:37:34.079" v="1785" actId="20577"/>
          <ac:spMkLst>
            <pc:docMk/>
            <pc:sldMk cId="1683517903" sldId="286"/>
            <ac:spMk id="2" creationId="{A004FD11-257D-62CE-D688-723D2E67FB37}"/>
          </ac:spMkLst>
        </pc:spChg>
        <pc:spChg chg="add mod">
          <ac:chgData name="李 適宏" userId="ba70bf4345ae8a18" providerId="Windows Live" clId="Web-{E7DA5099-78A1-408B-84DF-074DE53BB9A0}" dt="2023-08-31T07:23:23.082" v="2536"/>
          <ac:spMkLst>
            <pc:docMk/>
            <pc:sldMk cId="1683517903" sldId="286"/>
            <ac:spMk id="3" creationId="{04EDCC1F-8918-FA2A-0DDD-7497C207A591}"/>
          </ac:spMkLst>
        </pc:spChg>
        <pc:spChg chg="del mod">
          <ac:chgData name="李 適宏" userId="ba70bf4345ae8a18" providerId="Windows Live" clId="Web-{E7DA5099-78A1-408B-84DF-074DE53BB9A0}" dt="2023-08-30T20:41:10.178" v="1800"/>
          <ac:spMkLst>
            <pc:docMk/>
            <pc:sldMk cId="1683517903" sldId="286"/>
            <ac:spMk id="3" creationId="{110FF0CA-2C6B-6141-5925-3FD2B02DF836}"/>
          </ac:spMkLst>
        </pc:spChg>
        <pc:spChg chg="add del mod">
          <ac:chgData name="李 適宏" userId="ba70bf4345ae8a18" providerId="Windows Live" clId="Web-{E7DA5099-78A1-408B-84DF-074DE53BB9A0}" dt="2023-08-30T20:40:41.318" v="1799"/>
          <ac:spMkLst>
            <pc:docMk/>
            <pc:sldMk cId="1683517903" sldId="286"/>
            <ac:spMk id="8" creationId="{F2FAC252-6DA2-3064-430B-73A955F4A344}"/>
          </ac:spMkLst>
        </pc:spChg>
        <pc:spChg chg="add mod">
          <ac:chgData name="李 適宏" userId="ba70bf4345ae8a18" providerId="Windows Live" clId="Web-{E7DA5099-78A1-408B-84DF-074DE53BB9A0}" dt="2023-08-30T20:45:08.246" v="1859" actId="20577"/>
          <ac:spMkLst>
            <pc:docMk/>
            <pc:sldMk cId="1683517903" sldId="286"/>
            <ac:spMk id="10" creationId="{26C2C17A-B174-444A-6239-F4E7F4A8C36E}"/>
          </ac:spMkLst>
        </pc:spChg>
        <pc:graphicFrameChg chg="add">
          <ac:chgData name="李 適宏" userId="ba70bf4345ae8a18" providerId="Windows Live" clId="Web-{E7DA5099-78A1-408B-84DF-074DE53BB9A0}" dt="2023-08-30T20:38:11.909" v="1786"/>
          <ac:graphicFrameMkLst>
            <pc:docMk/>
            <pc:sldMk cId="1683517903" sldId="286"/>
            <ac:graphicFrameMk id="5" creationId="{7E4D3DB7-9B03-0AD2-FBB7-028F48FFDB15}"/>
          </ac:graphicFrameMkLst>
        </pc:graphicFrameChg>
        <pc:graphicFrameChg chg="add mod modGraphic">
          <ac:chgData name="李 適宏" userId="ba70bf4345ae8a18" providerId="Windows Live" clId="Web-{E7DA5099-78A1-408B-84DF-074DE53BB9A0}" dt="2023-08-30T20:38:35.456" v="1792"/>
          <ac:graphicFrameMkLst>
            <pc:docMk/>
            <pc:sldMk cId="1683517903" sldId="286"/>
            <ac:graphicFrameMk id="7" creationId="{51168FDF-8612-72D2-66F0-A18598AF96BB}"/>
          </ac:graphicFrameMkLst>
        </pc:graphicFrameChg>
        <pc:picChg chg="add mod ord">
          <ac:chgData name="李 適宏" userId="ba70bf4345ae8a18" providerId="Windows Live" clId="Web-{E7DA5099-78A1-408B-84DF-074DE53BB9A0}" dt="2023-08-30T20:41:17.178" v="1802" actId="1076"/>
          <ac:picMkLst>
            <pc:docMk/>
            <pc:sldMk cId="1683517903" sldId="286"/>
            <ac:picMk id="9" creationId="{95A40EC2-584F-AB00-080A-2FE4DDD50844}"/>
          </ac:picMkLst>
        </pc:picChg>
      </pc:sldChg>
      <pc:sldChg chg="del">
        <pc:chgData name="李 適宏" userId="ba70bf4345ae8a18" providerId="Windows Live" clId="Web-{E7DA5099-78A1-408B-84DF-074DE53BB9A0}" dt="2023-08-30T09:56:24.059" v="37"/>
        <pc:sldMkLst>
          <pc:docMk/>
          <pc:sldMk cId="3819135115" sldId="286"/>
        </pc:sldMkLst>
      </pc:sldChg>
      <pc:sldChg chg="addSp modSp new">
        <pc:chgData name="李 適宏" userId="ba70bf4345ae8a18" providerId="Windows Live" clId="Web-{E7DA5099-78A1-408B-84DF-074DE53BB9A0}" dt="2023-08-31T07:23:23.082" v="2537"/>
        <pc:sldMkLst>
          <pc:docMk/>
          <pc:sldMk cId="2152916773" sldId="287"/>
        </pc:sldMkLst>
        <pc:spChg chg="mod">
          <ac:chgData name="李 適宏" userId="ba70bf4345ae8a18" providerId="Windows Live" clId="Web-{E7DA5099-78A1-408B-84DF-074DE53BB9A0}" dt="2023-08-31T06:06:23.073" v="1897" actId="20577"/>
          <ac:spMkLst>
            <pc:docMk/>
            <pc:sldMk cId="2152916773" sldId="287"/>
            <ac:spMk id="2" creationId="{3F2412AD-2AFB-13E9-4B13-8527F4C62FF6}"/>
          </ac:spMkLst>
        </pc:spChg>
        <pc:spChg chg="mod">
          <ac:chgData name="李 適宏" userId="ba70bf4345ae8a18" providerId="Windows Live" clId="Web-{E7DA5099-78A1-408B-84DF-074DE53BB9A0}" dt="2023-08-31T06:16:10.512" v="2085" actId="20577"/>
          <ac:spMkLst>
            <pc:docMk/>
            <pc:sldMk cId="2152916773" sldId="287"/>
            <ac:spMk id="3" creationId="{7911B56A-1115-9429-3174-CAF0E5D2CD92}"/>
          </ac:spMkLst>
        </pc:spChg>
        <pc:spChg chg="add mod">
          <ac:chgData name="李 適宏" userId="ba70bf4345ae8a18" providerId="Windows Live" clId="Web-{E7DA5099-78A1-408B-84DF-074DE53BB9A0}" dt="2023-08-31T07:23:23.082" v="2537"/>
          <ac:spMkLst>
            <pc:docMk/>
            <pc:sldMk cId="2152916773" sldId="287"/>
            <ac:spMk id="4" creationId="{A8D934C0-8310-91DC-0CD2-AC8E4FCC94A1}"/>
          </ac:spMkLst>
        </pc:spChg>
      </pc:sldChg>
      <pc:sldChg chg="del">
        <pc:chgData name="李 適宏" userId="ba70bf4345ae8a18" providerId="Windows Live" clId="Web-{E7DA5099-78A1-408B-84DF-074DE53BB9A0}" dt="2023-08-30T09:56:24.153" v="42"/>
        <pc:sldMkLst>
          <pc:docMk/>
          <pc:sldMk cId="2639931187" sldId="287"/>
        </pc:sldMkLst>
      </pc:sldChg>
      <pc:sldChg chg="addSp modSp new ord modNotes">
        <pc:chgData name="李 適宏" userId="ba70bf4345ae8a18" providerId="Windows Live" clId="Web-{E7DA5099-78A1-408B-84DF-074DE53BB9A0}" dt="2023-08-31T07:23:23.098" v="2538"/>
        <pc:sldMkLst>
          <pc:docMk/>
          <pc:sldMk cId="1025841646" sldId="288"/>
        </pc:sldMkLst>
        <pc:spChg chg="mod">
          <ac:chgData name="李 適宏" userId="ba70bf4345ae8a18" providerId="Windows Live" clId="Web-{E7DA5099-78A1-408B-84DF-074DE53BB9A0}" dt="2023-08-31T06:54:09.953" v="2306" actId="20577"/>
          <ac:spMkLst>
            <pc:docMk/>
            <pc:sldMk cId="1025841646" sldId="288"/>
            <ac:spMk id="2" creationId="{EE70504A-5172-8BA8-9C15-0F7B69AAB495}"/>
          </ac:spMkLst>
        </pc:spChg>
        <pc:spChg chg="mod">
          <ac:chgData name="李 適宏" userId="ba70bf4345ae8a18" providerId="Windows Live" clId="Web-{E7DA5099-78A1-408B-84DF-074DE53BB9A0}" dt="2023-08-31T07:09:04.901" v="2464" actId="20577"/>
          <ac:spMkLst>
            <pc:docMk/>
            <pc:sldMk cId="1025841646" sldId="288"/>
            <ac:spMk id="3" creationId="{11ED5AA8-FA66-12B1-7561-3FE447FE851E}"/>
          </ac:spMkLst>
        </pc:spChg>
        <pc:spChg chg="add mod">
          <ac:chgData name="李 適宏" userId="ba70bf4345ae8a18" providerId="Windows Live" clId="Web-{E7DA5099-78A1-408B-84DF-074DE53BB9A0}" dt="2023-08-31T07:23:23.098" v="2538"/>
          <ac:spMkLst>
            <pc:docMk/>
            <pc:sldMk cId="1025841646" sldId="288"/>
            <ac:spMk id="4" creationId="{83137B9D-4706-83CA-963E-BFB51394090C}"/>
          </ac:spMkLst>
        </pc:spChg>
      </pc:sldChg>
      <pc:sldChg chg="addSp modSp new ord">
        <pc:chgData name="李 適宏" userId="ba70bf4345ae8a18" providerId="Windows Live" clId="Web-{E7DA5099-78A1-408B-84DF-074DE53BB9A0}" dt="2023-08-31T07:23:23.113" v="2539"/>
        <pc:sldMkLst>
          <pc:docMk/>
          <pc:sldMk cId="1900478409" sldId="289"/>
        </pc:sldMkLst>
        <pc:spChg chg="mod">
          <ac:chgData name="李 適宏" userId="ba70bf4345ae8a18" providerId="Windows Live" clId="Web-{E7DA5099-78A1-408B-84DF-074DE53BB9A0}" dt="2023-08-31T06:54:14.485" v="2308" actId="20577"/>
          <ac:spMkLst>
            <pc:docMk/>
            <pc:sldMk cId="1900478409" sldId="289"/>
            <ac:spMk id="2" creationId="{08B7EDD0-E380-A8FC-31BE-E3386BA990D3}"/>
          </ac:spMkLst>
        </pc:spChg>
        <pc:spChg chg="mod">
          <ac:chgData name="李 適宏" userId="ba70bf4345ae8a18" providerId="Windows Live" clId="Web-{E7DA5099-78A1-408B-84DF-074DE53BB9A0}" dt="2023-08-31T07:18:44.090" v="2512" actId="20577"/>
          <ac:spMkLst>
            <pc:docMk/>
            <pc:sldMk cId="1900478409" sldId="289"/>
            <ac:spMk id="3" creationId="{2CFE26D1-1383-BF51-E3AF-009ADF969ECE}"/>
          </ac:spMkLst>
        </pc:spChg>
        <pc:spChg chg="add mod">
          <ac:chgData name="李 適宏" userId="ba70bf4345ae8a18" providerId="Windows Live" clId="Web-{E7DA5099-78A1-408B-84DF-074DE53BB9A0}" dt="2023-08-31T07:23:23.113" v="2539"/>
          <ac:spMkLst>
            <pc:docMk/>
            <pc:sldMk cId="1900478409" sldId="289"/>
            <ac:spMk id="4" creationId="{DD52911A-EB32-209A-14C0-E973569B1CF4}"/>
          </ac:spMkLst>
        </pc:spChg>
      </pc:sldChg>
    </pc:docChg>
  </pc:docChgLst>
  <pc:docChgLst>
    <pc:chgData name="李 適宏" userId="ba70bf4345ae8a18" providerId="Windows Live" clId="Web-{F70ECEBF-8AD3-43A7-BF35-843D2F9F26F7}"/>
    <pc:docChg chg="addSld modSld sldOrd">
      <pc:chgData name="李 適宏" userId="ba70bf4345ae8a18" providerId="Windows Live" clId="Web-{F70ECEBF-8AD3-43A7-BF35-843D2F9F26F7}" dt="2023-09-04T05:18:59.643" v="21" actId="20577"/>
      <pc:docMkLst>
        <pc:docMk/>
      </pc:docMkLst>
      <pc:sldChg chg="modSp">
        <pc:chgData name="李 適宏" userId="ba70bf4345ae8a18" providerId="Windows Live" clId="Web-{F70ECEBF-8AD3-43A7-BF35-843D2F9F26F7}" dt="2023-09-04T04:41:07.889" v="4" actId="20577"/>
        <pc:sldMkLst>
          <pc:docMk/>
          <pc:sldMk cId="1250583130" sldId="281"/>
        </pc:sldMkLst>
        <pc:spChg chg="mod">
          <ac:chgData name="李 適宏" userId="ba70bf4345ae8a18" providerId="Windows Live" clId="Web-{F70ECEBF-8AD3-43A7-BF35-843D2F9F26F7}" dt="2023-09-04T04:41:07.889" v="4" actId="20577"/>
          <ac:spMkLst>
            <pc:docMk/>
            <pc:sldMk cId="1250583130" sldId="281"/>
            <ac:spMk id="3" creationId="{BA75B119-A2A2-860D-8787-7E5292210D0A}"/>
          </ac:spMkLst>
        </pc:spChg>
      </pc:sldChg>
      <pc:sldChg chg="ord">
        <pc:chgData name="李 適宏" userId="ba70bf4345ae8a18" providerId="Windows Live" clId="Web-{F70ECEBF-8AD3-43A7-BF35-843D2F9F26F7}" dt="2023-09-04T04:43:08.282" v="6"/>
        <pc:sldMkLst>
          <pc:docMk/>
          <pc:sldMk cId="1129166158" sldId="282"/>
        </pc:sldMkLst>
      </pc:sldChg>
      <pc:sldChg chg="modSp">
        <pc:chgData name="李 適宏" userId="ba70bf4345ae8a18" providerId="Windows Live" clId="Web-{F70ECEBF-8AD3-43A7-BF35-843D2F9F26F7}" dt="2023-09-04T05:15:44.528" v="7" actId="20577"/>
        <pc:sldMkLst>
          <pc:docMk/>
          <pc:sldMk cId="1025841646" sldId="288"/>
        </pc:sldMkLst>
        <pc:spChg chg="mod">
          <ac:chgData name="李 適宏" userId="ba70bf4345ae8a18" providerId="Windows Live" clId="Web-{F70ECEBF-8AD3-43A7-BF35-843D2F9F26F7}" dt="2023-09-04T05:15:44.528" v="7" actId="20577"/>
          <ac:spMkLst>
            <pc:docMk/>
            <pc:sldMk cId="1025841646" sldId="288"/>
            <ac:spMk id="3" creationId="{11ED5AA8-FA66-12B1-7561-3FE447FE851E}"/>
          </ac:spMkLst>
        </pc:spChg>
      </pc:sldChg>
      <pc:sldChg chg="modSp">
        <pc:chgData name="李 適宏" userId="ba70bf4345ae8a18" providerId="Windows Live" clId="Web-{F70ECEBF-8AD3-43A7-BF35-843D2F9F26F7}" dt="2023-09-04T05:18:05.860" v="10" actId="20577"/>
        <pc:sldMkLst>
          <pc:docMk/>
          <pc:sldMk cId="1900478409" sldId="289"/>
        </pc:sldMkLst>
        <pc:spChg chg="mod">
          <ac:chgData name="李 適宏" userId="ba70bf4345ae8a18" providerId="Windows Live" clId="Web-{F70ECEBF-8AD3-43A7-BF35-843D2F9F26F7}" dt="2023-09-04T05:18:05.860" v="10" actId="20577"/>
          <ac:spMkLst>
            <pc:docMk/>
            <pc:sldMk cId="1900478409" sldId="289"/>
            <ac:spMk id="3" creationId="{2CFE26D1-1383-BF51-E3AF-009ADF969ECE}"/>
          </ac:spMkLst>
        </pc:spChg>
      </pc:sldChg>
      <pc:sldChg chg="delSp modSp new">
        <pc:chgData name="李 適宏" userId="ba70bf4345ae8a18" providerId="Windows Live" clId="Web-{F70ECEBF-8AD3-43A7-BF35-843D2F9F26F7}" dt="2023-09-04T05:18:59.643" v="21" actId="20577"/>
        <pc:sldMkLst>
          <pc:docMk/>
          <pc:sldMk cId="4091403356" sldId="290"/>
        </pc:sldMkLst>
        <pc:spChg chg="mod">
          <ac:chgData name="李 適宏" userId="ba70bf4345ae8a18" providerId="Windows Live" clId="Web-{F70ECEBF-8AD3-43A7-BF35-843D2F9F26F7}" dt="2023-09-04T05:18:59.643" v="21" actId="20577"/>
          <ac:spMkLst>
            <pc:docMk/>
            <pc:sldMk cId="4091403356" sldId="290"/>
            <ac:spMk id="2" creationId="{D31554D3-484E-CAD8-6D38-3915C1B95CCB}"/>
          </ac:spMkLst>
        </pc:spChg>
        <pc:spChg chg="del">
          <ac:chgData name="李 適宏" userId="ba70bf4345ae8a18" providerId="Windows Live" clId="Web-{F70ECEBF-8AD3-43A7-BF35-843D2F9F26F7}" dt="2023-09-04T05:18:32.142" v="12"/>
          <ac:spMkLst>
            <pc:docMk/>
            <pc:sldMk cId="4091403356" sldId="290"/>
            <ac:spMk id="3" creationId="{515F0E91-12F2-61B5-248E-07A2EBE351B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667DF-ECF2-46EC-8446-7B955A747664}" type="datetimeFigureOut">
              <a:rPr lang="zh-TW" altLang="en-US" smtClean="0"/>
              <a:t>2024/9/24</a:t>
            </a:fld>
            <a:endParaRPr lang="zh-TW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562F9-E128-4B6E-872C-5F1FFAE3351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9557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B0929B-4ACD-4AAE-9309-95C05ACE2D4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933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/>
              <a:t>M is stop points 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06562F9-E128-4B6E-872C-5F1FFAE33516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7100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18045-16E7-451C-65FC-B158983ECC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AF068A-58AE-8713-2F67-C52F90F862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TW"/>
              <a:t>Click to edit Master subtitle style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0BA286-7DBB-ABAF-AE2A-AD9DDE775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F57D2-7BA1-4DB1-96F5-7A053A222987}" type="datetime1">
              <a:rPr lang="zh-TW" altLang="en-US" smtClean="0"/>
              <a:t>2024/9/24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6A0D4C-517F-3A75-2138-B35995E6D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41CC6E-1A90-9EBF-3395-DCC19E86B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309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8A6AD-5403-1ACC-D4D1-96B39DD84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E60034-6B39-C082-088F-72D19BFE13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803D3-C2D4-4034-17A0-8D2928B12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EE008-8BE4-416E-B613-24286D41E7D4}" type="datetime1">
              <a:rPr lang="zh-TW" altLang="en-US" smtClean="0"/>
              <a:t>2024/9/24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95024-0915-E154-0CBE-65A94D230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7C4D6-1F53-D5A1-0F98-4AF14C84F0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8947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C8714A-61BB-5406-A5DA-BC8910B5C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B0A4F-7A22-6245-0B0A-635765A854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23698-D80C-5B02-26C3-B7E0D0209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EF28F-6298-4CFF-8665-F90686AB1F2D}" type="datetime1">
              <a:rPr lang="zh-TW" altLang="en-US" smtClean="0"/>
              <a:t>2024/9/24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961CDA-4309-2D61-CD40-8DE7FA2E1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DEE89-0D64-3A74-3CEA-425D035B8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892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5D236-5FFE-A036-B937-040C50348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EEFD4-29DF-59B4-50ED-3F42FB6C5E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825951-765D-8F13-9483-0B7BC8346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80DED-8F7F-4840-95CC-07C169235ABE}" type="datetime1">
              <a:rPr lang="zh-TW" altLang="en-US" smtClean="0"/>
              <a:t>2024/9/24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3DCF9E-E6A3-995C-A1B7-97A453CBD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585ECA-E5DF-198A-D862-E85E01727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6363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64931-3342-74A5-5F4A-1ACADB362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4ABAD9-77A7-31C2-CE3B-83AB0265A3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5B3F41-FADE-64E8-94E5-51E3BAD87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65B83-0041-4153-BE6A-AC833F78FF5D}" type="datetime1">
              <a:rPr lang="zh-TW" altLang="en-US" smtClean="0"/>
              <a:t>2024/9/24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F82AA-63C8-C306-BDDF-A523D9F84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83CF1-15A7-D9A0-AB7D-63A9F3204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9627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A4541-876E-1323-86BB-134B34EBF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F7A99-40BB-A978-A62D-456D85CB31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6C4AB-2328-C15C-EDBA-A6D9849715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785A17-9FA9-28E5-585D-C1967447E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B9B35-D303-45AC-922E-2C254C3D75FD}" type="datetime1">
              <a:rPr lang="zh-TW" altLang="en-US" smtClean="0"/>
              <a:t>2024/9/24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8A8324-6BD6-434F-B46A-42E288600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7986F1-3A6D-B41E-CFB4-7417B1F77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5118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3C63D-C7AF-2A59-F8AD-A038C042A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C0EB9-FD48-3B5F-2543-5658F7F50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5B3736-516F-9579-FACA-DCB21A18E9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6B03EA5-7849-E5F4-BF87-F3FC863686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31D914-6ED8-D257-6CC2-104C6745C0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9A8773-F0F7-3DBC-9C59-CA8EF9CF9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21656-B42B-4D9A-AC54-F81F7BCCBEAE}" type="datetime1">
              <a:rPr lang="zh-TW" altLang="en-US" smtClean="0"/>
              <a:t>2024/9/24</a:t>
            </a:fld>
            <a:endParaRPr lang="zh-TW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3D508DB-1C1C-AFC2-2C1A-1DDBC10F8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C9407E-CED6-F5A6-39DB-82B07C84A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5342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28DAB-3374-67D6-5EB1-2C3253F55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0D7194-F69E-4DA8-89C4-AE8729BF6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D17E9E-DC5F-4981-A278-B964CEDE55F3}" type="datetime1">
              <a:rPr lang="zh-TW" altLang="en-US" smtClean="0"/>
              <a:t>2024/9/24</a:t>
            </a:fld>
            <a:endParaRPr lang="zh-TW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8D0780-D9CB-B34D-A2E0-1D14B42F55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A4697E-BF8C-08DA-29D6-3B9ACC5CE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0603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7CFF4D-DBD6-E4FB-30B0-3844F2359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BA28-29E6-413C-8FC3-1AB2A12C5000}" type="datetime1">
              <a:rPr lang="zh-TW" altLang="en-US" smtClean="0"/>
              <a:t>2024/9/24</a:t>
            </a:fld>
            <a:endParaRPr lang="zh-TW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53340C-74EA-761B-F592-FD6C44690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816107-4110-8028-60EF-14E5F2D11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8812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D5481-AD55-0A04-6A16-2FE5FE1FE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FA7E5-F55B-C36B-5945-661CDB1ED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045507-E0DA-CCE2-C66E-2F29EA6A91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D0A186-4631-35C9-68C0-298149FFE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5B894-C477-477B-A40C-ABF96CFD8F6D}" type="datetime1">
              <a:rPr lang="zh-TW" altLang="en-US" smtClean="0"/>
              <a:t>2024/9/24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6AC9F0-1D2E-CD0B-A6B8-A8337FE53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73D3E-1C05-2CFF-6405-4771E57F8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545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29362-71C4-6CF9-38E0-C4F81738C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30231A-174C-8A04-7F37-326E7B3D7B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3C50E-C2ED-00AE-E101-79CFAFB17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TW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E4BE7B-D25D-CFE2-B089-BAA86DCFC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8CEE4-CC87-4EDB-B1A0-E5B550FCFFE6}" type="datetime1">
              <a:rPr lang="zh-TW" altLang="en-US" smtClean="0"/>
              <a:t>2024/9/24</a:t>
            </a:fld>
            <a:endParaRPr lang="zh-TW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0EA70-9CF5-E2A3-4310-0B5FAE7B7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34B4A-B942-A3BD-6BA9-01E17E554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08095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9CB272-2800-21BB-F226-6BCB7515B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TW"/>
              <a:t>Click to edit Master title style</a:t>
            </a:r>
            <a:endParaRPr lang="zh-TW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EA0C83-E1FB-8AAC-CDEA-98C2D15B7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  <a:endParaRPr lang="zh-TW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0E59ED-035C-8CC1-CFE9-73EA26D0C3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9A6DC-91FA-468A-8153-0A164473FE7A}" type="datetime1">
              <a:rPr lang="zh-TW" altLang="en-US" smtClean="0"/>
              <a:t>2024/9/24</a:t>
            </a:fld>
            <a:endParaRPr lang="zh-TW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0ED3AA-0139-02CF-DF2C-5E6C9CB6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D16DD-A0C6-441C-56CA-8F27599A8E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7B8E6-CB28-4350-9E62-3F3C29E41FE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337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01A9-EC42-0349-C42C-1EF1F72BF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23962" y="1122363"/>
            <a:ext cx="9744075" cy="238760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TW" sz="4400" dirty="0">
                <a:latin typeface="Times New Roman"/>
                <a:ea typeface="新細明體"/>
                <a:cs typeface="Times New Roman"/>
              </a:rPr>
              <a:t>An algorithm for solving the longest increasing circular subsequence problem</a:t>
            </a:r>
            <a:endParaRPr lang="zh-TW" sz="4400" dirty="0">
              <a:ea typeface="新細明體"/>
              <a:cs typeface="Calibri Ligh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DBE6CB-9CF8-48E7-B831-C6B10B6C0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6767" y="3845319"/>
            <a:ext cx="9398466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Yuki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Yonemoto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Yuto Nakashima,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Shunsuke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Inenaga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Hideo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Bannai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Information Processing Letters 109.12 (2009): 630-634.</a:t>
            </a:r>
          </a:p>
        </p:txBody>
      </p:sp>
      <p:sp>
        <p:nvSpPr>
          <p:cNvPr id="4" name="副標題 2">
            <a:extLst>
              <a:ext uri="{FF2B5EF4-FFF2-40B4-BE49-F238E27FC236}">
                <a16:creationId xmlns:a16="http://schemas.microsoft.com/office/drawing/2014/main" id="{272805CA-C188-EA0E-0232-5E39FC11B582}"/>
              </a:ext>
            </a:extLst>
          </p:cNvPr>
          <p:cNvSpPr txBox="1">
            <a:spLocks/>
          </p:cNvSpPr>
          <p:nvPr/>
        </p:nvSpPr>
        <p:spPr>
          <a:xfrm>
            <a:off x="8322197" y="6012805"/>
            <a:ext cx="3584053" cy="660717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Presenter: Shih-Hong Lee</a:t>
            </a:r>
          </a:p>
          <a:p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Date: Sept. </a:t>
            </a:r>
            <a:r>
              <a:rPr kumimoji="1" lang="en-US" altLang="zh-TW">
                <a:latin typeface="Times New Roman"/>
                <a:ea typeface="新細明體"/>
                <a:cs typeface="Times New Roman"/>
              </a:rPr>
              <a:t>24</a:t>
            </a:r>
            <a:r>
              <a:rPr kumimoji="1" lang="en" altLang="zh-TW">
                <a:latin typeface="Times New Roman"/>
                <a:ea typeface="新細明體"/>
                <a:cs typeface="Times New Roman"/>
              </a:rPr>
              <a:t>, </a:t>
            </a:r>
            <a:r>
              <a:rPr kumimoji="1" lang="en" altLang="zh-TW" dirty="0">
                <a:latin typeface="Times New Roman"/>
                <a:ea typeface="新細明體"/>
                <a:cs typeface="Times New Roman"/>
              </a:rPr>
              <a:t>2024</a:t>
            </a:r>
            <a:endParaRPr lang="en" altLang="zh-TW" dirty="0">
              <a:latin typeface="Times New Roman"/>
              <a:ea typeface="新細明體"/>
              <a:cs typeface="Times New Roman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AAB76B-0FAF-9711-6F27-1F8F6638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2C478-69CB-4CE2-A453-7F649089E273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7857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596E30F-E588-69CA-918D-311DF81B9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algorithm computing the LLICS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BC6F98D4-751F-198B-3AA1-CE2ED3908B5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0826" y="2224398"/>
            <a:ext cx="5583478" cy="3598242"/>
          </a:xfrm>
        </p:spPr>
      </p:pic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6365003-FDDB-DB53-44CE-50D3CF6F1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2956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6249750-8E64-E3A1-C786-7681F327D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11</a:t>
            </a:fld>
            <a:endParaRPr lang="zh-TW" altLang="en-US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8B8EF7DF-198B-33D7-A893-0E9768F91C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37736"/>
            <a:ext cx="5447136" cy="3965515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6D16C23D-6414-B62A-3880-FE1964795F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74068"/>
            <a:ext cx="6834486" cy="870876"/>
          </a:xfrm>
          <a:prstGeom prst="rect">
            <a:avLst/>
          </a:prstGeom>
        </p:spPr>
      </p:pic>
      <p:sp>
        <p:nvSpPr>
          <p:cNvPr id="9" name="內容版面配置區 2">
            <a:extLst>
              <a:ext uri="{FF2B5EF4-FFF2-40B4-BE49-F238E27FC236}">
                <a16:creationId xmlns:a16="http://schemas.microsoft.com/office/drawing/2014/main" id="{09DF0B0A-393C-35B1-2A9F-641E2F78B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9967" y="516057"/>
            <a:ext cx="4427136" cy="5867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4,6,2,8,1,3,12,9,5,7,11,10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Stop points : 12,7,11</a:t>
            </a:r>
          </a:p>
        </p:txBody>
      </p:sp>
    </p:spTree>
    <p:extLst>
      <p:ext uri="{BB962C8B-B14F-4D97-AF65-F5344CB8AC3E}">
        <p14:creationId xmlns:p14="http://schemas.microsoft.com/office/powerpoint/2010/main" val="1575247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190144-518F-03DD-32A9-0AEDD35DD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8D93E13-8BBC-FBCD-E8FA-108A11DBA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76A92972-151F-85CE-042F-3E52B674995C}"/>
              </a:ext>
            </a:extLst>
          </p:cNvPr>
          <p:cNvSpPr/>
          <p:nvPr/>
        </p:nvSpPr>
        <p:spPr>
          <a:xfrm>
            <a:off x="846582" y="2468627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80BF896E-AC49-EF62-B8A1-24C1BBAAB910}"/>
              </a:ext>
            </a:extLst>
          </p:cNvPr>
          <p:cNvSpPr/>
          <p:nvPr/>
        </p:nvSpPr>
        <p:spPr>
          <a:xfrm>
            <a:off x="1460786" y="2468627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7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049A7A3-91AF-760C-A47C-0E8D1CAA2FE4}"/>
              </a:ext>
            </a:extLst>
          </p:cNvPr>
          <p:cNvSpPr/>
          <p:nvPr/>
        </p:nvSpPr>
        <p:spPr>
          <a:xfrm>
            <a:off x="2074990" y="2468627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8A77A903-698D-B6A1-0D6D-A7DBC9F6F3F5}"/>
              </a:ext>
            </a:extLst>
          </p:cNvPr>
          <p:cNvSpPr/>
          <p:nvPr/>
        </p:nvSpPr>
        <p:spPr>
          <a:xfrm>
            <a:off x="1460786" y="3067486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6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5D240A1F-D11E-7792-D4A2-B99B3826C14A}"/>
              </a:ext>
            </a:extLst>
          </p:cNvPr>
          <p:cNvSpPr/>
          <p:nvPr/>
        </p:nvSpPr>
        <p:spPr>
          <a:xfrm>
            <a:off x="846581" y="3666345"/>
            <a:ext cx="538420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5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A601138-6028-4C7D-12BD-6197F95EC86A}"/>
              </a:ext>
            </a:extLst>
          </p:cNvPr>
          <p:cNvSpPr/>
          <p:nvPr/>
        </p:nvSpPr>
        <p:spPr>
          <a:xfrm>
            <a:off x="842390" y="4265204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4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F579322-B5D3-D5C1-2CA4-13B512FDACD7}"/>
              </a:ext>
            </a:extLst>
          </p:cNvPr>
          <p:cNvSpPr/>
          <p:nvPr/>
        </p:nvSpPr>
        <p:spPr>
          <a:xfrm>
            <a:off x="838200" y="4864063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09B94F12-B33D-0B76-7869-0E2D925691B0}"/>
              </a:ext>
            </a:extLst>
          </p:cNvPr>
          <p:cNvSpPr/>
          <p:nvPr/>
        </p:nvSpPr>
        <p:spPr>
          <a:xfrm>
            <a:off x="854102" y="5462922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02CBD9AB-3463-B9C8-B216-38E5624724CB}"/>
              </a:ext>
            </a:extLst>
          </p:cNvPr>
          <p:cNvSpPr/>
          <p:nvPr/>
        </p:nvSpPr>
        <p:spPr>
          <a:xfrm>
            <a:off x="842390" y="3067486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9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C71FA7E1-880C-3C30-798B-8A8A5FEE5999}"/>
              </a:ext>
            </a:extLst>
          </p:cNvPr>
          <p:cNvSpPr/>
          <p:nvPr/>
        </p:nvSpPr>
        <p:spPr>
          <a:xfrm>
            <a:off x="1460785" y="3666345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3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CB0ACF8-A501-BC94-03D0-B18EF755F84F}"/>
              </a:ext>
            </a:extLst>
          </p:cNvPr>
          <p:cNvSpPr/>
          <p:nvPr/>
        </p:nvSpPr>
        <p:spPr>
          <a:xfrm>
            <a:off x="2074989" y="3069381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10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pic>
        <p:nvPicPr>
          <p:cNvPr id="18" name="圖片 17">
            <a:extLst>
              <a:ext uri="{FF2B5EF4-FFF2-40B4-BE49-F238E27FC236}">
                <a16:creationId xmlns:a16="http://schemas.microsoft.com/office/drawing/2014/main" id="{9A7B5822-3A26-1CA3-4324-0AF4B5113F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2816" y="586645"/>
            <a:ext cx="4320117" cy="739630"/>
          </a:xfrm>
          <a:prstGeom prst="rect">
            <a:avLst/>
          </a:prstGeom>
        </p:spPr>
      </p:pic>
      <p:pic>
        <p:nvPicPr>
          <p:cNvPr id="20" name="圖片 19">
            <a:extLst>
              <a:ext uri="{FF2B5EF4-FFF2-40B4-BE49-F238E27FC236}">
                <a16:creationId xmlns:a16="http://schemas.microsoft.com/office/drawing/2014/main" id="{BDA3F0F1-2331-E894-4F92-F6EC27B3F8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877" y="538317"/>
            <a:ext cx="5153744" cy="1152686"/>
          </a:xfrm>
          <a:prstGeom prst="rect">
            <a:avLst/>
          </a:prstGeom>
        </p:spPr>
      </p:pic>
      <p:sp>
        <p:nvSpPr>
          <p:cNvPr id="21" name="矩形 20">
            <a:extLst>
              <a:ext uri="{FF2B5EF4-FFF2-40B4-BE49-F238E27FC236}">
                <a16:creationId xmlns:a16="http://schemas.microsoft.com/office/drawing/2014/main" id="{A1B19625-A5B9-E919-3DD4-8731F8E6CD8D}"/>
              </a:ext>
            </a:extLst>
          </p:cNvPr>
          <p:cNvSpPr/>
          <p:nvPr/>
        </p:nvSpPr>
        <p:spPr>
          <a:xfrm>
            <a:off x="7345345" y="1027906"/>
            <a:ext cx="371789" cy="44920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FF8299C7-686E-225F-90A5-197312228614}"/>
              </a:ext>
            </a:extLst>
          </p:cNvPr>
          <p:cNvSpPr/>
          <p:nvPr/>
        </p:nvSpPr>
        <p:spPr>
          <a:xfrm>
            <a:off x="6987208" y="1027906"/>
            <a:ext cx="371789" cy="44920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D61CD80E-1B8A-6C05-1545-1F63FFC0ACD9}"/>
              </a:ext>
            </a:extLst>
          </p:cNvPr>
          <p:cNvSpPr/>
          <p:nvPr/>
        </p:nvSpPr>
        <p:spPr>
          <a:xfrm>
            <a:off x="5724211" y="1027906"/>
            <a:ext cx="371789" cy="44920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81F773BE-E5A8-0C29-129D-775F7A300F6A}"/>
              </a:ext>
            </a:extLst>
          </p:cNvPr>
          <p:cNvSpPr/>
          <p:nvPr/>
        </p:nvSpPr>
        <p:spPr>
          <a:xfrm>
            <a:off x="3199562" y="2468627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9E184901-4C3A-F316-DB71-80F038CA6055}"/>
              </a:ext>
            </a:extLst>
          </p:cNvPr>
          <p:cNvSpPr/>
          <p:nvPr/>
        </p:nvSpPr>
        <p:spPr>
          <a:xfrm>
            <a:off x="3813766" y="2468627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7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4BE94C38-C3E0-531E-C3DD-3D3ED73FEC84}"/>
              </a:ext>
            </a:extLst>
          </p:cNvPr>
          <p:cNvSpPr/>
          <p:nvPr/>
        </p:nvSpPr>
        <p:spPr>
          <a:xfrm>
            <a:off x="4427970" y="2468627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8845A91C-0F56-78AF-6197-2AD8B58FD574}"/>
              </a:ext>
            </a:extLst>
          </p:cNvPr>
          <p:cNvSpPr/>
          <p:nvPr/>
        </p:nvSpPr>
        <p:spPr>
          <a:xfrm>
            <a:off x="3813766" y="3067486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6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E4FA6B79-0F0B-E309-ADEE-9DEF8DDBAF65}"/>
              </a:ext>
            </a:extLst>
          </p:cNvPr>
          <p:cNvSpPr/>
          <p:nvPr/>
        </p:nvSpPr>
        <p:spPr>
          <a:xfrm>
            <a:off x="3199561" y="3666345"/>
            <a:ext cx="538420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5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6F23C4D1-3591-2EF8-20DF-43FD5AA382D0}"/>
              </a:ext>
            </a:extLst>
          </p:cNvPr>
          <p:cNvSpPr/>
          <p:nvPr/>
        </p:nvSpPr>
        <p:spPr>
          <a:xfrm>
            <a:off x="3195370" y="4265204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4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10130076-E067-ABCF-ADB6-E277163CE68F}"/>
              </a:ext>
            </a:extLst>
          </p:cNvPr>
          <p:cNvSpPr/>
          <p:nvPr/>
        </p:nvSpPr>
        <p:spPr>
          <a:xfrm>
            <a:off x="3191180" y="4864063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378D0FAD-0353-B6F3-A091-ADEBD73E9473}"/>
              </a:ext>
            </a:extLst>
          </p:cNvPr>
          <p:cNvSpPr/>
          <p:nvPr/>
        </p:nvSpPr>
        <p:spPr>
          <a:xfrm>
            <a:off x="3207082" y="5462922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E42C0620-5BFA-61EA-C1A8-94A68EC2BBFC}"/>
              </a:ext>
            </a:extLst>
          </p:cNvPr>
          <p:cNvSpPr/>
          <p:nvPr/>
        </p:nvSpPr>
        <p:spPr>
          <a:xfrm>
            <a:off x="3195370" y="3067486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9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5258EDB4-9FB6-8A5D-8568-C30A08CB6BAF}"/>
              </a:ext>
            </a:extLst>
          </p:cNvPr>
          <p:cNvSpPr/>
          <p:nvPr/>
        </p:nvSpPr>
        <p:spPr>
          <a:xfrm>
            <a:off x="4427969" y="3069381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10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89544B72-2029-388E-E403-9E8CEFB005FC}"/>
              </a:ext>
            </a:extLst>
          </p:cNvPr>
          <p:cNvSpPr/>
          <p:nvPr/>
        </p:nvSpPr>
        <p:spPr>
          <a:xfrm>
            <a:off x="5222247" y="2468627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413E2084-FF8F-18BC-BFB7-1AB71333C71E}"/>
              </a:ext>
            </a:extLst>
          </p:cNvPr>
          <p:cNvSpPr/>
          <p:nvPr/>
        </p:nvSpPr>
        <p:spPr>
          <a:xfrm>
            <a:off x="5836451" y="2468627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7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C827315B-C74D-ECBB-4CAA-79EA5F40F2FB}"/>
              </a:ext>
            </a:extLst>
          </p:cNvPr>
          <p:cNvSpPr/>
          <p:nvPr/>
        </p:nvSpPr>
        <p:spPr>
          <a:xfrm>
            <a:off x="6450655" y="2468627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DCCF6CCD-D709-B9BB-A5B3-66B80968704C}"/>
              </a:ext>
            </a:extLst>
          </p:cNvPr>
          <p:cNvSpPr/>
          <p:nvPr/>
        </p:nvSpPr>
        <p:spPr>
          <a:xfrm>
            <a:off x="5836451" y="3067486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6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8818E05E-A117-8B11-EF48-903366214583}"/>
              </a:ext>
            </a:extLst>
          </p:cNvPr>
          <p:cNvSpPr/>
          <p:nvPr/>
        </p:nvSpPr>
        <p:spPr>
          <a:xfrm>
            <a:off x="5222246" y="3666345"/>
            <a:ext cx="538420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5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CE1ACCB8-7497-342A-0934-F6C3DB95495F}"/>
              </a:ext>
            </a:extLst>
          </p:cNvPr>
          <p:cNvSpPr/>
          <p:nvPr/>
        </p:nvSpPr>
        <p:spPr>
          <a:xfrm>
            <a:off x="5218055" y="4265204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4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BAF8D936-B874-79FB-7931-A4FE99D2F30C}"/>
              </a:ext>
            </a:extLst>
          </p:cNvPr>
          <p:cNvSpPr/>
          <p:nvPr/>
        </p:nvSpPr>
        <p:spPr>
          <a:xfrm>
            <a:off x="5213865" y="4864063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97F5A9D2-D712-0A51-D0BE-0340F73599CB}"/>
              </a:ext>
            </a:extLst>
          </p:cNvPr>
          <p:cNvSpPr/>
          <p:nvPr/>
        </p:nvSpPr>
        <p:spPr>
          <a:xfrm>
            <a:off x="5218055" y="3067486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9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7FB027F6-BC17-D6A9-55BD-B08CF12E17FC}"/>
              </a:ext>
            </a:extLst>
          </p:cNvPr>
          <p:cNvSpPr/>
          <p:nvPr/>
        </p:nvSpPr>
        <p:spPr>
          <a:xfrm>
            <a:off x="6450654" y="3069381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10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6309AA41-E58F-DB3A-15AA-BC1F6E7C9EE0}"/>
              </a:ext>
            </a:extLst>
          </p:cNvPr>
          <p:cNvSpPr/>
          <p:nvPr/>
        </p:nvSpPr>
        <p:spPr>
          <a:xfrm>
            <a:off x="9476213" y="2485456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9627CD5C-3C05-B126-3B12-CBF5E039B1A0}"/>
              </a:ext>
            </a:extLst>
          </p:cNvPr>
          <p:cNvSpPr/>
          <p:nvPr/>
        </p:nvSpPr>
        <p:spPr>
          <a:xfrm>
            <a:off x="10090417" y="2485456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7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4716FC17-2501-C52C-A944-CFB4A94F58CC}"/>
              </a:ext>
            </a:extLst>
          </p:cNvPr>
          <p:cNvSpPr/>
          <p:nvPr/>
        </p:nvSpPr>
        <p:spPr>
          <a:xfrm>
            <a:off x="10704621" y="2485456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DD260732-0111-E86E-C8D7-07F2618F7379}"/>
              </a:ext>
            </a:extLst>
          </p:cNvPr>
          <p:cNvSpPr/>
          <p:nvPr/>
        </p:nvSpPr>
        <p:spPr>
          <a:xfrm>
            <a:off x="9476212" y="3683174"/>
            <a:ext cx="538420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5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4280270C-5505-0219-6C80-02560F9C531B}"/>
              </a:ext>
            </a:extLst>
          </p:cNvPr>
          <p:cNvSpPr/>
          <p:nvPr/>
        </p:nvSpPr>
        <p:spPr>
          <a:xfrm>
            <a:off x="9472021" y="3084315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9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1FA1AC24-A2B8-A55E-2F15-9E2A54AFE7EB}"/>
              </a:ext>
            </a:extLst>
          </p:cNvPr>
          <p:cNvSpPr/>
          <p:nvPr/>
        </p:nvSpPr>
        <p:spPr>
          <a:xfrm>
            <a:off x="2081825" y="3683174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8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81C23FBB-9CE5-1817-145E-71FB501E70DF}"/>
              </a:ext>
            </a:extLst>
          </p:cNvPr>
          <p:cNvSpPr/>
          <p:nvPr/>
        </p:nvSpPr>
        <p:spPr>
          <a:xfrm>
            <a:off x="4427969" y="3683174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8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4CFE5765-1EAD-370F-4E94-5CA6F6C1412B}"/>
              </a:ext>
            </a:extLst>
          </p:cNvPr>
          <p:cNvSpPr txBox="1"/>
          <p:nvPr/>
        </p:nvSpPr>
        <p:spPr>
          <a:xfrm>
            <a:off x="7531239" y="3067486"/>
            <a:ext cx="1330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3600" dirty="0"/>
              <a:t>…</a:t>
            </a:r>
            <a:endParaRPr lang="zh-TW" altLang="en-US" sz="3600" dirty="0"/>
          </a:p>
        </p:txBody>
      </p:sp>
      <p:pic>
        <p:nvPicPr>
          <p:cNvPr id="62" name="圖片 61">
            <a:extLst>
              <a:ext uri="{FF2B5EF4-FFF2-40B4-BE49-F238E27FC236}">
                <a16:creationId xmlns:a16="http://schemas.microsoft.com/office/drawing/2014/main" id="{2B6E8A34-6F02-03F1-B3BE-B35D8AA8D1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0811" y="1547795"/>
            <a:ext cx="3207244" cy="54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5107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8D93E13-8BBC-FBCD-E8FA-108A11DBA2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13</a:t>
            </a:fld>
            <a:endParaRPr lang="zh-TW" altLang="en-US"/>
          </a:p>
        </p:txBody>
      </p:sp>
      <p:pic>
        <p:nvPicPr>
          <p:cNvPr id="16" name="圖片 15">
            <a:extLst>
              <a:ext uri="{FF2B5EF4-FFF2-40B4-BE49-F238E27FC236}">
                <a16:creationId xmlns:a16="http://schemas.microsoft.com/office/drawing/2014/main" id="{DCACDEE7-C8EC-7F79-8C57-1AB458A56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153" y="397591"/>
            <a:ext cx="5218058" cy="1418808"/>
          </a:xfrm>
          <a:prstGeom prst="rect">
            <a:avLst/>
          </a:prstGeom>
        </p:spPr>
      </p:pic>
      <p:pic>
        <p:nvPicPr>
          <p:cNvPr id="42" name="圖片 41">
            <a:extLst>
              <a:ext uri="{FF2B5EF4-FFF2-40B4-BE49-F238E27FC236}">
                <a16:creationId xmlns:a16="http://schemas.microsoft.com/office/drawing/2014/main" id="{AE23A025-8142-767E-D916-E4831CF939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1843" y="2053574"/>
            <a:ext cx="7525800" cy="4667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44895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A89F08-0F8A-64CE-0928-110D1651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 of list-based method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130008B-4371-6A88-3677-5C7BCE562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: O(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each stop symbol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symbols to get C(S’’) : O(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’) : O(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Merge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’) and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’’) : O(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i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Totally : O(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nl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58B9CDC-CE1B-B435-A514-2FB0801A4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22841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A89F08-0F8A-64CE-0928-110D1651F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 of red-black tree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130008B-4371-6A88-3677-5C7BCE5625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Totally : O((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en-US" altLang="zh-TW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zh-TW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</a:t>
            </a:r>
            <a:r>
              <a:rPr lang="en-US" altLang="zh-TW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58B9CDC-CE1B-B435-A514-2FB0801A4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6026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31554D3-484E-CAD8-6D38-3915C1B95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22189"/>
            <a:ext cx="10515600" cy="1325563"/>
          </a:xfrm>
        </p:spPr>
        <p:txBody>
          <a:bodyPr/>
          <a:lstStyle/>
          <a:p>
            <a:pPr algn="ctr"/>
            <a:r>
              <a:rPr lang="zh-TW" altLang="en-US">
                <a:latin typeface="Times New Roman"/>
                <a:ea typeface="新細明體"/>
                <a:cs typeface="Calibri Light"/>
              </a:rPr>
              <a:t>Thanks</a:t>
            </a:r>
            <a:endParaRPr lang="zh-TW" altLang="en-US">
              <a:latin typeface="Times New Roman"/>
              <a:cs typeface="Calibri Light" panose="020F0302020204030204"/>
            </a:endParaRPr>
          </a:p>
        </p:txBody>
      </p:sp>
      <p:sp>
        <p:nvSpPr>
          <p:cNvPr id="3" name="投影片編號版面配置區 2">
            <a:extLst>
              <a:ext uri="{FF2B5EF4-FFF2-40B4-BE49-F238E27FC236}">
                <a16:creationId xmlns:a16="http://schemas.microsoft.com/office/drawing/2014/main" id="{4D73BD2C-184A-508C-EF35-E45479D97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1403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097E57-26C3-4CA3-2065-E644EB044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/>
                <a:ea typeface="新細明體"/>
                <a:cs typeface="Times New Roman"/>
              </a:rPr>
              <a:t>Longest Increasing Circular Subsequence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2CA84DC-A629-576D-0E02-3978FFFE8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a sequence S = 4,6,2,8,1,3,12,9,5,7,11,10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IIS of S :</a:t>
            </a:r>
          </a:p>
          <a:p>
            <a:pPr marL="0" indent="0">
              <a:buNone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1 3 12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5 7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10</a:t>
            </a:r>
          </a:p>
          <a:p>
            <a:pPr marL="0" indent="0">
              <a:buNone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S=10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1 3 12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5 7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 12 9 5 7 11 10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4 6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1 3</a:t>
            </a: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0" indent="0">
              <a:buNone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S=6 2 8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1 3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12 9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5 7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 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DB00A380-85EF-5D79-8F24-A78C5E8EC2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395329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017528-0DB7-7E40-BCC0-1DF30EB94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Increasing Subsequence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AA09F56-9701-2C9D-E554-7E300AFAF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5535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S=4 6 2 8 1 3 12 9 5 7 11 10</a:t>
            </a:r>
          </a:p>
          <a:p>
            <a:pPr marL="0" indent="0">
              <a:buNone/>
            </a:pP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9BE09F44-24AB-425C-F77F-FF9D9F121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3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1149FD3F-63AE-E492-4EDD-EB9F72D78D44}"/>
              </a:ext>
            </a:extLst>
          </p:cNvPr>
          <p:cNvSpPr/>
          <p:nvPr/>
        </p:nvSpPr>
        <p:spPr>
          <a:xfrm>
            <a:off x="838200" y="2642715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4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4E165CAC-CDBA-3787-CE3C-BE85ECB2F1F9}"/>
              </a:ext>
            </a:extLst>
          </p:cNvPr>
          <p:cNvSpPr/>
          <p:nvPr/>
        </p:nvSpPr>
        <p:spPr>
          <a:xfrm>
            <a:off x="1879042" y="2642715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4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670A5268-6640-E168-8AE2-6B9F8384CD47}"/>
              </a:ext>
            </a:extLst>
          </p:cNvPr>
          <p:cNvSpPr/>
          <p:nvPr/>
        </p:nvSpPr>
        <p:spPr>
          <a:xfrm>
            <a:off x="2568191" y="2642715"/>
            <a:ext cx="542611" cy="543600"/>
          </a:xfrm>
          <a:prstGeom prst="rect">
            <a:avLst/>
          </a:prstGeom>
          <a:solidFill>
            <a:schemeClr val="bg1">
              <a:lumMod val="85000"/>
            </a:schemeClr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6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025C5A2A-81E7-C016-24D5-ABD2DE7CAC63}"/>
              </a:ext>
            </a:extLst>
          </p:cNvPr>
          <p:cNvSpPr/>
          <p:nvPr/>
        </p:nvSpPr>
        <p:spPr>
          <a:xfrm>
            <a:off x="3659275" y="2642715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4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ABF6A4B7-10EB-D1CD-8605-BC9848923949}"/>
              </a:ext>
            </a:extLst>
          </p:cNvPr>
          <p:cNvSpPr/>
          <p:nvPr/>
        </p:nvSpPr>
        <p:spPr>
          <a:xfrm>
            <a:off x="3659275" y="3276254"/>
            <a:ext cx="542611" cy="543600"/>
          </a:xfrm>
          <a:prstGeom prst="rect">
            <a:avLst/>
          </a:prstGeom>
          <a:solidFill>
            <a:schemeClr val="bg1">
              <a:lumMod val="85000"/>
            </a:schemeClr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24471846-550B-5A52-5821-34141DEC2692}"/>
              </a:ext>
            </a:extLst>
          </p:cNvPr>
          <p:cNvSpPr/>
          <p:nvPr/>
        </p:nvSpPr>
        <p:spPr>
          <a:xfrm>
            <a:off x="4354286" y="2642715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6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A1E1D16-EAC9-A57F-BC78-EB4EADD8C902}"/>
              </a:ext>
            </a:extLst>
          </p:cNvPr>
          <p:cNvSpPr/>
          <p:nvPr/>
        </p:nvSpPr>
        <p:spPr>
          <a:xfrm>
            <a:off x="5400989" y="2642715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4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149288B7-EF7E-68EB-3C97-229D2A22EB72}"/>
              </a:ext>
            </a:extLst>
          </p:cNvPr>
          <p:cNvSpPr/>
          <p:nvPr/>
        </p:nvSpPr>
        <p:spPr>
          <a:xfrm>
            <a:off x="5400989" y="3276254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17C0452F-4CA1-DB2E-5228-033F5D09A648}"/>
              </a:ext>
            </a:extLst>
          </p:cNvPr>
          <p:cNvSpPr/>
          <p:nvPr/>
        </p:nvSpPr>
        <p:spPr>
          <a:xfrm>
            <a:off x="6096000" y="2642715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6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EBF978F-3A59-1152-EEF2-7117999B20EA}"/>
              </a:ext>
            </a:extLst>
          </p:cNvPr>
          <p:cNvSpPr/>
          <p:nvPr/>
        </p:nvSpPr>
        <p:spPr>
          <a:xfrm>
            <a:off x="6791011" y="2644388"/>
            <a:ext cx="542611" cy="543600"/>
          </a:xfrm>
          <a:prstGeom prst="rect">
            <a:avLst/>
          </a:prstGeom>
          <a:solidFill>
            <a:schemeClr val="bg1">
              <a:lumMod val="85000"/>
            </a:schemeClr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8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8132F396-F1E1-A507-88B9-B0223716F03D}"/>
              </a:ext>
            </a:extLst>
          </p:cNvPr>
          <p:cNvSpPr/>
          <p:nvPr/>
        </p:nvSpPr>
        <p:spPr>
          <a:xfrm>
            <a:off x="7837714" y="2642715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4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B8CFDAE6-380C-E2B7-1025-11ADA7D87276}"/>
              </a:ext>
            </a:extLst>
          </p:cNvPr>
          <p:cNvSpPr/>
          <p:nvPr/>
        </p:nvSpPr>
        <p:spPr>
          <a:xfrm>
            <a:off x="7837714" y="3276254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5D57209A-D7A3-B5E3-FBB9-C326867F8613}"/>
              </a:ext>
            </a:extLst>
          </p:cNvPr>
          <p:cNvSpPr/>
          <p:nvPr/>
        </p:nvSpPr>
        <p:spPr>
          <a:xfrm>
            <a:off x="8532725" y="2642715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6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359973A6-5B9B-A708-F600-1BC777B27A19}"/>
              </a:ext>
            </a:extLst>
          </p:cNvPr>
          <p:cNvSpPr/>
          <p:nvPr/>
        </p:nvSpPr>
        <p:spPr>
          <a:xfrm>
            <a:off x="9227736" y="2644388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8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ADB7E031-F1FD-4551-C600-ED7384BCF631}"/>
              </a:ext>
            </a:extLst>
          </p:cNvPr>
          <p:cNvSpPr/>
          <p:nvPr/>
        </p:nvSpPr>
        <p:spPr>
          <a:xfrm>
            <a:off x="7837714" y="3909793"/>
            <a:ext cx="542611" cy="543600"/>
          </a:xfrm>
          <a:prstGeom prst="rect">
            <a:avLst/>
          </a:prstGeom>
          <a:solidFill>
            <a:schemeClr val="bg1">
              <a:lumMod val="85000"/>
            </a:schemeClr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B87761B6-2993-2C5E-B2F0-953EABB31027}"/>
              </a:ext>
            </a:extLst>
          </p:cNvPr>
          <p:cNvSpPr/>
          <p:nvPr/>
        </p:nvSpPr>
        <p:spPr>
          <a:xfrm>
            <a:off x="811404" y="4566426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4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60475E7E-A1CE-C84F-521B-7172C1B613B9}"/>
              </a:ext>
            </a:extLst>
          </p:cNvPr>
          <p:cNvSpPr/>
          <p:nvPr/>
        </p:nvSpPr>
        <p:spPr>
          <a:xfrm>
            <a:off x="811404" y="5199965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080AE036-D227-EFC7-8223-14997CE27DDC}"/>
              </a:ext>
            </a:extLst>
          </p:cNvPr>
          <p:cNvSpPr/>
          <p:nvPr/>
        </p:nvSpPr>
        <p:spPr>
          <a:xfrm>
            <a:off x="1506415" y="4566426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6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C06AF9AB-87CB-A803-FB2C-83208FCDCAB6}"/>
              </a:ext>
            </a:extLst>
          </p:cNvPr>
          <p:cNvSpPr/>
          <p:nvPr/>
        </p:nvSpPr>
        <p:spPr>
          <a:xfrm>
            <a:off x="2201426" y="4568099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8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614A955B-35F3-8B03-EC8B-B4DFD2CB4CE8}"/>
              </a:ext>
            </a:extLst>
          </p:cNvPr>
          <p:cNvSpPr/>
          <p:nvPr/>
        </p:nvSpPr>
        <p:spPr>
          <a:xfrm>
            <a:off x="811404" y="5833504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CED3652C-AD92-C975-46DC-9E67715AABFA}"/>
              </a:ext>
            </a:extLst>
          </p:cNvPr>
          <p:cNvSpPr/>
          <p:nvPr/>
        </p:nvSpPr>
        <p:spPr>
          <a:xfrm>
            <a:off x="1506415" y="5199965"/>
            <a:ext cx="542611" cy="543600"/>
          </a:xfrm>
          <a:prstGeom prst="rect">
            <a:avLst/>
          </a:prstGeom>
          <a:solidFill>
            <a:schemeClr val="bg1">
              <a:lumMod val="85000"/>
            </a:schemeClr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3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153AE6CB-1B99-A6F7-5AEF-56B058E226E4}"/>
              </a:ext>
            </a:extLst>
          </p:cNvPr>
          <p:cNvSpPr/>
          <p:nvPr/>
        </p:nvSpPr>
        <p:spPr>
          <a:xfrm>
            <a:off x="3235569" y="4566426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4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3393B79D-3D39-7A9E-D7C2-C01CBA843060}"/>
              </a:ext>
            </a:extLst>
          </p:cNvPr>
          <p:cNvSpPr/>
          <p:nvPr/>
        </p:nvSpPr>
        <p:spPr>
          <a:xfrm>
            <a:off x="3235569" y="5199965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F3D1108D-223A-02C4-7507-7B5FBA42A5E7}"/>
              </a:ext>
            </a:extLst>
          </p:cNvPr>
          <p:cNvSpPr/>
          <p:nvPr/>
        </p:nvSpPr>
        <p:spPr>
          <a:xfrm>
            <a:off x="3930580" y="4566426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6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1A2137A4-2A53-30C1-7471-89CCC063959F}"/>
              </a:ext>
            </a:extLst>
          </p:cNvPr>
          <p:cNvSpPr/>
          <p:nvPr/>
        </p:nvSpPr>
        <p:spPr>
          <a:xfrm>
            <a:off x="4625591" y="4568099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8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F1F7B05F-D7A9-DE13-B402-D66D9CD6AFDF}"/>
              </a:ext>
            </a:extLst>
          </p:cNvPr>
          <p:cNvSpPr/>
          <p:nvPr/>
        </p:nvSpPr>
        <p:spPr>
          <a:xfrm>
            <a:off x="3235569" y="5833504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5173CFC7-EC0A-13C7-BA9B-60C981E9EB1A}"/>
              </a:ext>
            </a:extLst>
          </p:cNvPr>
          <p:cNvSpPr/>
          <p:nvPr/>
        </p:nvSpPr>
        <p:spPr>
          <a:xfrm>
            <a:off x="3930580" y="5199965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3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226738D3-4C57-840D-D353-68E2EF6BDC7D}"/>
              </a:ext>
            </a:extLst>
          </p:cNvPr>
          <p:cNvSpPr/>
          <p:nvPr/>
        </p:nvSpPr>
        <p:spPr>
          <a:xfrm>
            <a:off x="5320602" y="4577025"/>
            <a:ext cx="542611" cy="543600"/>
          </a:xfrm>
          <a:prstGeom prst="rect">
            <a:avLst/>
          </a:prstGeom>
          <a:solidFill>
            <a:schemeClr val="bg1">
              <a:lumMod val="85000"/>
            </a:schemeClr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BFB929B5-8709-33B8-4D0A-638B3D735602}"/>
              </a:ext>
            </a:extLst>
          </p:cNvPr>
          <p:cNvSpPr/>
          <p:nvPr/>
        </p:nvSpPr>
        <p:spPr>
          <a:xfrm>
            <a:off x="6358094" y="4577025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4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9DDE1EC0-7AA9-4FEC-4318-D2B45847C6BF}"/>
              </a:ext>
            </a:extLst>
          </p:cNvPr>
          <p:cNvSpPr/>
          <p:nvPr/>
        </p:nvSpPr>
        <p:spPr>
          <a:xfrm>
            <a:off x="6358094" y="5210564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E36D2CF1-EA36-ACF9-8F95-45A267D42F67}"/>
              </a:ext>
            </a:extLst>
          </p:cNvPr>
          <p:cNvSpPr/>
          <p:nvPr/>
        </p:nvSpPr>
        <p:spPr>
          <a:xfrm>
            <a:off x="7053105" y="4577025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6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709B7229-6984-A998-6D5C-40659CEB1A18}"/>
              </a:ext>
            </a:extLst>
          </p:cNvPr>
          <p:cNvSpPr/>
          <p:nvPr/>
        </p:nvSpPr>
        <p:spPr>
          <a:xfrm>
            <a:off x="7748116" y="4578698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8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AC8B4D13-CE72-69F8-7F0C-89FDD2544875}"/>
              </a:ext>
            </a:extLst>
          </p:cNvPr>
          <p:cNvSpPr/>
          <p:nvPr/>
        </p:nvSpPr>
        <p:spPr>
          <a:xfrm>
            <a:off x="6358094" y="5844103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7A4DC947-15DF-0577-0D69-A88C010CE799}"/>
              </a:ext>
            </a:extLst>
          </p:cNvPr>
          <p:cNvSpPr/>
          <p:nvPr/>
        </p:nvSpPr>
        <p:spPr>
          <a:xfrm>
            <a:off x="7053105" y="5210564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3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BF1F9F47-D3E4-67A1-E71A-7F8CBB610807}"/>
              </a:ext>
            </a:extLst>
          </p:cNvPr>
          <p:cNvSpPr/>
          <p:nvPr/>
        </p:nvSpPr>
        <p:spPr>
          <a:xfrm>
            <a:off x="8443127" y="4587624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3EEBA768-9022-58B0-2741-77716873C056}"/>
              </a:ext>
            </a:extLst>
          </p:cNvPr>
          <p:cNvSpPr/>
          <p:nvPr/>
        </p:nvSpPr>
        <p:spPr>
          <a:xfrm>
            <a:off x="8443127" y="5222462"/>
            <a:ext cx="542611" cy="543600"/>
          </a:xfrm>
          <a:prstGeom prst="rect">
            <a:avLst/>
          </a:prstGeom>
          <a:solidFill>
            <a:schemeClr val="bg1">
              <a:lumMod val="85000"/>
            </a:schemeClr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9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963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21A097-4C84-A9D5-6CB4-C8B45A186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Longest Increasing Subsequence</a:t>
            </a:r>
            <a:endParaRPr lang="zh-TW" alt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59000293-6CF8-CEB9-A5C3-E5FA38D44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599" y="6356350"/>
            <a:ext cx="2743200" cy="365125"/>
          </a:xfrm>
        </p:spPr>
        <p:txBody>
          <a:bodyPr/>
          <a:lstStyle/>
          <a:p>
            <a:fld id="{C497B8E6-CB28-4350-9E62-3F3C29E41FED}" type="slidenum">
              <a:rPr lang="zh-TW" altLang="en-US" smtClean="0"/>
              <a:t>4</a:t>
            </a:fld>
            <a:endParaRPr lang="zh-TW" altLang="en-US"/>
          </a:p>
        </p:txBody>
      </p:sp>
      <p:sp>
        <p:nvSpPr>
          <p:cNvPr id="5" name="內容版面配置區 2">
            <a:extLst>
              <a:ext uri="{FF2B5EF4-FFF2-40B4-BE49-F238E27FC236}">
                <a16:creationId xmlns:a16="http://schemas.microsoft.com/office/drawing/2014/main" id="{503F9A8C-38AA-D83A-B412-4D0A1BBE174B}"/>
              </a:ext>
            </a:extLst>
          </p:cNvPr>
          <p:cNvSpPr txBox="1">
            <a:spLocks/>
          </p:cNvSpPr>
          <p:nvPr/>
        </p:nvSpPr>
        <p:spPr>
          <a:xfrm>
            <a:off x="838200" y="1825625"/>
            <a:ext cx="10515600" cy="45535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>
                <a:latin typeface="Times New Roman" panose="02020603050405020304" pitchFamily="18" charset="0"/>
                <a:cs typeface="Times New Roman" panose="02020603050405020304" pitchFamily="18" charset="0"/>
              </a:rPr>
              <a:t>S=4 6 2 8 1 3 12 9 5 7 11 10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65213542-28DF-3115-8805-494286E5F1DD}"/>
              </a:ext>
            </a:extLst>
          </p:cNvPr>
          <p:cNvSpPr/>
          <p:nvPr/>
        </p:nvSpPr>
        <p:spPr>
          <a:xfrm>
            <a:off x="838200" y="2551236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4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C7E4B3D-5156-459C-EC06-6DC09348E84C}"/>
              </a:ext>
            </a:extLst>
          </p:cNvPr>
          <p:cNvSpPr/>
          <p:nvPr/>
        </p:nvSpPr>
        <p:spPr>
          <a:xfrm>
            <a:off x="838200" y="3184775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C9BC54A0-5E99-269E-816A-5189EAD55B7F}"/>
              </a:ext>
            </a:extLst>
          </p:cNvPr>
          <p:cNvSpPr/>
          <p:nvPr/>
        </p:nvSpPr>
        <p:spPr>
          <a:xfrm>
            <a:off x="1533211" y="2551236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6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EBB1C193-5C80-7A29-673F-2C75A3806A89}"/>
              </a:ext>
            </a:extLst>
          </p:cNvPr>
          <p:cNvSpPr/>
          <p:nvPr/>
        </p:nvSpPr>
        <p:spPr>
          <a:xfrm>
            <a:off x="2228222" y="2552909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8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608D9DE0-012E-2BB6-584E-1B417E1320ED}"/>
              </a:ext>
            </a:extLst>
          </p:cNvPr>
          <p:cNvSpPr/>
          <p:nvPr/>
        </p:nvSpPr>
        <p:spPr>
          <a:xfrm>
            <a:off x="838200" y="3818314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064E4E9F-93B1-3A5C-0C84-D243CA77977A}"/>
              </a:ext>
            </a:extLst>
          </p:cNvPr>
          <p:cNvSpPr/>
          <p:nvPr/>
        </p:nvSpPr>
        <p:spPr>
          <a:xfrm>
            <a:off x="1533211" y="3184775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3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7C86161B-4943-0C07-DBCB-599F8A0B98C7}"/>
              </a:ext>
            </a:extLst>
          </p:cNvPr>
          <p:cNvSpPr/>
          <p:nvPr/>
        </p:nvSpPr>
        <p:spPr>
          <a:xfrm>
            <a:off x="2923233" y="2561835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700F850B-5EA6-14B3-E7DF-FB202232628F}"/>
              </a:ext>
            </a:extLst>
          </p:cNvPr>
          <p:cNvSpPr/>
          <p:nvPr/>
        </p:nvSpPr>
        <p:spPr>
          <a:xfrm>
            <a:off x="2921559" y="3174176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9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22CBF5FC-BB3F-17C9-CC3F-6603C3C04D7C}"/>
              </a:ext>
            </a:extLst>
          </p:cNvPr>
          <p:cNvSpPr/>
          <p:nvPr/>
        </p:nvSpPr>
        <p:spPr>
          <a:xfrm>
            <a:off x="2228222" y="3174667"/>
            <a:ext cx="542611" cy="543600"/>
          </a:xfrm>
          <a:prstGeom prst="rect">
            <a:avLst/>
          </a:prstGeom>
          <a:solidFill>
            <a:schemeClr val="bg1">
              <a:lumMod val="85000"/>
            </a:schemeClr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5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6B07BAD-730C-54C7-C69E-CB3F4B25071A}"/>
              </a:ext>
            </a:extLst>
          </p:cNvPr>
          <p:cNvSpPr/>
          <p:nvPr/>
        </p:nvSpPr>
        <p:spPr>
          <a:xfrm>
            <a:off x="3974960" y="2549563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4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24628829-9F30-7F53-05D4-B6ABB90BC2C0}"/>
              </a:ext>
            </a:extLst>
          </p:cNvPr>
          <p:cNvSpPr/>
          <p:nvPr/>
        </p:nvSpPr>
        <p:spPr>
          <a:xfrm>
            <a:off x="3974960" y="3183102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D33464EF-424F-9401-7942-F471B224EAED}"/>
              </a:ext>
            </a:extLst>
          </p:cNvPr>
          <p:cNvSpPr/>
          <p:nvPr/>
        </p:nvSpPr>
        <p:spPr>
          <a:xfrm>
            <a:off x="4669971" y="2549563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6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889B2274-801D-8C00-0780-2075809C27EE}"/>
              </a:ext>
            </a:extLst>
          </p:cNvPr>
          <p:cNvSpPr/>
          <p:nvPr/>
        </p:nvSpPr>
        <p:spPr>
          <a:xfrm>
            <a:off x="5364982" y="2551236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8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E64353DF-55D0-037A-607A-808EB1AE53BF}"/>
              </a:ext>
            </a:extLst>
          </p:cNvPr>
          <p:cNvSpPr/>
          <p:nvPr/>
        </p:nvSpPr>
        <p:spPr>
          <a:xfrm>
            <a:off x="3974960" y="3816641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6386DDA2-BC1A-7F91-1AC3-BA746C170B9B}"/>
              </a:ext>
            </a:extLst>
          </p:cNvPr>
          <p:cNvSpPr/>
          <p:nvPr/>
        </p:nvSpPr>
        <p:spPr>
          <a:xfrm>
            <a:off x="4669971" y="3183102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3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0A20D41E-FBEC-53A0-0A92-BDFACB9B54F9}"/>
              </a:ext>
            </a:extLst>
          </p:cNvPr>
          <p:cNvSpPr/>
          <p:nvPr/>
        </p:nvSpPr>
        <p:spPr>
          <a:xfrm>
            <a:off x="6059993" y="2560162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013897E0-D6C0-0C93-DB3E-32FB284B587E}"/>
              </a:ext>
            </a:extLst>
          </p:cNvPr>
          <p:cNvSpPr/>
          <p:nvPr/>
        </p:nvSpPr>
        <p:spPr>
          <a:xfrm>
            <a:off x="6058319" y="3172503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9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F8A4B180-FD50-F74C-EC43-EFFD5F9B2C86}"/>
              </a:ext>
            </a:extLst>
          </p:cNvPr>
          <p:cNvSpPr/>
          <p:nvPr/>
        </p:nvSpPr>
        <p:spPr>
          <a:xfrm>
            <a:off x="5364982" y="3172994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5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4B3F904F-412B-2AB7-8DDA-9F084DBFE2B3}"/>
              </a:ext>
            </a:extLst>
          </p:cNvPr>
          <p:cNvSpPr/>
          <p:nvPr/>
        </p:nvSpPr>
        <p:spPr>
          <a:xfrm>
            <a:off x="6058318" y="3816641"/>
            <a:ext cx="542611" cy="543600"/>
          </a:xfrm>
          <a:prstGeom prst="rect">
            <a:avLst/>
          </a:prstGeom>
          <a:solidFill>
            <a:schemeClr val="bg1">
              <a:lumMod val="85000"/>
            </a:schemeClr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7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BB9DD4D4-DCC9-30F3-2E54-3C79A86B8DC9}"/>
              </a:ext>
            </a:extLst>
          </p:cNvPr>
          <p:cNvSpPr/>
          <p:nvPr/>
        </p:nvSpPr>
        <p:spPr>
          <a:xfrm>
            <a:off x="7100834" y="2538964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4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6" name="矩形 25">
            <a:extLst>
              <a:ext uri="{FF2B5EF4-FFF2-40B4-BE49-F238E27FC236}">
                <a16:creationId xmlns:a16="http://schemas.microsoft.com/office/drawing/2014/main" id="{777E5F12-87EE-24BF-B709-881853E81CD8}"/>
              </a:ext>
            </a:extLst>
          </p:cNvPr>
          <p:cNvSpPr/>
          <p:nvPr/>
        </p:nvSpPr>
        <p:spPr>
          <a:xfrm>
            <a:off x="7100834" y="3172503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461FEE5D-9590-5276-3F7E-54A4CE4F8BFF}"/>
              </a:ext>
            </a:extLst>
          </p:cNvPr>
          <p:cNvSpPr/>
          <p:nvPr/>
        </p:nvSpPr>
        <p:spPr>
          <a:xfrm>
            <a:off x="7795845" y="2538964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6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39C62456-113A-B617-A8FA-A10963E8B17B}"/>
              </a:ext>
            </a:extLst>
          </p:cNvPr>
          <p:cNvSpPr/>
          <p:nvPr/>
        </p:nvSpPr>
        <p:spPr>
          <a:xfrm>
            <a:off x="8490856" y="2540637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8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id="{A761B50E-214D-CE1B-A64F-E6318BA858DE}"/>
              </a:ext>
            </a:extLst>
          </p:cNvPr>
          <p:cNvSpPr/>
          <p:nvPr/>
        </p:nvSpPr>
        <p:spPr>
          <a:xfrm>
            <a:off x="7100834" y="3806042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B4301A8D-DCEC-C79E-4B88-9E7DCFE0B39C}"/>
              </a:ext>
            </a:extLst>
          </p:cNvPr>
          <p:cNvSpPr/>
          <p:nvPr/>
        </p:nvSpPr>
        <p:spPr>
          <a:xfrm>
            <a:off x="7795845" y="3172503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3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703FDC84-997B-F698-0344-C362BB94D692}"/>
              </a:ext>
            </a:extLst>
          </p:cNvPr>
          <p:cNvSpPr/>
          <p:nvPr/>
        </p:nvSpPr>
        <p:spPr>
          <a:xfrm>
            <a:off x="9184192" y="2549563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C9326147-6BAF-217D-9D61-4C13C2E9A1B0}"/>
              </a:ext>
            </a:extLst>
          </p:cNvPr>
          <p:cNvSpPr/>
          <p:nvPr/>
        </p:nvSpPr>
        <p:spPr>
          <a:xfrm>
            <a:off x="9182518" y="3161904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9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E63AE641-09C4-29E9-2365-032F96DF3C5F}"/>
              </a:ext>
            </a:extLst>
          </p:cNvPr>
          <p:cNvSpPr/>
          <p:nvPr/>
        </p:nvSpPr>
        <p:spPr>
          <a:xfrm>
            <a:off x="8490856" y="3162395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5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FFAC4930-97C2-AE4A-EBEB-6E0383356CA3}"/>
              </a:ext>
            </a:extLst>
          </p:cNvPr>
          <p:cNvSpPr/>
          <p:nvPr/>
        </p:nvSpPr>
        <p:spPr>
          <a:xfrm>
            <a:off x="9182517" y="3806042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7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19B362DB-5331-B14C-2E74-3CF14C532860}"/>
              </a:ext>
            </a:extLst>
          </p:cNvPr>
          <p:cNvSpPr/>
          <p:nvPr/>
        </p:nvSpPr>
        <p:spPr>
          <a:xfrm>
            <a:off x="9877528" y="2560162"/>
            <a:ext cx="542611" cy="543600"/>
          </a:xfrm>
          <a:prstGeom prst="rect">
            <a:avLst/>
          </a:prstGeom>
          <a:solidFill>
            <a:schemeClr val="bg1">
              <a:lumMod val="85000"/>
            </a:schemeClr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6" name="矩形 35">
            <a:extLst>
              <a:ext uri="{FF2B5EF4-FFF2-40B4-BE49-F238E27FC236}">
                <a16:creationId xmlns:a16="http://schemas.microsoft.com/office/drawing/2014/main" id="{CA8FAD81-1E5E-9AE5-435D-E05525A7C915}"/>
              </a:ext>
            </a:extLst>
          </p:cNvPr>
          <p:cNvSpPr/>
          <p:nvPr/>
        </p:nvSpPr>
        <p:spPr>
          <a:xfrm>
            <a:off x="838200" y="4910797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4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206742C7-54C3-A45B-50FA-765F1B3CCCDF}"/>
              </a:ext>
            </a:extLst>
          </p:cNvPr>
          <p:cNvSpPr/>
          <p:nvPr/>
        </p:nvSpPr>
        <p:spPr>
          <a:xfrm>
            <a:off x="838200" y="5544336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C398F2E7-4198-6523-F48D-23B9518507D8}"/>
              </a:ext>
            </a:extLst>
          </p:cNvPr>
          <p:cNvSpPr/>
          <p:nvPr/>
        </p:nvSpPr>
        <p:spPr>
          <a:xfrm>
            <a:off x="1533211" y="4910797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6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23A93926-5919-257B-19E2-40A139C650F9}"/>
              </a:ext>
            </a:extLst>
          </p:cNvPr>
          <p:cNvSpPr/>
          <p:nvPr/>
        </p:nvSpPr>
        <p:spPr>
          <a:xfrm>
            <a:off x="2228222" y="4912470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8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805847A1-BB1A-C9F9-EC9A-B4132BAE8D09}"/>
              </a:ext>
            </a:extLst>
          </p:cNvPr>
          <p:cNvSpPr/>
          <p:nvPr/>
        </p:nvSpPr>
        <p:spPr>
          <a:xfrm>
            <a:off x="838200" y="6177875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E22A253E-7E49-F060-E913-DB101BED5000}"/>
              </a:ext>
            </a:extLst>
          </p:cNvPr>
          <p:cNvSpPr/>
          <p:nvPr/>
        </p:nvSpPr>
        <p:spPr>
          <a:xfrm>
            <a:off x="1533211" y="5544336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3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470CC863-FBC8-7E5C-3F86-198CBB0F3C1D}"/>
              </a:ext>
            </a:extLst>
          </p:cNvPr>
          <p:cNvSpPr/>
          <p:nvPr/>
        </p:nvSpPr>
        <p:spPr>
          <a:xfrm>
            <a:off x="2921558" y="4921396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3" name="矩形 42">
            <a:extLst>
              <a:ext uri="{FF2B5EF4-FFF2-40B4-BE49-F238E27FC236}">
                <a16:creationId xmlns:a16="http://schemas.microsoft.com/office/drawing/2014/main" id="{13374ED0-D1E8-8EAF-885B-16D3D7E450A5}"/>
              </a:ext>
            </a:extLst>
          </p:cNvPr>
          <p:cNvSpPr/>
          <p:nvPr/>
        </p:nvSpPr>
        <p:spPr>
          <a:xfrm>
            <a:off x="2919884" y="5533737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9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B98EFE58-372F-AF2B-A7E4-265447484278}"/>
              </a:ext>
            </a:extLst>
          </p:cNvPr>
          <p:cNvSpPr/>
          <p:nvPr/>
        </p:nvSpPr>
        <p:spPr>
          <a:xfrm>
            <a:off x="2228222" y="5534228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5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988757A1-8B1D-E7F8-A0EA-F066F460DF56}"/>
              </a:ext>
            </a:extLst>
          </p:cNvPr>
          <p:cNvSpPr/>
          <p:nvPr/>
        </p:nvSpPr>
        <p:spPr>
          <a:xfrm>
            <a:off x="2919883" y="6177875"/>
            <a:ext cx="542611" cy="543600"/>
          </a:xfrm>
          <a:prstGeom prst="rect">
            <a:avLst/>
          </a:prstGeom>
          <a:solidFill>
            <a:schemeClr val="bg1"/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7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6" name="矩形 45">
            <a:extLst>
              <a:ext uri="{FF2B5EF4-FFF2-40B4-BE49-F238E27FC236}">
                <a16:creationId xmlns:a16="http://schemas.microsoft.com/office/drawing/2014/main" id="{694049EC-9554-F1F9-12DA-473D40DE4159}"/>
              </a:ext>
            </a:extLst>
          </p:cNvPr>
          <p:cNvSpPr/>
          <p:nvPr/>
        </p:nvSpPr>
        <p:spPr>
          <a:xfrm>
            <a:off x="3614894" y="4931995"/>
            <a:ext cx="542611" cy="543600"/>
          </a:xfrm>
          <a:prstGeom prst="rect">
            <a:avLst/>
          </a:prstGeom>
          <a:solidFill>
            <a:schemeClr val="bg1">
              <a:lumMod val="85000"/>
            </a:schemeClr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10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F7B0C284-EBF1-6CD2-D18F-98ADCF651D17}"/>
              </a:ext>
            </a:extLst>
          </p:cNvPr>
          <p:cNvSpPr/>
          <p:nvPr/>
        </p:nvSpPr>
        <p:spPr>
          <a:xfrm>
            <a:off x="3614893" y="5544336"/>
            <a:ext cx="542611" cy="543600"/>
          </a:xfrm>
          <a:prstGeom prst="rect">
            <a:avLst/>
          </a:prstGeom>
          <a:solidFill>
            <a:schemeClr val="bg1">
              <a:lumMod val="85000"/>
            </a:schemeClr>
          </a:solidFill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8" name="文字方塊 47">
            <a:extLst>
              <a:ext uri="{FF2B5EF4-FFF2-40B4-BE49-F238E27FC236}">
                <a16:creationId xmlns:a16="http://schemas.microsoft.com/office/drawing/2014/main" id="{BBEBA5FA-75F7-1AEF-E624-33A95A8D947D}"/>
              </a:ext>
            </a:extLst>
          </p:cNvPr>
          <p:cNvSpPr txBox="1"/>
          <p:nvPr/>
        </p:nvSpPr>
        <p:spPr>
          <a:xfrm>
            <a:off x="6447273" y="5257412"/>
            <a:ext cx="4326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complexity : </a:t>
            </a:r>
            <a:r>
              <a:rPr lang="en-US" altLang="zh-TW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loglog</a:t>
            </a:r>
            <a:r>
              <a:rPr lang="en-US" altLang="zh-TW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endParaRPr lang="zh-TW" alt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925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290D41E-90E5-4F6A-CDE7-C30AB210A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Lemma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C18F4CA-6856-797D-B02D-FBA145FF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595593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12,9,5,7,11,10,4,6,2,8,1,3</a:t>
            </a:r>
          </a:p>
          <a:p>
            <a:pPr marL="0" indent="0">
              <a:buNone/>
            </a:pP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CAB4405-33AF-1897-D732-4B435DFAF4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5</a:t>
            </a:fld>
            <a:endParaRPr lang="zh-TW" altLang="en-US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684A3DEC-87BF-5BA6-3FFA-B436B68E6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859" y="244934"/>
            <a:ext cx="7675916" cy="1565943"/>
          </a:xfrm>
          <a:prstGeom prst="rect">
            <a:avLst/>
          </a:prstGeom>
        </p:spPr>
      </p:pic>
      <p:sp>
        <p:nvSpPr>
          <p:cNvPr id="11" name="矩形 10">
            <a:extLst>
              <a:ext uri="{FF2B5EF4-FFF2-40B4-BE49-F238E27FC236}">
                <a16:creationId xmlns:a16="http://schemas.microsoft.com/office/drawing/2014/main" id="{AEA7AE01-920A-8416-0DF2-7E7F3827E63B}"/>
              </a:ext>
            </a:extLst>
          </p:cNvPr>
          <p:cNvSpPr/>
          <p:nvPr/>
        </p:nvSpPr>
        <p:spPr>
          <a:xfrm>
            <a:off x="838200" y="2719835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4EB9BC6E-7204-F751-1A44-798C50853948}"/>
              </a:ext>
            </a:extLst>
          </p:cNvPr>
          <p:cNvSpPr/>
          <p:nvPr/>
        </p:nvSpPr>
        <p:spPr>
          <a:xfrm>
            <a:off x="1452404" y="2719835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7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6E91F4D1-06B0-7729-2232-CC6836188670}"/>
              </a:ext>
            </a:extLst>
          </p:cNvPr>
          <p:cNvSpPr/>
          <p:nvPr/>
        </p:nvSpPr>
        <p:spPr>
          <a:xfrm>
            <a:off x="2066608" y="2719835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76F2CB1E-654C-9E55-CF0C-426789E5D10E}"/>
              </a:ext>
            </a:extLst>
          </p:cNvPr>
          <p:cNvSpPr/>
          <p:nvPr/>
        </p:nvSpPr>
        <p:spPr>
          <a:xfrm>
            <a:off x="1452404" y="3318694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6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F5B58C0F-9C97-23EA-FF77-4168FCE53EB4}"/>
              </a:ext>
            </a:extLst>
          </p:cNvPr>
          <p:cNvSpPr/>
          <p:nvPr/>
        </p:nvSpPr>
        <p:spPr>
          <a:xfrm>
            <a:off x="838199" y="3917553"/>
            <a:ext cx="538420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5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134127D2-6E30-0D89-E800-802639921C96}"/>
              </a:ext>
            </a:extLst>
          </p:cNvPr>
          <p:cNvSpPr/>
          <p:nvPr/>
        </p:nvSpPr>
        <p:spPr>
          <a:xfrm>
            <a:off x="834008" y="4516412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4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630006BB-BF65-22A1-1F04-65475478B9E5}"/>
              </a:ext>
            </a:extLst>
          </p:cNvPr>
          <p:cNvSpPr/>
          <p:nvPr/>
        </p:nvSpPr>
        <p:spPr>
          <a:xfrm>
            <a:off x="829818" y="5115271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0" name="矩形 19">
            <a:extLst>
              <a:ext uri="{FF2B5EF4-FFF2-40B4-BE49-F238E27FC236}">
                <a16:creationId xmlns:a16="http://schemas.microsoft.com/office/drawing/2014/main" id="{0FE03A8C-171B-E70C-6436-F05F873DD964}"/>
              </a:ext>
            </a:extLst>
          </p:cNvPr>
          <p:cNvSpPr/>
          <p:nvPr/>
        </p:nvSpPr>
        <p:spPr>
          <a:xfrm>
            <a:off x="845720" y="5714130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294A961B-F17C-CB00-1505-68C82F80F0F1}"/>
              </a:ext>
            </a:extLst>
          </p:cNvPr>
          <p:cNvSpPr/>
          <p:nvPr/>
        </p:nvSpPr>
        <p:spPr>
          <a:xfrm>
            <a:off x="834008" y="3318694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9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86ABBD28-BB37-710F-045C-45BBAED626E5}"/>
              </a:ext>
            </a:extLst>
          </p:cNvPr>
          <p:cNvSpPr/>
          <p:nvPr/>
        </p:nvSpPr>
        <p:spPr>
          <a:xfrm>
            <a:off x="1452403" y="3917553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3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:a16="http://schemas.microsoft.com/office/drawing/2014/main" id="{295D232C-8306-42BF-ED74-FAE0501CC2CC}"/>
              </a:ext>
            </a:extLst>
          </p:cNvPr>
          <p:cNvSpPr/>
          <p:nvPr/>
        </p:nvSpPr>
        <p:spPr>
          <a:xfrm>
            <a:off x="2066607" y="3320589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10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B1E89BA8-5B0D-F89E-2554-D4F6936EAA2F}"/>
              </a:ext>
            </a:extLst>
          </p:cNvPr>
          <p:cNvSpPr/>
          <p:nvPr/>
        </p:nvSpPr>
        <p:spPr>
          <a:xfrm>
            <a:off x="7158206" y="3318694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3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55840E64-700B-4A5B-D24C-2CAD79064241}"/>
              </a:ext>
            </a:extLst>
          </p:cNvPr>
          <p:cNvSpPr/>
          <p:nvPr/>
        </p:nvSpPr>
        <p:spPr>
          <a:xfrm>
            <a:off x="6523050" y="2719835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4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75CEB2E1-AB3C-1C6C-C3E3-0402DC46D029}"/>
              </a:ext>
            </a:extLst>
          </p:cNvPr>
          <p:cNvSpPr/>
          <p:nvPr/>
        </p:nvSpPr>
        <p:spPr>
          <a:xfrm>
            <a:off x="7158206" y="2719835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6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39" name="矩形 38">
            <a:extLst>
              <a:ext uri="{FF2B5EF4-FFF2-40B4-BE49-F238E27FC236}">
                <a16:creationId xmlns:a16="http://schemas.microsoft.com/office/drawing/2014/main" id="{D70A8382-BC2B-655F-EA34-E90AB537AF04}"/>
              </a:ext>
            </a:extLst>
          </p:cNvPr>
          <p:cNvSpPr/>
          <p:nvPr/>
        </p:nvSpPr>
        <p:spPr>
          <a:xfrm>
            <a:off x="7797552" y="2719835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8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A7B9D979-F5CA-8984-02F2-E61CB1FC4259}"/>
              </a:ext>
            </a:extLst>
          </p:cNvPr>
          <p:cNvSpPr/>
          <p:nvPr/>
        </p:nvSpPr>
        <p:spPr>
          <a:xfrm>
            <a:off x="8436898" y="2719835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2" name="矩形 41">
            <a:extLst>
              <a:ext uri="{FF2B5EF4-FFF2-40B4-BE49-F238E27FC236}">
                <a16:creationId xmlns:a16="http://schemas.microsoft.com/office/drawing/2014/main" id="{736D9ECC-F0BF-4662-73B2-069D7E3C5DD6}"/>
              </a:ext>
            </a:extLst>
          </p:cNvPr>
          <p:cNvSpPr/>
          <p:nvPr/>
        </p:nvSpPr>
        <p:spPr>
          <a:xfrm>
            <a:off x="9076244" y="2719835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4" name="矩形 43">
            <a:extLst>
              <a:ext uri="{FF2B5EF4-FFF2-40B4-BE49-F238E27FC236}">
                <a16:creationId xmlns:a16="http://schemas.microsoft.com/office/drawing/2014/main" id="{D0BC0276-85C1-0316-B47D-A3A217AC0D62}"/>
              </a:ext>
            </a:extLst>
          </p:cNvPr>
          <p:cNvSpPr/>
          <p:nvPr/>
        </p:nvSpPr>
        <p:spPr>
          <a:xfrm>
            <a:off x="6518860" y="3318694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5" name="矩形 44">
            <a:extLst>
              <a:ext uri="{FF2B5EF4-FFF2-40B4-BE49-F238E27FC236}">
                <a16:creationId xmlns:a16="http://schemas.microsoft.com/office/drawing/2014/main" id="{5EA3B92E-8CE9-BF2A-79AD-E8DA2ABC0AC2}"/>
              </a:ext>
            </a:extLst>
          </p:cNvPr>
          <p:cNvSpPr/>
          <p:nvPr/>
        </p:nvSpPr>
        <p:spPr>
          <a:xfrm>
            <a:off x="6518859" y="3921266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13140A9F-77BB-34C5-8F1F-FA83C34C58AD}"/>
              </a:ext>
            </a:extLst>
          </p:cNvPr>
          <p:cNvSpPr/>
          <p:nvPr/>
        </p:nvSpPr>
        <p:spPr>
          <a:xfrm>
            <a:off x="7797551" y="3318694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5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5F66FF42-5306-F44D-C02A-F8A3D621563E}"/>
              </a:ext>
            </a:extLst>
          </p:cNvPr>
          <p:cNvSpPr/>
          <p:nvPr/>
        </p:nvSpPr>
        <p:spPr>
          <a:xfrm>
            <a:off x="8436896" y="3318694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9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90C55C37-ED39-6DAA-A6AD-DACA26F2EDA4}"/>
              </a:ext>
            </a:extLst>
          </p:cNvPr>
          <p:cNvSpPr/>
          <p:nvPr/>
        </p:nvSpPr>
        <p:spPr>
          <a:xfrm>
            <a:off x="8436895" y="3912944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7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55F938E5-A627-85C7-C8CD-6CF0531CDABB}"/>
              </a:ext>
            </a:extLst>
          </p:cNvPr>
          <p:cNvSpPr/>
          <p:nvPr/>
        </p:nvSpPr>
        <p:spPr>
          <a:xfrm>
            <a:off x="9076241" y="3330016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10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51" name="內容版面配置區 2">
            <a:extLst>
              <a:ext uri="{FF2B5EF4-FFF2-40B4-BE49-F238E27FC236}">
                <a16:creationId xmlns:a16="http://schemas.microsoft.com/office/drawing/2014/main" id="{B6599E14-EC8F-5FA8-3AAA-6FE4500BD382}"/>
              </a:ext>
            </a:extLst>
          </p:cNvPr>
          <p:cNvSpPr txBox="1">
            <a:spLocks/>
          </p:cNvSpPr>
          <p:nvPr/>
        </p:nvSpPr>
        <p:spPr>
          <a:xfrm>
            <a:off x="6518859" y="1785443"/>
            <a:ext cx="4706815" cy="5955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zh-TW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zh-TW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rot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4,6,2,8,1,3,12,9,5,7,11,10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BAA8C509-2954-DAEC-828D-637B7639A9F1}"/>
              </a:ext>
            </a:extLst>
          </p:cNvPr>
          <p:cNvSpPr/>
          <p:nvPr/>
        </p:nvSpPr>
        <p:spPr>
          <a:xfrm>
            <a:off x="723481" y="2522136"/>
            <a:ext cx="1999622" cy="80788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7EF9CBEB-B0F2-B528-CBE9-F766C6BE6F12}"/>
              </a:ext>
            </a:extLst>
          </p:cNvPr>
          <p:cNvSpPr/>
          <p:nvPr/>
        </p:nvSpPr>
        <p:spPr>
          <a:xfrm>
            <a:off x="6448174" y="2533776"/>
            <a:ext cx="3318824" cy="80788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43980495-612F-083D-2097-42F81BB4E8B4}"/>
              </a:ext>
            </a:extLst>
          </p:cNvPr>
          <p:cNvSpPr/>
          <p:nvPr/>
        </p:nvSpPr>
        <p:spPr>
          <a:xfrm>
            <a:off x="2066607" y="3912944"/>
            <a:ext cx="54261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8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747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0028C4-A8CF-E2BB-68AC-27A799FEB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cover merging algorithm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F95DC0-CC9F-B58B-4816-CCD332C2B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4,6,2,8,1,3,12,9,5,7,11,10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S’= 4,6,2,8,1,3                                       S’’ = 12,9,5,7,11,10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602CAF2-AF1C-1BF9-BA7C-2CE69E8C5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4FAD2CD-0BDD-D3E3-C105-88554E7AA273}"/>
              </a:ext>
            </a:extLst>
          </p:cNvPr>
          <p:cNvSpPr/>
          <p:nvPr/>
        </p:nvSpPr>
        <p:spPr>
          <a:xfrm>
            <a:off x="838200" y="3729494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4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6BD7796-4C10-85B5-9A8C-84A6DB64171A}"/>
              </a:ext>
            </a:extLst>
          </p:cNvPr>
          <p:cNvSpPr/>
          <p:nvPr/>
        </p:nvSpPr>
        <p:spPr>
          <a:xfrm>
            <a:off x="1498874" y="3729494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6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856D810-C3D0-E523-E2C8-2D2C2994D514}"/>
              </a:ext>
            </a:extLst>
          </p:cNvPr>
          <p:cNvSpPr/>
          <p:nvPr/>
        </p:nvSpPr>
        <p:spPr>
          <a:xfrm>
            <a:off x="838200" y="4317596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6241CFE-7750-0632-06F1-0D6ED15C5CA5}"/>
              </a:ext>
            </a:extLst>
          </p:cNvPr>
          <p:cNvSpPr/>
          <p:nvPr/>
        </p:nvSpPr>
        <p:spPr>
          <a:xfrm>
            <a:off x="1498874" y="4317596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3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83D07AF-F7B0-2DA5-DF22-F07D56A2D914}"/>
              </a:ext>
            </a:extLst>
          </p:cNvPr>
          <p:cNvSpPr/>
          <p:nvPr/>
        </p:nvSpPr>
        <p:spPr>
          <a:xfrm>
            <a:off x="2159548" y="3729494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8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1DCC2B9-52C7-150A-A470-6E613FA1D40C}"/>
              </a:ext>
            </a:extLst>
          </p:cNvPr>
          <p:cNvSpPr/>
          <p:nvPr/>
        </p:nvSpPr>
        <p:spPr>
          <a:xfrm>
            <a:off x="838200" y="4929025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69449E6-70D3-7D44-95F1-D5F07EF66F1D}"/>
              </a:ext>
            </a:extLst>
          </p:cNvPr>
          <p:cNvSpPr/>
          <p:nvPr/>
        </p:nvSpPr>
        <p:spPr>
          <a:xfrm>
            <a:off x="6080914" y="3563937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2D9604E-F65A-49A4-A712-2A8DA71B6945}"/>
              </a:ext>
            </a:extLst>
          </p:cNvPr>
          <p:cNvSpPr/>
          <p:nvPr/>
        </p:nvSpPr>
        <p:spPr>
          <a:xfrm>
            <a:off x="6741588" y="3563937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7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3EF22FC-E982-8401-79F1-D51236B41565}"/>
              </a:ext>
            </a:extLst>
          </p:cNvPr>
          <p:cNvSpPr/>
          <p:nvPr/>
        </p:nvSpPr>
        <p:spPr>
          <a:xfrm>
            <a:off x="6080914" y="4152039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9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1BFE104-9156-4061-ACFA-CC25D3816066}"/>
              </a:ext>
            </a:extLst>
          </p:cNvPr>
          <p:cNvSpPr/>
          <p:nvPr/>
        </p:nvSpPr>
        <p:spPr>
          <a:xfrm>
            <a:off x="7402262" y="4152039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10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56A69DA-8976-73CB-EC5D-FB024929BD3F}"/>
              </a:ext>
            </a:extLst>
          </p:cNvPr>
          <p:cNvSpPr/>
          <p:nvPr/>
        </p:nvSpPr>
        <p:spPr>
          <a:xfrm>
            <a:off x="7402262" y="3563937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8B5A224-A7CF-5D29-1FF1-447690B8E243}"/>
              </a:ext>
            </a:extLst>
          </p:cNvPr>
          <p:cNvSpPr/>
          <p:nvPr/>
        </p:nvSpPr>
        <p:spPr>
          <a:xfrm>
            <a:off x="6080914" y="4763468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5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850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0028C4-A8CF-E2BB-68AC-27A799FEB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cover merging algorithm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F95DC0-CC9F-B58B-4816-CCD332C2B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4,6,2,8,1,3,12,9,5,7,11,10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S’= 4,6,2,8,1,3                                       S’’ = 12,9,5,7,11,10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602CAF2-AF1C-1BF9-BA7C-2CE69E8C5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4FAD2CD-0BDD-D3E3-C105-88554E7AA273}"/>
              </a:ext>
            </a:extLst>
          </p:cNvPr>
          <p:cNvSpPr/>
          <p:nvPr/>
        </p:nvSpPr>
        <p:spPr>
          <a:xfrm>
            <a:off x="838200" y="3729494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4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6BD7796-4C10-85B5-9A8C-84A6DB64171A}"/>
              </a:ext>
            </a:extLst>
          </p:cNvPr>
          <p:cNvSpPr/>
          <p:nvPr/>
        </p:nvSpPr>
        <p:spPr>
          <a:xfrm>
            <a:off x="1498874" y="3729494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6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856D810-C3D0-E523-E2C8-2D2C2994D514}"/>
              </a:ext>
            </a:extLst>
          </p:cNvPr>
          <p:cNvSpPr/>
          <p:nvPr/>
        </p:nvSpPr>
        <p:spPr>
          <a:xfrm>
            <a:off x="838200" y="4317596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6241CFE-7750-0632-06F1-0D6ED15C5CA5}"/>
              </a:ext>
            </a:extLst>
          </p:cNvPr>
          <p:cNvSpPr/>
          <p:nvPr/>
        </p:nvSpPr>
        <p:spPr>
          <a:xfrm>
            <a:off x="1498874" y="4317596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3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83D07AF-F7B0-2DA5-DF22-F07D56A2D914}"/>
              </a:ext>
            </a:extLst>
          </p:cNvPr>
          <p:cNvSpPr/>
          <p:nvPr/>
        </p:nvSpPr>
        <p:spPr>
          <a:xfrm>
            <a:off x="2159548" y="3729494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8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1DCC2B9-52C7-150A-A470-6E613FA1D40C}"/>
              </a:ext>
            </a:extLst>
          </p:cNvPr>
          <p:cNvSpPr/>
          <p:nvPr/>
        </p:nvSpPr>
        <p:spPr>
          <a:xfrm>
            <a:off x="838200" y="4929025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69449E6-70D3-7D44-95F1-D5F07EF66F1D}"/>
              </a:ext>
            </a:extLst>
          </p:cNvPr>
          <p:cNvSpPr/>
          <p:nvPr/>
        </p:nvSpPr>
        <p:spPr>
          <a:xfrm>
            <a:off x="2820222" y="3729494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2D9604E-F65A-49A4-A712-2A8DA71B6945}"/>
              </a:ext>
            </a:extLst>
          </p:cNvPr>
          <p:cNvSpPr/>
          <p:nvPr/>
        </p:nvSpPr>
        <p:spPr>
          <a:xfrm>
            <a:off x="6741588" y="3563937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7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3EF22FC-E982-8401-79F1-D51236B41565}"/>
              </a:ext>
            </a:extLst>
          </p:cNvPr>
          <p:cNvSpPr/>
          <p:nvPr/>
        </p:nvSpPr>
        <p:spPr>
          <a:xfrm>
            <a:off x="2820222" y="4317596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9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1BFE104-9156-4061-ACFA-CC25D3816066}"/>
              </a:ext>
            </a:extLst>
          </p:cNvPr>
          <p:cNvSpPr/>
          <p:nvPr/>
        </p:nvSpPr>
        <p:spPr>
          <a:xfrm>
            <a:off x="7402262" y="4152039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10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56A69DA-8976-73CB-EC5D-FB024929BD3F}"/>
              </a:ext>
            </a:extLst>
          </p:cNvPr>
          <p:cNvSpPr/>
          <p:nvPr/>
        </p:nvSpPr>
        <p:spPr>
          <a:xfrm>
            <a:off x="7402262" y="3563937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8B5A224-A7CF-5D29-1FF1-447690B8E243}"/>
              </a:ext>
            </a:extLst>
          </p:cNvPr>
          <p:cNvSpPr/>
          <p:nvPr/>
        </p:nvSpPr>
        <p:spPr>
          <a:xfrm>
            <a:off x="6080914" y="4763468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5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647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0028C4-A8CF-E2BB-68AC-27A799FEB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cover merging algorithm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F95DC0-CC9F-B58B-4816-CCD332C2B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4,6,2,8,1,3,12,9,5,7,11,10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S’= 4,6,2,8,1,3                                       S’’ = 12,9,5,7,11,10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602CAF2-AF1C-1BF9-BA7C-2CE69E8C5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4FAD2CD-0BDD-D3E3-C105-88554E7AA273}"/>
              </a:ext>
            </a:extLst>
          </p:cNvPr>
          <p:cNvSpPr/>
          <p:nvPr/>
        </p:nvSpPr>
        <p:spPr>
          <a:xfrm>
            <a:off x="838200" y="3729494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4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6BD7796-4C10-85B5-9A8C-84A6DB64171A}"/>
              </a:ext>
            </a:extLst>
          </p:cNvPr>
          <p:cNvSpPr/>
          <p:nvPr/>
        </p:nvSpPr>
        <p:spPr>
          <a:xfrm>
            <a:off x="1498874" y="3729494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6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856D810-C3D0-E523-E2C8-2D2C2994D514}"/>
              </a:ext>
            </a:extLst>
          </p:cNvPr>
          <p:cNvSpPr/>
          <p:nvPr/>
        </p:nvSpPr>
        <p:spPr>
          <a:xfrm>
            <a:off x="838200" y="4317596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6241CFE-7750-0632-06F1-0D6ED15C5CA5}"/>
              </a:ext>
            </a:extLst>
          </p:cNvPr>
          <p:cNvSpPr/>
          <p:nvPr/>
        </p:nvSpPr>
        <p:spPr>
          <a:xfrm>
            <a:off x="1498874" y="4317596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3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83D07AF-F7B0-2DA5-DF22-F07D56A2D914}"/>
              </a:ext>
            </a:extLst>
          </p:cNvPr>
          <p:cNvSpPr/>
          <p:nvPr/>
        </p:nvSpPr>
        <p:spPr>
          <a:xfrm>
            <a:off x="2159548" y="3729494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8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1DCC2B9-52C7-150A-A470-6E613FA1D40C}"/>
              </a:ext>
            </a:extLst>
          </p:cNvPr>
          <p:cNvSpPr/>
          <p:nvPr/>
        </p:nvSpPr>
        <p:spPr>
          <a:xfrm>
            <a:off x="838200" y="4929025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69449E6-70D3-7D44-95F1-D5F07EF66F1D}"/>
              </a:ext>
            </a:extLst>
          </p:cNvPr>
          <p:cNvSpPr/>
          <p:nvPr/>
        </p:nvSpPr>
        <p:spPr>
          <a:xfrm>
            <a:off x="2820222" y="3729494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2D9604E-F65A-49A4-A712-2A8DA71B6945}"/>
              </a:ext>
            </a:extLst>
          </p:cNvPr>
          <p:cNvSpPr/>
          <p:nvPr/>
        </p:nvSpPr>
        <p:spPr>
          <a:xfrm>
            <a:off x="6741588" y="3563937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7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3EF22FC-E982-8401-79F1-D51236B41565}"/>
              </a:ext>
            </a:extLst>
          </p:cNvPr>
          <p:cNvSpPr/>
          <p:nvPr/>
        </p:nvSpPr>
        <p:spPr>
          <a:xfrm>
            <a:off x="2820222" y="4317596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9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1BFE104-9156-4061-ACFA-CC25D3816066}"/>
              </a:ext>
            </a:extLst>
          </p:cNvPr>
          <p:cNvSpPr/>
          <p:nvPr/>
        </p:nvSpPr>
        <p:spPr>
          <a:xfrm>
            <a:off x="7402262" y="4152039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10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56A69DA-8976-73CB-EC5D-FB024929BD3F}"/>
              </a:ext>
            </a:extLst>
          </p:cNvPr>
          <p:cNvSpPr/>
          <p:nvPr/>
        </p:nvSpPr>
        <p:spPr>
          <a:xfrm>
            <a:off x="7402262" y="3563937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8B5A224-A7CF-5D29-1FF1-447690B8E243}"/>
              </a:ext>
            </a:extLst>
          </p:cNvPr>
          <p:cNvSpPr/>
          <p:nvPr/>
        </p:nvSpPr>
        <p:spPr>
          <a:xfrm>
            <a:off x="2159547" y="4328194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5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952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0028C4-A8CF-E2BB-68AC-27A799FEB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cover merging algorithm 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F95DC0-CC9F-B58B-4816-CCD332C2B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603375"/>
          </a:xfrm>
        </p:spPr>
        <p:txBody>
          <a:bodyPr/>
          <a:lstStyle/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= 4,6,2,8,1,3,12,9,5,7,11,10</a:t>
            </a:r>
          </a:p>
          <a:p>
            <a:pPr marL="0" indent="0">
              <a:buNone/>
            </a:pP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S’= 4,6,2,8,1,3                                       S’’ = 12,9,5,7,11,10</a:t>
            </a:r>
            <a:endParaRPr lang="zh-TW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602CAF2-AF1C-1BF9-BA7C-2CE69E8C5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7B8E6-CB28-4350-9E62-3F3C29E41FED}" type="slidenum">
              <a:rPr lang="zh-TW" altLang="en-US" smtClean="0"/>
              <a:t>9</a:t>
            </a:fld>
            <a:endParaRPr lang="zh-TW" altLang="en-US"/>
          </a:p>
        </p:txBody>
      </p:sp>
      <p:sp>
        <p:nvSpPr>
          <p:cNvPr id="5" name="矩形 4">
            <a:extLst>
              <a:ext uri="{FF2B5EF4-FFF2-40B4-BE49-F238E27FC236}">
                <a16:creationId xmlns:a16="http://schemas.microsoft.com/office/drawing/2014/main" id="{A4FAD2CD-0BDD-D3E3-C105-88554E7AA273}"/>
              </a:ext>
            </a:extLst>
          </p:cNvPr>
          <p:cNvSpPr/>
          <p:nvPr/>
        </p:nvSpPr>
        <p:spPr>
          <a:xfrm>
            <a:off x="838200" y="3729494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4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26BD7796-4C10-85B5-9A8C-84A6DB64171A}"/>
              </a:ext>
            </a:extLst>
          </p:cNvPr>
          <p:cNvSpPr/>
          <p:nvPr/>
        </p:nvSpPr>
        <p:spPr>
          <a:xfrm>
            <a:off x="1498874" y="3729494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6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9856D810-C3D0-E523-E2C8-2D2C2994D514}"/>
              </a:ext>
            </a:extLst>
          </p:cNvPr>
          <p:cNvSpPr/>
          <p:nvPr/>
        </p:nvSpPr>
        <p:spPr>
          <a:xfrm>
            <a:off x="838200" y="4317596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66241CFE-7750-0632-06F1-0D6ED15C5CA5}"/>
              </a:ext>
            </a:extLst>
          </p:cNvPr>
          <p:cNvSpPr/>
          <p:nvPr/>
        </p:nvSpPr>
        <p:spPr>
          <a:xfrm>
            <a:off x="1498874" y="4317596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3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883D07AF-F7B0-2DA5-DF22-F07D56A2D914}"/>
              </a:ext>
            </a:extLst>
          </p:cNvPr>
          <p:cNvSpPr/>
          <p:nvPr/>
        </p:nvSpPr>
        <p:spPr>
          <a:xfrm>
            <a:off x="2159548" y="3729494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8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B1DCC2B9-52C7-150A-A470-6E613FA1D40C}"/>
              </a:ext>
            </a:extLst>
          </p:cNvPr>
          <p:cNvSpPr/>
          <p:nvPr/>
        </p:nvSpPr>
        <p:spPr>
          <a:xfrm>
            <a:off x="838200" y="4929025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469449E6-70D3-7D44-95F1-D5F07EF66F1D}"/>
              </a:ext>
            </a:extLst>
          </p:cNvPr>
          <p:cNvSpPr/>
          <p:nvPr/>
        </p:nvSpPr>
        <p:spPr>
          <a:xfrm>
            <a:off x="2820222" y="3729494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12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2D9604E-F65A-49A4-A712-2A8DA71B6945}"/>
              </a:ext>
            </a:extLst>
          </p:cNvPr>
          <p:cNvSpPr/>
          <p:nvPr/>
        </p:nvSpPr>
        <p:spPr>
          <a:xfrm>
            <a:off x="2820221" y="4929025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7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3EF22FC-E982-8401-79F1-D51236B41565}"/>
              </a:ext>
            </a:extLst>
          </p:cNvPr>
          <p:cNvSpPr/>
          <p:nvPr/>
        </p:nvSpPr>
        <p:spPr>
          <a:xfrm>
            <a:off x="2820222" y="4317596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9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1BFE104-9156-4061-ACFA-CC25D3816066}"/>
              </a:ext>
            </a:extLst>
          </p:cNvPr>
          <p:cNvSpPr/>
          <p:nvPr/>
        </p:nvSpPr>
        <p:spPr>
          <a:xfrm>
            <a:off x="3480894" y="4317596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10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56A69DA-8976-73CB-EC5D-FB024929BD3F}"/>
              </a:ext>
            </a:extLst>
          </p:cNvPr>
          <p:cNvSpPr/>
          <p:nvPr/>
        </p:nvSpPr>
        <p:spPr>
          <a:xfrm>
            <a:off x="3480894" y="3729494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11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18B5A224-A7CF-5D29-1FF1-447690B8E243}"/>
              </a:ext>
            </a:extLst>
          </p:cNvPr>
          <p:cNvSpPr/>
          <p:nvPr/>
        </p:nvSpPr>
        <p:spPr>
          <a:xfrm>
            <a:off x="2159547" y="4328194"/>
            <a:ext cx="538421" cy="543600"/>
          </a:xfrm>
          <a:prstGeom prst="rect">
            <a:avLst/>
          </a:prstGeom>
          <a:noFill/>
          <a:ln w="34925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>
                <a:solidFill>
                  <a:schemeClr val="tx1"/>
                </a:solidFill>
              </a:rPr>
              <a:t>5</a:t>
            </a:r>
            <a:endParaRPr lang="zh-TW" alt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288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14935</TotalTime>
  <Words>523</Words>
  <Application>Microsoft Office PowerPoint</Application>
  <PresentationFormat>寬螢幕</PresentationFormat>
  <Paragraphs>261</Paragraphs>
  <Slides>16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2" baseType="lpstr">
      <vt:lpstr>新細明體</vt:lpstr>
      <vt:lpstr>Arial</vt:lpstr>
      <vt:lpstr>Calibri</vt:lpstr>
      <vt:lpstr>Calibri Light</vt:lpstr>
      <vt:lpstr>Times New Roman</vt:lpstr>
      <vt:lpstr>Office Theme</vt:lpstr>
      <vt:lpstr>An algorithm for solving the longest increasing circular subsequence problem</vt:lpstr>
      <vt:lpstr>Longest Increasing Circular Subsequence</vt:lpstr>
      <vt:lpstr>Longest Increasing Subsequence</vt:lpstr>
      <vt:lpstr>Longest Increasing Subsequence</vt:lpstr>
      <vt:lpstr>Lemma </vt:lpstr>
      <vt:lpstr>The cover merging algorithm </vt:lpstr>
      <vt:lpstr>The cover merging algorithm </vt:lpstr>
      <vt:lpstr>The cover merging algorithm </vt:lpstr>
      <vt:lpstr>The cover merging algorithm </vt:lpstr>
      <vt:lpstr>The algorithm computing the LLICS</vt:lpstr>
      <vt:lpstr>PowerPoint 簡報</vt:lpstr>
      <vt:lpstr>PowerPoint 簡報</vt:lpstr>
      <vt:lpstr>PowerPoint 簡報</vt:lpstr>
      <vt:lpstr>Time complexity of list-based method</vt:lpstr>
      <vt:lpstr>Time complexity of red-black tree</vt:lpstr>
      <vt:lpstr>Thanks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Substring Inclusion Constraint Longest Common Subsequence Problem Can Be Solved in Quadratic Time</dc:title>
  <dc:creator>Wen Wen Liao</dc:creator>
  <cp:lastModifiedBy>M123040052</cp:lastModifiedBy>
  <cp:revision>1514</cp:revision>
  <dcterms:created xsi:type="dcterms:W3CDTF">2022-10-11T15:33:00Z</dcterms:created>
  <dcterms:modified xsi:type="dcterms:W3CDTF">2024-09-24T06:16:04Z</dcterms:modified>
</cp:coreProperties>
</file>