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2" r:id="rId4"/>
    <p:sldId id="269" r:id="rId5"/>
    <p:sldId id="274" r:id="rId6"/>
    <p:sldId id="271" r:id="rId7"/>
    <p:sldId id="273" r:id="rId8"/>
    <p:sldId id="275" r:id="rId9"/>
    <p:sldId id="264" r:id="rId10"/>
    <p:sldId id="26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eTilq5NutPlNu3ZIpsQbcDZR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69784" autoAdjust="0"/>
  </p:normalViewPr>
  <p:slideViewPr>
    <p:cSldViewPr snapToGrid="0">
      <p:cViewPr varScale="1">
        <p:scale>
          <a:sx n="51" d="100"/>
          <a:sy n="51" d="100"/>
        </p:scale>
        <p:origin x="19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9-30T07:14:46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14411 8255 0,'-18'0'125,"1"0"-109,17-18 0,-18 18-1,18-17 17,-18 17-17,1-18 16,-1 18-15,18-18 31,-17 1-31,-1 17-1,18-18 1,-35 1-1,17 17 17,18-18-17,-18 0 1,18 1 15,-35-1-15,35 0 15,-18 1 0,18-1-15,0 0 15,-17 1-15,17-1-16,0 1 31,0-1-15,0 0-1,-18-17 1,18 17 0,0 1-1,0-1 1,0 0-1,0-35 32,-18 36-31,18-18 15,0 17 0,18 0-15,-18 1-16,0-19 16,18 36-1,-18-17 1,17-19 15,1 19-15,0 17-1,-18-18 17,35 18-17,-17 0 1,-1-17 0,1 17 30,0 0-14,-1 0-17,1 0 1,-1 0 0,1 0-1,0 0 1,35 0-1,-36 0 17,1 0-17,17 0 1,0 17 0,-17-17 15,0 0-16,-18 18-15,17-18 32,1 17 15,0 1-32,-1-18-15,-17 18 16,18-18 31,0 17-32,-1 19 1,1-36 0,-18 17-1,17-17 1,1 18-1,17 0 48,-35 17-47,18-35-1,-18 17 48,0 1-48,0 0 1,0-1 0,18 1-1,-18 0 1,0 17-1,0-17 1,0-1 0,0 1-1,17 0 17,-17-1-17,0 1-15,0-1 47,0 1-31,0 0-16,0-1 15,0 1 1,0 0 0,0-1 15,0 1-16,0 0 17,0-1-17,0 18 1,-17-17 0,-1 0-1,0-1 1,18 1 15,-35 0-15,17-18-1,1 0 1,17 17 0,-35-17 30,17 0-30,0 0 0,1 0-1,-19 0 1,19 0 0,-1 0 15,0 0 0,1 0-31,-1 0 31,1 0-15,-1 0 0,0-17-1,1 17 16,-1-18-15,0 0 0</inkml:trace>
  <inkml:trace contextRef="#ctx0" brushRef="#br0" timeOffset="3687.24">23160 8184 0,'-18'0'15,"1"0"110,-1 0-94,-17-17 1,35-18-17,-18 35 1,0-18 0,1 0-1,-1 1 1,18-1-1,-18 0 1,18 1 0,-17-1-1,17 0 1,-18 1 0,1-1 15,17 1-16,0-1 1,0 0 0,-18 18-1,18-35 1,-18 0 0,18 17-1,0 0 1,0-17-1,0 17 1,0 1 0,0-1-1,0-17 1,0 17 0,18 1 15,-18-1-16,18-17 1,-1 35 0,1-18-1,-1 0 1,19 18 15,-19 0 0,1 0-15,0 0 0,17 0-1,18 0 1,-18 0 15,18 0-15,0 0-1,-35 0-15,17 0 16,0 0 0,-17 0-1,-1 0 1,19 0 0,-1 0-1,-17 0 1,-1 0-1,1 0 1,0 0 0,-1 18-1,18 0 17,-17-1-17,0-17 1,-18 18 15,17 0-15,19-1-1,-19 1 1,1 0 0,0 17-1,-1-18 1,1 19 15,-18-1-15,17 0-1,-17 1 17,18-1-17,-18-17 1,0 17-1,-18-18 1,18 1-16,0 17 16,-17 18-1,-18 0 1,17-35 0,0-1-1,1 1 1,-36 0-1,0-1 1,35 1 0,1-18-1,-1 0 1,0 0 15,-17 0-15,0-18-1,-18 1 1,18-19 0,17 36-1,0 0 1,-17-17 0,0 17 15,17-18-16,0 18 17,18-17-17,-17 17 17,-1-18-17,1 18 16,-1 0-15,0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99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6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46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48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77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704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90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769961"/>
            <a:ext cx="12432632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The longest almost increasing subsequence problem with sliding</a:t>
            </a:r>
            <a:r>
              <a:rPr lang="zh-TW" alt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windows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8904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Cheng-Han Ho, Chang-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Biau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Yang.</a:t>
            </a:r>
          </a:p>
          <a:p>
            <a:pPr marL="0" lvl="0" indent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Theoretical Computer Science 1005 (2024)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114639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904957" y="5834548"/>
            <a:ext cx="392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Wan-Ni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294968" y="1690688"/>
            <a:ext cx="11897032" cy="116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955318" y="2633763"/>
            <a:ext cx="2576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Abstract(1/2)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first define the longest almost increasing subsequence with sliding windows (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LaISW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generalization that combines the longest increasing subsequence with sliding windows (LISW)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and the longest almost increasing subsequence (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problem. 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numeric sequence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𝐴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window size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𝑤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tolerance constant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goal of the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LaISW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is to identify the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all windows of size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𝑤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𝐴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an almost increasing subsequence, slight decreases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permitted. 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Abstract(2/2)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an efficient algorithm for solving the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LaISW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problem.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constructing the entire row tower, our algorithm computes the change in drop out (occurrence) for each element in the row tower. 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complexity of our algorithm is O(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𝑛𝐿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space complexity is O(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𝑛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lengths of the input sequence and the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LaISW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answer, respectively.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LaIS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309023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10" y="5664756"/>
            <a:ext cx="11387931" cy="738107"/>
          </a:xfrm>
          <a:prstGeom prst="rect">
            <a:avLst/>
          </a:prstGeom>
        </p:spPr>
      </p:pic>
      <p:pic>
        <p:nvPicPr>
          <p:cNvPr id="7" name="Picture 6" descr="A white sheet with black text and numbers&#10;&#10;Description automatically generated">
            <a:extLst>
              <a:ext uri="{FF2B5EF4-FFF2-40B4-BE49-F238E27FC236}">
                <a16:creationId xmlns:a16="http://schemas.microsoft.com/office/drawing/2014/main" id="{B5AAFBBA-5CF1-3CF5-C3A7-5CC1572E8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20" y="1325563"/>
            <a:ext cx="11084312" cy="39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4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LaISW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7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309023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=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 9, 1, 2, 5, 3, 5, 10, 8, 2 ⟩</a:t>
            </a:r>
          </a:p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6</a:t>
            </a:r>
          </a:p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3</a:t>
            </a:r>
          </a:p>
          <a:p>
            <a:pPr marL="228600" indent="-228600" algn="just">
              <a:buSzPts val="2800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2..7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3..8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LCIS =</a:t>
            </a:r>
            <a:r>
              <a:rPr lang="en-US" altLang="zh-TW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 1, 2, 5, 3, 5, 10 ⟩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 2, 5, 3, 5, 10, 8 ⟩</a:t>
            </a:r>
          </a:p>
          <a:p>
            <a:pPr marL="228600" lvl="0" indent="-228600" algn="just">
              <a:buSzPts val="2800"/>
            </a:pP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81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LaISW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3766595" y="487221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 2, 7, 5, 6, 1, 9, 8, 11, 10, 3⟩</a:t>
            </a:r>
          </a:p>
          <a:p>
            <a:pPr marL="228600" lvl="0" indent="-228600" algn="just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4884516" y="590367"/>
            <a:ext cx="3565003" cy="484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256835" y="590367"/>
            <a:ext cx="3565003" cy="484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050"/>
            <a:ext cx="12315463" cy="43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LaISW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122745"/>
            <a:ext cx="10775553" cy="533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 =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 9, 1, 2, 5, 3, 5, 10, 8, 2 ⟩</a:t>
            </a:r>
          </a:p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3, w = 6</a:t>
            </a:r>
          </a:p>
          <a:p>
            <a:pPr marL="228600" lvl="0" indent="-228600" algn="just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05" y="23274"/>
            <a:ext cx="5155152" cy="18808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9" y="2307136"/>
            <a:ext cx="11956648" cy="44143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6AC29E-1052-DBCA-77DF-30793AD3122A}"/>
                  </a:ext>
                </a:extLst>
              </p14:cNvPr>
              <p14:cNvContentPartPr/>
              <p14:nvPr/>
            </p14:nvContentPartPr>
            <p14:xfrm>
              <a:off x="5073480" y="2698920"/>
              <a:ext cx="3505680" cy="28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6AC29E-1052-DBCA-77DF-30793AD312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4120" y="2689560"/>
                <a:ext cx="352440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53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LaISW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white board with blue text&#10;&#10;Description automatically generated">
            <a:extLst>
              <a:ext uri="{FF2B5EF4-FFF2-40B4-BE49-F238E27FC236}">
                <a16:creationId xmlns:a16="http://schemas.microsoft.com/office/drawing/2014/main" id="{E74AFC44-43C1-1B29-48A0-B22DDAE6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4" y="1548116"/>
            <a:ext cx="11218127" cy="4436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E08FD4-5944-E46B-B3FB-F2823DCE4E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709"/>
          <a:stretch/>
        </p:blipFill>
        <p:spPr>
          <a:xfrm>
            <a:off x="9256667" y="376016"/>
            <a:ext cx="2240242" cy="11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LaISW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Incorporate the concept of ‘almost increasing’ into the LISW problem.</a:t>
            </a:r>
          </a:p>
          <a:p>
            <a:pPr indent="-457200">
              <a:buSzPts val="2800"/>
            </a:pPr>
            <a:endParaRPr lang="en-US" altLang="zh-TW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Time Complexity: </a:t>
            </a:r>
            <a:r>
              <a:rPr lang="en-US" altLang="zh-TW" i="1" dirty="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altLang="zh-TW" i="1" dirty="0" err="1">
                <a:latin typeface="Times New Roman"/>
                <a:ea typeface="Times New Roman"/>
                <a:cs typeface="Times New Roman"/>
                <a:sym typeface="Times New Roman"/>
              </a:rPr>
              <a:t>nL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indent="-4572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Space Complexity: </a:t>
            </a:r>
            <a:r>
              <a:rPr lang="en-US" altLang="zh-TW" i="1" dirty="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altLang="zh-TW" i="1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383</Words>
  <Application>Microsoft Office PowerPoint</Application>
  <PresentationFormat>Widescreen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佈景主題</vt:lpstr>
      <vt:lpstr>The longest almost increasing subsequence problem with sliding windows</vt:lpstr>
      <vt:lpstr>Abstract(1/2)</vt:lpstr>
      <vt:lpstr>Abstract(2/2)</vt:lpstr>
      <vt:lpstr>LaIS</vt:lpstr>
      <vt:lpstr>LaISW</vt:lpstr>
      <vt:lpstr>LaISW</vt:lpstr>
      <vt:lpstr>LaISW</vt:lpstr>
      <vt:lpstr>LaISW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Longest increasing subsequences  in sliding windows</dc:title>
  <dc:creator>user</dc:creator>
  <cp:lastModifiedBy>user</cp:lastModifiedBy>
  <cp:revision>1047</cp:revision>
  <dcterms:created xsi:type="dcterms:W3CDTF">2024-03-29T12:17:05Z</dcterms:created>
  <dcterms:modified xsi:type="dcterms:W3CDTF">2024-09-30T08:16:10Z</dcterms:modified>
</cp:coreProperties>
</file>