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2" r:id="rId4"/>
    <p:sldId id="275" r:id="rId5"/>
    <p:sldId id="274" r:id="rId6"/>
    <p:sldId id="271" r:id="rId7"/>
    <p:sldId id="273" r:id="rId8"/>
    <p:sldId id="264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eTilq5NutPlNu3ZIpsQbcDZR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68828" autoAdjust="0"/>
  </p:normalViewPr>
  <p:slideViewPr>
    <p:cSldViewPr snapToGrid="0">
      <p:cViewPr varScale="1">
        <p:scale>
          <a:sx n="59" d="100"/>
          <a:sy n="59" d="100"/>
        </p:scale>
        <p:origin x="19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299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47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346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48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77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3900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769961"/>
            <a:ext cx="12432632" cy="83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00"/>
            </a:pP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The longest almost increasing subsequence problem with </a:t>
            </a:r>
            <a:r>
              <a:rPr lang="en-US" sz="4400" dirty="0" smtClean="0">
                <a:latin typeface="Times New Roman"/>
                <a:ea typeface="Times New Roman"/>
                <a:cs typeface="Times New Roman"/>
                <a:sym typeface="Times New Roman"/>
              </a:rPr>
              <a:t>sliding</a:t>
            </a:r>
            <a:r>
              <a:rPr lang="zh-TW" altLang="en-US" sz="4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smtClean="0">
                <a:latin typeface="Times New Roman"/>
                <a:ea typeface="Times New Roman"/>
                <a:cs typeface="Times New Roman"/>
                <a:sym typeface="Times New Roman"/>
              </a:rPr>
              <a:t>windows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8904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Cheng-Han Ho, Chang-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Biau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Yang.</a:t>
            </a: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Theoretical Computer Science 1005 (2024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114639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904957" y="5834548"/>
            <a:ext cx="3920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Presenter: Wan-Ni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 </a:t>
            </a:r>
            <a:r>
              <a:rPr lang="en-US" altLang="zh-TW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Abstract(1/2)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paper, we first define the longest almost increasing subsequence with sliding windows (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LaISW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 that combines the longest increasing subsequence with sliding windows (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LISW)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longest almost increasing subsequence (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problem.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numeric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𝐴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window size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𝑤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tolerance constant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𝑐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goal of the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LaISW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is to identify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all windows of size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𝑤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𝐴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an almost increasing subsequence, slight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𝑐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permitted.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Abstract(2/2)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an efficient algorithm for solving the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LaISW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problem.</a:t>
            </a: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constructing the entire row tower, our algorithm computes the change in drop out (occurrence) for each element in the row tower.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 of our algorithm is O(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𝑛𝐿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the space complexity is O(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𝐿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where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𝑛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𝐿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 lengths of the input sequence and the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LaISW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answer, respectively.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LaIS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309023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buSzPts val="28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61" y="939888"/>
            <a:ext cx="7773485" cy="48012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34" y="5942939"/>
            <a:ext cx="11387931" cy="73810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4" y="1934803"/>
            <a:ext cx="11368548" cy="37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LaISW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7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309023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buSzPts val="2800"/>
            </a:pPr>
            <a:r>
              <a:rPr lang="en-US" altLang="zh-TW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=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⟨ 9, 1, 2, 5, 3, 5, 10, 8, 2 ⟩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SzPts val="2800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= 6</a:t>
            </a:r>
          </a:p>
          <a:p>
            <a:pPr marL="228600" indent="-228600" algn="just">
              <a:buSzPts val="28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marL="228600" indent="-228600" algn="just">
              <a:buSzPts val="2800"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SzPts val="2800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2..7 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3..8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SzPts val="2800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LCIS =</a:t>
            </a:r>
            <a:r>
              <a:rPr lang="en-US" altLang="zh-TW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⟨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2, 5, 3, 5,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⟩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⟨ 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5, 3, 5, 10,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⟩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SzPts val="2800"/>
            </a:pPr>
            <a:endParaRPr lang="en-US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88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439994" y="-19510"/>
            <a:ext cx="81706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LaIS</a:t>
            </a: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(row tower and shift path)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758219" y="1060245"/>
            <a:ext cx="6937981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 algn="just">
              <a:buSzPts val="2800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⟨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 5, 6, 1, 9, 8, 11, 10, 3⟩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SzPts val="28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1876140" y="1163391"/>
            <a:ext cx="3565003" cy="4844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48459" y="1163391"/>
            <a:ext cx="3565003" cy="4844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025"/>
            <a:ext cx="12192000" cy="51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11527"/>
            <a:ext cx="4354286" cy="95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LaISW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258619" y="805936"/>
            <a:ext cx="10775553" cy="245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 algn="just">
              <a:buSzPts val="2800"/>
            </a:pPr>
            <a:r>
              <a:rPr lang="en-US" altLang="zh-TW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 =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⟨ 9, 1, 2, 5, 3, 5, 10, 8, 2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</a:p>
          <a:p>
            <a:pPr marL="228600" indent="-228600" algn="just">
              <a:buSzPts val="2800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3, w = 6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SzPts val="28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505" y="23274"/>
            <a:ext cx="5155152" cy="188084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9" y="1791680"/>
            <a:ext cx="10402233" cy="49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buSzPts val="2800"/>
            </a:pP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LaISW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Incorporate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the concept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of ‘almost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increasing’ into the LISW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problem.</a:t>
            </a:r>
          </a:p>
          <a:p>
            <a:pPr indent="-457200">
              <a:buSzPts val="2800"/>
            </a:pPr>
            <a:endParaRPr lang="en-US" altLang="zh-TW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>
              <a:buSzPts val="2800"/>
            </a:pP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Time Complexity: </a:t>
            </a:r>
            <a:r>
              <a:rPr lang="en-US" altLang="zh-TW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altLang="zh-TW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nL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indent="-457200">
              <a:buSzPts val="2800"/>
            </a:pP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Space Complexity: </a:t>
            </a:r>
            <a:r>
              <a:rPr lang="en-US" altLang="zh-TW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altLang="zh-TW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228600" lvl="0" indent="-228600">
              <a:buSzPts val="28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294968" y="1690688"/>
            <a:ext cx="11897032" cy="116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4955318" y="2633763"/>
            <a:ext cx="2576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6310</TotalTime>
  <Words>383</Words>
  <Application>Microsoft Office PowerPoint</Application>
  <PresentationFormat>寬螢幕</PresentationFormat>
  <Paragraphs>53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Times New Roman</vt:lpstr>
      <vt:lpstr>Office 佈景主題</vt:lpstr>
      <vt:lpstr>The longest almost increasing subsequence problem with sliding windows</vt:lpstr>
      <vt:lpstr>Abstract(1/2)</vt:lpstr>
      <vt:lpstr>Abstract(2/2)</vt:lpstr>
      <vt:lpstr>LaIS</vt:lpstr>
      <vt:lpstr>LaISW</vt:lpstr>
      <vt:lpstr>LaIS (row tower and shift path)</vt:lpstr>
      <vt:lpstr>LaISW</vt:lpstr>
      <vt:lpstr>Conclusion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Longest increasing subsequences  in sliding windows</dc:title>
  <dc:creator>user</dc:creator>
  <cp:lastModifiedBy>瑋玨 周</cp:lastModifiedBy>
  <cp:revision>1101</cp:revision>
  <dcterms:created xsi:type="dcterms:W3CDTF">2024-03-29T12:17:05Z</dcterms:created>
  <dcterms:modified xsi:type="dcterms:W3CDTF">2024-10-16T11:01:57Z</dcterms:modified>
</cp:coreProperties>
</file>