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352" r:id="rId3"/>
    <p:sldId id="331" r:id="rId4"/>
    <p:sldId id="353" r:id="rId5"/>
    <p:sldId id="354" r:id="rId6"/>
    <p:sldId id="29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B7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9" autoAdjust="0"/>
    <p:restoredTop sz="88272" autoAdjust="0"/>
  </p:normalViewPr>
  <p:slideViewPr>
    <p:cSldViewPr snapToGrid="0" snapToObjects="1">
      <p:cViewPr varScale="1">
        <p:scale>
          <a:sx n="98" d="100"/>
          <a:sy n="98" d="100"/>
        </p:scale>
        <p:origin x="10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87B1E-D7BB-234A-BB61-4186E7CB5889}" type="datetimeFigureOut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56A01-BB7F-2749-98D2-EC6EAA37179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944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b="0" i="0" dirty="0">
              <a:solidFill>
                <a:srgbClr val="0C0F12"/>
              </a:solidFill>
              <a:effectLst/>
              <a:latin typeface="Elsevier San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90038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39707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847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28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03611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li is the length of the longest increasing sequence in window </a:t>
            </a:r>
            <a:r>
              <a:rPr lang="en-US" altLang="zh-TW" dirty="0" err="1"/>
              <a:t>i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A56A01-BB7F-2749-98D2-EC6EAA37179B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0553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D501DD-7617-CF45-952C-148738FE8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349E178-73AA-644C-8223-66BF71364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53253A-849A-4D45-A3E7-4D1991E4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53D5-883A-5840-B916-BEC4DF4506D5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6ECDC78-3D4D-404B-AFA4-5B8A4BFD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6C002C-0479-C74D-9FB3-84645C0A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0580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D6AB28-6653-9C49-A992-A4247978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E57488-2CEC-AB48-B522-A9BF17B67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9DC675-96A7-5740-944C-CAFED91F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ABB45-072B-E944-9661-5DAAF6BF234C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19B60E-DE36-CE48-92C7-29C904047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11CB14-7E7D-DA4F-95BF-F4F6A71A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3784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3137A97-13EF-684A-A0A9-0B2C4B915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14D9E75-6CF5-DE45-9FA4-3A5D546C8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846D7A-FDC0-584E-83DF-7CFDFE86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0E93-5293-2E45-810C-52C7374A43E9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05227D2-8B70-D046-B3FE-419A3723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29F65E-93FE-3541-912C-7DF85AF2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539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7A464A-FDF4-3341-B07B-24B820E4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FA333E2-9D9C-8C49-8592-A408903CF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D6F474-7FB1-5646-B2F2-525F8D173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429E5-98E1-4140-9D90-8AD9B393DC63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34CE80-A870-164A-A65F-809FC9C0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BB9FA6-21BE-FF46-A0DD-80A4E3E4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3856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6485C0-58BA-C248-AFEC-796DBE7A2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0E020E7-FE89-E04B-A373-97BD15E9B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132D52-ED19-E540-984A-CB07B5F73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C34D-36C3-F34E-AF6E-5E7D513EECD1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6BDAE5-6429-1646-BE72-C577966D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FD161E-0E50-D549-9D79-396E67199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48073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C827E9-DFE9-224C-9899-DD344BC7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F56C89-BB60-5D4A-B951-F0C1C7545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16C126F-4174-1949-9558-B4C272D36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765A31-2149-0648-8A59-90D89618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6D90-58FA-0641-BF29-5E2687B5D06E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EC8BAB3-FB47-3344-B999-5CB7AACA7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3B979C4-5F59-314A-943B-7732149E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4799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675BCB-A32E-984F-994B-6AD69C18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3BBA48-11AB-EA42-B26E-97C56E55B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45D110-23DF-BA43-8D13-0E9505DCC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0FA7828-C650-A046-B918-8845F0B6A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2DE3B6E-6238-D149-9212-48351BD8A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A5BA387-FB25-3242-BD50-C95AE8C5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B0E6-B8C8-474E-B122-D8F5DE0AFAD2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EDC4116-BEB6-7E4E-A4A7-D2553343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D0F097C-57D7-B44E-A73C-8373F218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758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114667-755C-594C-B649-0C584C797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ABF655D-EEC9-1849-AFE9-30359B4DA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37B-9027-774A-B9FD-9279ACD255BD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35848DC-EF7E-5E45-97D5-BB0029161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EF47D0D-FB63-C04A-88AA-4663F56A5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4429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30D0DAB-E3AB-C542-BAF1-FA0813FF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9104-FA4D-834B-9033-B46E2F34E77F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44257D8-EC9E-534F-9065-715A4574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029C47-757A-114F-A178-225027BD7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8664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6441E4-4620-9244-B66E-26EC9ECB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E2631A-AADB-4344-B902-B53FE9F51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D2930E1-81A7-6848-925D-24DF95107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4A1FEB3-ECC3-AD41-BEA6-44C6F60F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173C6-1BDC-EF4C-9138-1B867971D82A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2CC6D6D-32D3-0F46-8645-9348CDCC2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AFE86A-1C31-4A46-A584-5E4CEF4A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0335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1D89C4-8B50-834A-81C5-869F9DC9C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5534F9E-8511-5F4A-A82F-05692527D3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TW" altLang="en-US"/>
              <a:t>按一下圖示以新增圖片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B5567A0-F6B9-9340-A872-76C4D3094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79205F-B98C-E943-92A5-27963140F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567F-5EDC-4F4F-93AF-7C8D00AA37FD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0A25F96-ED76-8549-9FD6-2B59D285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96D537-3F67-CD44-B755-194C465E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1349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422299C-DADF-924C-A256-3B359ECFB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E7C0D55-55DC-8A4F-8D1C-054CD64B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4F6F637-18F3-BD4C-908D-9F4BD7CEC2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D2FFB-DAFA-B349-908F-41F05A7F02F7}" type="datetime1">
              <a:rPr kumimoji="1" lang="zh-TW" altLang="en-US" smtClean="0"/>
              <a:t>2024/11/12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89E3A8-AF3F-CA42-A297-2EE032B20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D309E7D-F646-F04E-B26F-BEF4E72885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3F21-0339-114F-A835-EDFAC68AEBBB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6518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5C7C8A-452E-D943-890A-99D101A85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221" y="1041400"/>
            <a:ext cx="10207557" cy="2387600"/>
          </a:xfrm>
        </p:spPr>
        <p:txBody>
          <a:bodyPr anchor="ctr">
            <a:normAutofit/>
          </a:bodyPr>
          <a:lstStyle/>
          <a:p>
            <a:r>
              <a:rPr kumimoji="1"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Longest increasing subsequences in sliding windows</a:t>
            </a:r>
            <a:endParaRPr kumimoji="1" lang="zh-TW" altLang="en-US" sz="4800" dirty="0">
              <a:latin typeface="Times" pitchFamily="2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A9CE59C-0A7C-3340-9871-01BB9F00CC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Michael H. Albert, Alexander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Golynski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Angele M. Hamel,</a:t>
            </a:r>
          </a:p>
          <a:p>
            <a:pPr>
              <a:lnSpc>
                <a:spcPct val="10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Alejandro Lopez-Ortiz, S. Srinivasa Rao, Mohammad Ali Safari</a:t>
            </a:r>
          </a:p>
          <a:p>
            <a:pPr>
              <a:lnSpc>
                <a:spcPct val="100000"/>
              </a:lnSpc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Computer Science 321 (2004) 405–414</a:t>
            </a:r>
            <a:endParaRPr lang="en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6ED1160-6DCB-BA45-A8E3-C0A533D93526}"/>
              </a:ext>
            </a:extLst>
          </p:cNvPr>
          <p:cNvSpPr txBox="1"/>
          <p:nvPr/>
        </p:nvSpPr>
        <p:spPr>
          <a:xfrm>
            <a:off x="9461868" y="5993027"/>
            <a:ext cx="2573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dirty="0">
                <a:latin typeface="Times" pitchFamily="2" charset="0"/>
              </a:rPr>
              <a:t>Presenter: Wen-Yu Chang</a:t>
            </a:r>
          </a:p>
          <a:p>
            <a:r>
              <a:rPr kumimoji="1" lang="en-US" altLang="zh-TW" dirty="0">
                <a:latin typeface="Times" pitchFamily="2" charset="0"/>
              </a:rPr>
              <a:t>Date: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Nov.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12,</a:t>
            </a:r>
            <a:r>
              <a:rPr kumimoji="1" lang="zh-TW" altLang="en-US" dirty="0">
                <a:latin typeface="Times" pitchFamily="2" charset="0"/>
              </a:rPr>
              <a:t> </a:t>
            </a:r>
            <a:r>
              <a:rPr kumimoji="1" lang="en-US" altLang="zh-TW" dirty="0">
                <a:latin typeface="Times" pitchFamily="2" charset="0"/>
              </a:rPr>
              <a:t>2024</a:t>
            </a:r>
            <a:endParaRPr kumimoji="1" lang="zh-TW" altLang="en-US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27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67C017-EEF6-AF41-82FB-650CB493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Abstract</a:t>
            </a:r>
            <a:endParaRPr kumimoji="1" lang="zh-TW" altLang="en-US" dirty="0">
              <a:latin typeface="Times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09F5D7-A24C-7540-ADEE-E8D83623F3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89857"/>
                <a:ext cx="10515600" cy="435133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ts val="3600"/>
                  </a:lnSpc>
                  <a:spcBef>
                    <a:spcPts val="1200"/>
                  </a:spcBef>
                  <a:buNone/>
                </a:pPr>
                <a:r>
                  <a:rPr lang="en-US" altLang="zh-TW" sz="2400" dirty="0">
                    <a:latin typeface="Times" pitchFamily="2" charset="0"/>
                  </a:rPr>
                  <a:t>We consider the problem of finding the longest increasing subsequence in a sliding window over a given sequence (LISW). We propose an output-sensitive data structure that solves this problem in time O(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loglog </a:t>
                </a:r>
                <a14:m>
                  <m:oMath xmlns:m="http://schemas.openxmlformats.org/officeDocument/2006/math">
                    <m:r>
                      <a:rPr lang="en-US" altLang="zh-TW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+OUTPUT) for a sequence of </a:t>
                </a:r>
                <a:r>
                  <a:rPr lang="en-US" altLang="zh-TW" sz="2400" i="1" dirty="0">
                    <a:latin typeface="Times" pitchFamily="2" charset="0"/>
                  </a:rPr>
                  <a:t>n</a:t>
                </a:r>
                <a:r>
                  <a:rPr lang="en-US" altLang="zh-TW" sz="2400" dirty="0">
                    <a:latin typeface="Times" pitchFamily="2" charset="0"/>
                  </a:rPr>
                  <a:t> elements. This data structure substantially improves over the </a:t>
                </a:r>
                <a:r>
                  <a:rPr lang="en-US" altLang="zh-TW" sz="2400" dirty="0" err="1">
                    <a:latin typeface="Times" pitchFamily="2" charset="0"/>
                  </a:rPr>
                  <a:t>naı̈ve</a:t>
                </a:r>
                <a:r>
                  <a:rPr lang="en-US" altLang="zh-TW" sz="2400" dirty="0">
                    <a:latin typeface="Times" pitchFamily="2" charset="0"/>
                  </a:rPr>
                  <a:t> generalization of the longest increasing subsequence algorithm and in fact produces an output-sensitive optimal solution. </a:t>
                </a:r>
                <a:endParaRPr lang="en" altLang="zh-TW" sz="2400" dirty="0">
                  <a:latin typeface="Times" pitchFamily="2" charset="0"/>
                </a:endParaRPr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D09F5D7-A24C-7540-ADEE-E8D83623F3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89857"/>
                <a:ext cx="10515600" cy="4351338"/>
              </a:xfrm>
              <a:blipFill>
                <a:blip r:embed="rId3"/>
                <a:stretch>
                  <a:fillRect l="-928" r="-16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0FFF1FB-1064-484B-B5D3-305DF559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54422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Robinson–</a:t>
            </a:r>
            <a:r>
              <a:rPr kumimoji="1" lang="en-US" altLang="zh-TW" dirty="0" err="1">
                <a:latin typeface="Times" pitchFamily="2" charset="0"/>
              </a:rPr>
              <a:t>Schensted</a:t>
            </a:r>
            <a:r>
              <a:rPr kumimoji="1" lang="en-US" altLang="zh-TW" dirty="0">
                <a:latin typeface="Times" pitchFamily="2" charset="0"/>
              </a:rPr>
              <a:t>–Knuth 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3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9813286" cy="577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altLang="zh-TW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9813286" cy="577787"/>
              </a:xfrm>
              <a:prstGeom prst="rect">
                <a:avLst/>
              </a:prstGeom>
              <a:blipFill>
                <a:blip r:embed="rId3"/>
                <a:stretch>
                  <a:fillRect l="-870" b="-2105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32EA5B96-0525-210D-C90E-9AFDF0D7BB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8125" y="2760076"/>
            <a:ext cx="9135750" cy="155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80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Row towers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4</a:t>
            </a:fld>
            <a:endParaRPr kumimoji="1"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/>
              <p:nvPr/>
            </p:nvSpPr>
            <p:spPr>
              <a:xfrm>
                <a:off x="955233" y="1691600"/>
                <a:ext cx="3276474" cy="58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=3, 5, 2, 7, 4, 8, 1, 6</m:t>
                    </m:r>
                  </m:oMath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CE6A0B1-3336-E85E-1A94-DD36C6C59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691600"/>
                <a:ext cx="3276474" cy="588110"/>
              </a:xfrm>
              <a:prstGeom prst="rect">
                <a:avLst/>
              </a:prstGeom>
              <a:blipFill>
                <a:blip r:embed="rId3"/>
                <a:stretch>
                  <a:fillRect l="-2607" b="-185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2F733271-8177-D517-CC11-203707DDB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097" y="2470449"/>
            <a:ext cx="11507806" cy="26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3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Algorithm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5</a:t>
            </a:fld>
            <a:endParaRPr kumimoji="1"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EF49EF22-DCFF-6F63-D050-C99B56A346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070" y="2100906"/>
            <a:ext cx="11707859" cy="33532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2680E884-FADD-04B1-9FD3-FB2D3D16EFB4}"/>
                  </a:ext>
                </a:extLst>
              </p:cNvPr>
              <p:cNvSpPr txBox="1"/>
              <p:nvPr/>
            </p:nvSpPr>
            <p:spPr>
              <a:xfrm>
                <a:off x="955233" y="1512796"/>
                <a:ext cx="3560205" cy="58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zh-TW" altLang="en-US" sz="24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altLang="zh-TW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2680E884-FADD-04B1-9FD3-FB2D3D16E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233" y="1512796"/>
                <a:ext cx="3560205" cy="588110"/>
              </a:xfrm>
              <a:prstGeom prst="rect">
                <a:avLst/>
              </a:prstGeom>
              <a:blipFill>
                <a:blip r:embed="rId4"/>
                <a:stretch>
                  <a:fillRect l="-2397" b="-1855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FB4F7EC4-A698-4BAD-227B-3E9AE54263AA}"/>
                  </a:ext>
                </a:extLst>
              </p:cNvPr>
              <p:cNvSpPr txBox="1"/>
              <p:nvPr/>
            </p:nvSpPr>
            <p:spPr>
              <a:xfrm>
                <a:off x="2735335" y="5454174"/>
                <a:ext cx="2233817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altLang="zh-TW" sz="2000" b="0" dirty="0"/>
              </a:p>
              <a:p>
                <a:r>
                  <a:rPr lang="en-US" altLang="zh-TW" sz="2000" dirty="0">
                    <a:latin typeface="Times" panose="02020603050405020304" pitchFamily="18" charset="0"/>
                    <a:cs typeface="Times" panose="02020603050405020304" pitchFamily="18" charset="0"/>
                  </a:rPr>
                  <a:t>delete 2: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altLang="zh-TW" sz="2000" b="0" dirty="0"/>
              </a:p>
              <a:p>
                <a:r>
                  <a:rPr lang="en-US" altLang="zh-TW" sz="2000" dirty="0">
                    <a:latin typeface="Times" panose="02020603050405020304" pitchFamily="18" charset="0"/>
                    <a:cs typeface="Times" panose="02020603050405020304" pitchFamily="18" charset="0"/>
                  </a:rPr>
                  <a:t>insert 4: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altLang="zh-TW" sz="2000" b="0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FB4F7EC4-A698-4BAD-227B-3E9AE5426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5335" y="5454174"/>
                <a:ext cx="2233817" cy="1015663"/>
              </a:xfrm>
              <a:prstGeom prst="rect">
                <a:avLst/>
              </a:prstGeom>
              <a:blipFill>
                <a:blip r:embed="rId5"/>
                <a:stretch>
                  <a:fillRect l="-3005" b="-96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4001A446-255B-2C20-01EA-67DA189C4F07}"/>
                  </a:ext>
                </a:extLst>
              </p:cNvPr>
              <p:cNvSpPr txBox="1"/>
              <p:nvPr/>
            </p:nvSpPr>
            <p:spPr>
              <a:xfrm>
                <a:off x="5672967" y="5454173"/>
                <a:ext cx="2428870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altLang="zh-TW" sz="20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r>
                  <a:rPr lang="en-US" altLang="zh-TW" sz="2000" dirty="0">
                    <a:latin typeface="Times" panose="02020603050405020304" pitchFamily="18" charset="0"/>
                    <a:cs typeface="Times" panose="02020603050405020304" pitchFamily="18" charset="0"/>
                  </a:rPr>
                  <a:t>delete 5: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altLang="zh-TW" sz="2000" b="0" dirty="0"/>
              </a:p>
              <a:p>
                <a:r>
                  <a:rPr lang="en-US" altLang="zh-TW" sz="2000" dirty="0">
                    <a:latin typeface="Times" panose="02020603050405020304" pitchFamily="18" charset="0"/>
                    <a:cs typeface="Times" panose="02020603050405020304" pitchFamily="18" charset="0"/>
                  </a:rPr>
                  <a:t>insert 9: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altLang="zh-TW" sz="2000" b="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4001A446-255B-2C20-01EA-67DA189C4F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967" y="5454173"/>
                <a:ext cx="2428870" cy="1015663"/>
              </a:xfrm>
              <a:prstGeom prst="rect">
                <a:avLst/>
              </a:prstGeom>
              <a:blipFill>
                <a:blip r:embed="rId6"/>
                <a:stretch>
                  <a:fillRect l="-2764" b="-96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FEBF984-42F4-ADE6-D693-DC16EB879EFA}"/>
                  </a:ext>
                </a:extLst>
              </p:cNvPr>
              <p:cNvSpPr txBox="1"/>
              <p:nvPr/>
            </p:nvSpPr>
            <p:spPr>
              <a:xfrm>
                <a:off x="8805652" y="5454172"/>
                <a:ext cx="2472152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zh-TW" sz="2000" i="1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altLang="zh-TW" sz="20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  <a:p>
                <a:r>
                  <a:rPr lang="en-US" altLang="zh-TW" sz="2000" dirty="0">
                    <a:latin typeface="Times" panose="02020603050405020304" pitchFamily="18" charset="0"/>
                    <a:cs typeface="Times" panose="02020603050405020304" pitchFamily="18" charset="0"/>
                  </a:rPr>
                  <a:t>delete 5: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altLang="zh-TW" sz="2000" b="0" dirty="0"/>
              </a:p>
              <a:p>
                <a:r>
                  <a:rPr lang="en-US" altLang="zh-TW" sz="2000" dirty="0">
                    <a:latin typeface="Times" panose="02020603050405020304" pitchFamily="18" charset="0"/>
                    <a:cs typeface="Times" panose="02020603050405020304" pitchFamily="18" charset="0"/>
                  </a:rPr>
                  <a:t>insert 9: </a:t>
                </a:r>
                <a14:m>
                  <m:oMath xmlns:m="http://schemas.openxmlformats.org/officeDocument/2006/math"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0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altLang="zh-TW" sz="2000" b="0" dirty="0"/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CFEBF984-42F4-ADE6-D693-DC16EB879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5652" y="5454172"/>
                <a:ext cx="2472152" cy="1015663"/>
              </a:xfrm>
              <a:prstGeom prst="rect">
                <a:avLst/>
              </a:prstGeom>
              <a:blipFill>
                <a:blip r:embed="rId7"/>
                <a:stretch>
                  <a:fillRect l="-2463" b="-963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10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05438D-F4BF-BC45-90BC-8CDF5398A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>
                <a:latin typeface="Times" pitchFamily="2" charset="0"/>
              </a:rPr>
              <a:t>Time Complexity</a:t>
            </a:r>
            <a:endParaRPr kumimoji="1" lang="zh-TW" altLang="en-US" dirty="0">
              <a:latin typeface="Times" pitchFamily="2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299CBE-E30D-E949-B1C5-1571BD06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3F21-0339-114F-A835-EDFAC68AEBBB}" type="slidenum">
              <a:rPr kumimoji="1" lang="zh-TW" altLang="en-US" smtClean="0"/>
              <a:t>6</a:t>
            </a:fld>
            <a:endParaRPr kumimoji="1"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/>
              <p:nvPr/>
            </p:nvSpPr>
            <p:spPr>
              <a:xfrm>
                <a:off x="838199" y="1691866"/>
                <a:ext cx="10515601" cy="1695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anose="02020603050405020304" pitchFamily="18" charset="0"/>
                    <a:cs typeface="Times" panose="02020603050405020304" pitchFamily="18" charset="0"/>
                  </a:rPr>
                  <a:t>Total: </a:t>
                </a:r>
                <a:r>
                  <a:rPr lang="en-US" altLang="zh-TW" sz="2400" dirty="0">
                    <a:latin typeface="Times" pitchFamily="2" charset="0"/>
                  </a:rPr>
                  <a:t>O(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loglog 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+OUTPUT)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itchFamily="2" charset="0"/>
                  </a:rPr>
                  <a:t> the van </a:t>
                </a:r>
                <a:r>
                  <a:rPr lang="en-US" altLang="zh-TW" sz="2400" dirty="0" err="1">
                    <a:latin typeface="Times" pitchFamily="2" charset="0"/>
                  </a:rPr>
                  <a:t>Emde</a:t>
                </a:r>
                <a:r>
                  <a:rPr lang="en-US" altLang="zh-TW" sz="2400" dirty="0">
                    <a:latin typeface="Times" pitchFamily="2" charset="0"/>
                  </a:rPr>
                  <a:t> Boas data structure: O(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loglog </a:t>
                </a:r>
                <a14:m>
                  <m:oMath xmlns:m="http://schemas.openxmlformats.org/officeDocument/2006/math">
                    <m:r>
                      <a:rPr lang="en-US" altLang="zh-TW" sz="24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zh-TW" sz="2400" dirty="0">
                    <a:latin typeface="Times" pitchFamily="2" charset="0"/>
                  </a:rPr>
                  <a:t>)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TW" sz="2400" dirty="0">
                    <a:latin typeface="Times" pitchFamily="2" charset="0"/>
                  </a:rPr>
                  <a:t>OUTPUT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5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p>
                      <m:e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ℓ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zh-TW" sz="2400" dirty="0">
                    <a:latin typeface="Times" pitchFamily="2" charset="0"/>
                  </a:rPr>
                  <a:t> </a:t>
                </a:r>
                <a:endParaRPr lang="en-US" altLang="zh-TW" sz="2400" dirty="0">
                  <a:latin typeface="Times" panose="02020603050405020304" pitchFamily="18" charset="0"/>
                  <a:cs typeface="Times" panose="02020603050405020304" pitchFamily="18" charset="0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A5A7D3B6-7359-441B-AB5E-314EC32E3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9" y="1691866"/>
                <a:ext cx="10515601" cy="1695208"/>
              </a:xfrm>
              <a:prstGeom prst="rect">
                <a:avLst/>
              </a:prstGeom>
              <a:blipFill>
                <a:blip r:embed="rId3"/>
                <a:stretch>
                  <a:fillRect l="-753" b="-528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344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_chenya" id="{B41F7EED-78E0-1445-87EF-5AF1DA6E0F58}" vid="{D32384A1-BBDA-0D4F-B76D-4F110ED0331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佈景主題</Template>
  <TotalTime>18807</TotalTime>
  <Words>331</Words>
  <Application>Microsoft Office PowerPoint</Application>
  <PresentationFormat>寬螢幕</PresentationFormat>
  <Paragraphs>39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Elsevier Sans</vt:lpstr>
      <vt:lpstr>Arial</vt:lpstr>
      <vt:lpstr>Calibri</vt:lpstr>
      <vt:lpstr>Calibri Light</vt:lpstr>
      <vt:lpstr>Cambria Math</vt:lpstr>
      <vt:lpstr>Times</vt:lpstr>
      <vt:lpstr>Times New Roman</vt:lpstr>
      <vt:lpstr>Office 佈景主題</vt:lpstr>
      <vt:lpstr>Longest increasing subsequences in sliding windows</vt:lpstr>
      <vt:lpstr>Abstract</vt:lpstr>
      <vt:lpstr>Robinson–Schensted–Knuth Algorithm</vt:lpstr>
      <vt:lpstr>Row towers</vt:lpstr>
      <vt:lpstr>Algorithm</vt:lpstr>
      <vt:lpstr>Time Complexity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M113040012</dc:creator>
  <cp:lastModifiedBy>M123040016</cp:lastModifiedBy>
  <cp:revision>230</cp:revision>
  <dcterms:created xsi:type="dcterms:W3CDTF">2023-07-01T04:19:29Z</dcterms:created>
  <dcterms:modified xsi:type="dcterms:W3CDTF">2024-11-12T07:36:14Z</dcterms:modified>
</cp:coreProperties>
</file>