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1" r:id="rId16"/>
    <p:sldId id="290" r:id="rId1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414578-5835-485D-A797-12C6B257B115}" v="11" dt="2023-09-04T04:31:32.037"/>
    <p1510:client id="{E7DA5099-78A1-408B-84DF-074DE53BB9A0}" v="2911" dt="2023-08-31T07:26:23.869"/>
    <p1510:client id="{F70ECEBF-8AD3-43A7-BF35-843D2F9F26F7}" v="22" dt="2023-09-04T05:18:59.6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深色樣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85529" autoAdjust="0"/>
  </p:normalViewPr>
  <p:slideViewPr>
    <p:cSldViewPr snapToGrid="0">
      <p:cViewPr varScale="1">
        <p:scale>
          <a:sx n="95" d="100"/>
          <a:sy n="95" d="100"/>
        </p:scale>
        <p:origin x="114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李 適宏" userId="ba70bf4345ae8a18" providerId="Windows Live" clId="Web-{60414578-5835-485D-A797-12C6B257B115}"/>
    <pc:docChg chg="modSld sldOrd">
      <pc:chgData name="李 適宏" userId="ba70bf4345ae8a18" providerId="Windows Live" clId="Web-{60414578-5835-485D-A797-12C6B257B115}" dt="2023-09-04T04:31:32.037" v="10"/>
      <pc:docMkLst>
        <pc:docMk/>
      </pc:docMkLst>
      <pc:sldChg chg="modSp">
        <pc:chgData name="李 適宏" userId="ba70bf4345ae8a18" providerId="Windows Live" clId="Web-{60414578-5835-485D-A797-12C6B257B115}" dt="2023-09-04T04:27:19.961" v="9" actId="20577"/>
        <pc:sldMkLst>
          <pc:docMk/>
          <pc:sldMk cId="3671907888" sldId="258"/>
        </pc:sldMkLst>
        <pc:spChg chg="mod">
          <ac:chgData name="李 適宏" userId="ba70bf4345ae8a18" providerId="Windows Live" clId="Web-{60414578-5835-485D-A797-12C6B257B115}" dt="2023-09-04T04:27:19.961" v="9" actId="20577"/>
          <ac:spMkLst>
            <pc:docMk/>
            <pc:sldMk cId="3671907888" sldId="258"/>
            <ac:spMk id="3" creationId="{2E60A558-83F5-DC4B-E8C9-3EB0801F3EAE}"/>
          </ac:spMkLst>
        </pc:spChg>
      </pc:sldChg>
      <pc:sldChg chg="modSp">
        <pc:chgData name="李 適宏" userId="ba70bf4345ae8a18" providerId="Windows Live" clId="Web-{60414578-5835-485D-A797-12C6B257B115}" dt="2023-09-04T04:26:39.037" v="4" actId="20577"/>
        <pc:sldMkLst>
          <pc:docMk/>
          <pc:sldMk cId="3428300884" sldId="270"/>
        </pc:sldMkLst>
        <pc:spChg chg="mod">
          <ac:chgData name="李 適宏" userId="ba70bf4345ae8a18" providerId="Windows Live" clId="Web-{60414578-5835-485D-A797-12C6B257B115}" dt="2023-09-04T04:26:39.037" v="4" actId="20577"/>
          <ac:spMkLst>
            <pc:docMk/>
            <pc:sldMk cId="3428300884" sldId="270"/>
            <ac:spMk id="3" creationId="{2E60A558-83F5-DC4B-E8C9-3EB0801F3EAE}"/>
          </ac:spMkLst>
        </pc:spChg>
      </pc:sldChg>
      <pc:sldChg chg="ord">
        <pc:chgData name="李 適宏" userId="ba70bf4345ae8a18" providerId="Windows Live" clId="Web-{60414578-5835-485D-A797-12C6B257B115}" dt="2023-09-04T04:31:32.037" v="10"/>
        <pc:sldMkLst>
          <pc:docMk/>
          <pc:sldMk cId="3552292399" sldId="274"/>
        </pc:sldMkLst>
      </pc:sldChg>
    </pc:docChg>
  </pc:docChgLst>
  <pc:docChgLst>
    <pc:chgData name="李 適宏" userId="ba70bf4345ae8a18" providerId="Windows Live" clId="Web-{E7DA5099-78A1-408B-84DF-074DE53BB9A0}"/>
    <pc:docChg chg="addSld delSld modSld sldOrd">
      <pc:chgData name="李 適宏" userId="ba70bf4345ae8a18" providerId="Windows Live" clId="Web-{E7DA5099-78A1-408B-84DF-074DE53BB9A0}" dt="2023-08-31T07:26:23.869" v="2559" actId="20577"/>
      <pc:docMkLst>
        <pc:docMk/>
      </pc:docMkLst>
      <pc:sldChg chg="modSp modTransition">
        <pc:chgData name="李 適宏" userId="ba70bf4345ae8a18" providerId="Windows Live" clId="Web-{E7DA5099-78A1-408B-84DF-074DE53BB9A0}" dt="2023-08-31T07:19:27.153" v="2517"/>
        <pc:sldMkLst>
          <pc:docMk/>
          <pc:sldMk cId="2067857472" sldId="257"/>
        </pc:sldMkLst>
        <pc:spChg chg="mod">
          <ac:chgData name="李 適宏" userId="ba70bf4345ae8a18" providerId="Windows Live" clId="Web-{E7DA5099-78A1-408B-84DF-074DE53BB9A0}" dt="2023-08-30T09:50:44.315" v="7" actId="20577"/>
          <ac:spMkLst>
            <pc:docMk/>
            <pc:sldMk cId="2067857472" sldId="257"/>
            <ac:spMk id="2" creationId="{CC7901A9-EC42-0349-C42C-1EF1F72BF040}"/>
          </ac:spMkLst>
        </pc:spChg>
        <pc:spChg chg="mod">
          <ac:chgData name="李 適宏" userId="ba70bf4345ae8a18" providerId="Windows Live" clId="Web-{E7DA5099-78A1-408B-84DF-074DE53BB9A0}" dt="2023-08-30T09:51:59.990" v="17" actId="20577"/>
          <ac:spMkLst>
            <pc:docMk/>
            <pc:sldMk cId="2067857472" sldId="257"/>
            <ac:spMk id="3" creationId="{54DBE6CB-9CF8-48E7-B831-C6B10B6C080F}"/>
          </ac:spMkLst>
        </pc:spChg>
        <pc:spChg chg="mod">
          <ac:chgData name="李 適宏" userId="ba70bf4345ae8a18" providerId="Windows Live" clId="Web-{E7DA5099-78A1-408B-84DF-074DE53BB9A0}" dt="2023-08-30T09:56:00.011" v="36" actId="20577"/>
          <ac:spMkLst>
            <pc:docMk/>
            <pc:sldMk cId="2067857472" sldId="257"/>
            <ac:spMk id="4" creationId="{272805CA-C188-EA0E-0232-5E39FC11B582}"/>
          </ac:spMkLst>
        </pc:spChg>
      </pc:sldChg>
      <pc:sldChg chg="modSp modTransition">
        <pc:chgData name="李 適宏" userId="ba70bf4345ae8a18" providerId="Windows Live" clId="Web-{E7DA5099-78A1-408B-84DF-074DE53BB9A0}" dt="2023-08-31T07:24:26.568" v="2550" actId="20577"/>
        <pc:sldMkLst>
          <pc:docMk/>
          <pc:sldMk cId="3671907888" sldId="258"/>
        </pc:sldMkLst>
        <pc:spChg chg="mod">
          <ac:chgData name="李 適宏" userId="ba70bf4345ae8a18" providerId="Windows Live" clId="Web-{E7DA5099-78A1-408B-84DF-074DE53BB9A0}" dt="2023-08-31T07:24:26.568" v="2550" actId="20577"/>
          <ac:spMkLst>
            <pc:docMk/>
            <pc:sldMk cId="3671907888" sldId="258"/>
            <ac:spMk id="3" creationId="{2E60A558-83F5-DC4B-E8C9-3EB0801F3EAE}"/>
          </ac:spMkLst>
        </pc:spChg>
      </pc:sldChg>
      <pc:sldChg chg="modSp del">
        <pc:chgData name="李 適宏" userId="ba70bf4345ae8a18" providerId="Windows Live" clId="Web-{E7DA5099-78A1-408B-84DF-074DE53BB9A0}" dt="2023-08-31T07:19:04.762" v="2516"/>
        <pc:sldMkLst>
          <pc:docMk/>
          <pc:sldMk cId="3664592898" sldId="269"/>
        </pc:sldMkLst>
        <pc:spChg chg="mod">
          <ac:chgData name="李 適宏" userId="ba70bf4345ae8a18" providerId="Windows Live" clId="Web-{E7DA5099-78A1-408B-84DF-074DE53BB9A0}" dt="2023-08-31T07:18:55.121" v="2515" actId="20577"/>
          <ac:spMkLst>
            <pc:docMk/>
            <pc:sldMk cId="3664592898" sldId="269"/>
            <ac:spMk id="3" creationId="{09049979-F5A7-6534-10C1-F736244053A9}"/>
          </ac:spMkLst>
        </pc:spChg>
      </pc:sldChg>
      <pc:sldChg chg="modSp modTransition">
        <pc:chgData name="李 適宏" userId="ba70bf4345ae8a18" providerId="Windows Live" clId="Web-{E7DA5099-78A1-408B-84DF-074DE53BB9A0}" dt="2023-08-31T07:25:13.742" v="2557" actId="20577"/>
        <pc:sldMkLst>
          <pc:docMk/>
          <pc:sldMk cId="3428300884" sldId="270"/>
        </pc:sldMkLst>
        <pc:spChg chg="mod">
          <ac:chgData name="李 適宏" userId="ba70bf4345ae8a18" providerId="Windows Live" clId="Web-{E7DA5099-78A1-408B-84DF-074DE53BB9A0}" dt="2023-08-31T07:25:13.742" v="2557" actId="20577"/>
          <ac:spMkLst>
            <pc:docMk/>
            <pc:sldMk cId="3428300884" sldId="270"/>
            <ac:spMk id="3" creationId="{2E60A558-83F5-DC4B-E8C9-3EB0801F3EAE}"/>
          </ac:spMkLst>
        </pc:spChg>
      </pc:sldChg>
      <pc:sldChg chg="addSp delSp modSp new modNotes">
        <pc:chgData name="李 適宏" userId="ba70bf4345ae8a18" providerId="Windows Live" clId="Web-{E7DA5099-78A1-408B-84DF-074DE53BB9A0}" dt="2023-08-31T07:23:07.363" v="2522"/>
        <pc:sldMkLst>
          <pc:docMk/>
          <pc:sldMk cId="1196738268" sldId="271"/>
        </pc:sldMkLst>
        <pc:spChg chg="mod">
          <ac:chgData name="李 適宏" userId="ba70bf4345ae8a18" providerId="Windows Live" clId="Web-{E7DA5099-78A1-408B-84DF-074DE53BB9A0}" dt="2023-08-30T11:08:30.829" v="81" actId="20577"/>
          <ac:spMkLst>
            <pc:docMk/>
            <pc:sldMk cId="1196738268" sldId="271"/>
            <ac:spMk id="2" creationId="{714A1471-B659-9AFA-9FB7-C296825199DF}"/>
          </ac:spMkLst>
        </pc:spChg>
        <pc:spChg chg="mod">
          <ac:chgData name="李 適宏" userId="ba70bf4345ae8a18" providerId="Windows Live" clId="Web-{E7DA5099-78A1-408B-84DF-074DE53BB9A0}" dt="2023-08-30T11:23:34.912" v="208" actId="20577"/>
          <ac:spMkLst>
            <pc:docMk/>
            <pc:sldMk cId="1196738268" sldId="271"/>
            <ac:spMk id="3" creationId="{BB23D789-6263-68FE-1828-B082C1D4C87F}"/>
          </ac:spMkLst>
        </pc:spChg>
        <pc:spChg chg="add del mod">
          <ac:chgData name="李 適宏" userId="ba70bf4345ae8a18" providerId="Windows Live" clId="Web-{E7DA5099-78A1-408B-84DF-074DE53BB9A0}" dt="2023-08-31T07:23:06.441" v="2521"/>
          <ac:spMkLst>
            <pc:docMk/>
            <pc:sldMk cId="1196738268" sldId="271"/>
            <ac:spMk id="4" creationId="{634F2545-DE7D-59B6-0CD0-FEC5C2642F0D}"/>
          </ac:spMkLst>
        </pc:spChg>
        <pc:spChg chg="add mod">
          <ac:chgData name="李 適宏" userId="ba70bf4345ae8a18" providerId="Windows Live" clId="Web-{E7DA5099-78A1-408B-84DF-074DE53BB9A0}" dt="2023-08-31T07:23:07.363" v="2522"/>
          <ac:spMkLst>
            <pc:docMk/>
            <pc:sldMk cId="1196738268" sldId="271"/>
            <ac:spMk id="6" creationId="{E11BD203-F3E3-C11F-86C8-9E21F0E172C7}"/>
          </ac:spMkLst>
        </pc:spChg>
        <pc:picChg chg="add del mod">
          <ac:chgData name="李 適宏" userId="ba70bf4345ae8a18" providerId="Windows Live" clId="Web-{E7DA5099-78A1-408B-84DF-074DE53BB9A0}" dt="2023-08-30T11:11:19.630" v="107"/>
          <ac:picMkLst>
            <pc:docMk/>
            <pc:sldMk cId="1196738268" sldId="271"/>
            <ac:picMk id="4" creationId="{804AC9F9-0CD1-C557-D554-94CE053E334C}"/>
          </ac:picMkLst>
        </pc:picChg>
        <pc:picChg chg="add mod">
          <ac:chgData name="李 適宏" userId="ba70bf4345ae8a18" providerId="Windows Live" clId="Web-{E7DA5099-78A1-408B-84DF-074DE53BB9A0}" dt="2023-08-30T11:12:20.115" v="111" actId="1076"/>
          <ac:picMkLst>
            <pc:docMk/>
            <pc:sldMk cId="1196738268" sldId="271"/>
            <ac:picMk id="5" creationId="{080D0FF3-29DD-DCF0-135A-09ABBF2E9829}"/>
          </ac:picMkLst>
        </pc:picChg>
      </pc:sldChg>
      <pc:sldChg chg="addSp delSp modSp new">
        <pc:chgData name="李 適宏" userId="ba70bf4345ae8a18" providerId="Windows Live" clId="Web-{E7DA5099-78A1-408B-84DF-074DE53BB9A0}" dt="2023-08-31T07:23:12.519" v="2523"/>
        <pc:sldMkLst>
          <pc:docMk/>
          <pc:sldMk cId="3110931882" sldId="272"/>
        </pc:sldMkLst>
        <pc:spChg chg="mod">
          <ac:chgData name="李 適宏" userId="ba70bf4345ae8a18" providerId="Windows Live" clId="Web-{E7DA5099-78A1-408B-84DF-074DE53BB9A0}" dt="2023-08-30T11:24:07.913" v="225" actId="20577"/>
          <ac:spMkLst>
            <pc:docMk/>
            <pc:sldMk cId="3110931882" sldId="272"/>
            <ac:spMk id="2" creationId="{54FBA7F6-8A44-6BC2-C112-79F7BCAF0400}"/>
          </ac:spMkLst>
        </pc:spChg>
        <pc:spChg chg="del">
          <ac:chgData name="李 適宏" userId="ba70bf4345ae8a18" providerId="Windows Live" clId="Web-{E7DA5099-78A1-408B-84DF-074DE53BB9A0}" dt="2023-08-30T11:35:05.131" v="226"/>
          <ac:spMkLst>
            <pc:docMk/>
            <pc:sldMk cId="3110931882" sldId="272"/>
            <ac:spMk id="3" creationId="{12799C6B-A928-A441-5D1D-6BAB4CDA6B60}"/>
          </ac:spMkLst>
        </pc:spChg>
        <pc:spChg chg="add mod">
          <ac:chgData name="李 適宏" userId="ba70bf4345ae8a18" providerId="Windows Live" clId="Web-{E7DA5099-78A1-408B-84DF-074DE53BB9A0}" dt="2023-08-31T07:23:12.519" v="2523"/>
          <ac:spMkLst>
            <pc:docMk/>
            <pc:sldMk cId="3110931882" sldId="272"/>
            <ac:spMk id="3" creationId="{39F43FE4-649D-A30D-F15B-BC859062ED8E}"/>
          </ac:spMkLst>
        </pc:spChg>
        <pc:spChg chg="add mod">
          <ac:chgData name="李 適宏" userId="ba70bf4345ae8a18" providerId="Windows Live" clId="Web-{E7DA5099-78A1-408B-84DF-074DE53BB9A0}" dt="2023-08-30T12:40:57.912" v="373" actId="20577"/>
          <ac:spMkLst>
            <pc:docMk/>
            <pc:sldMk cId="3110931882" sldId="272"/>
            <ac:spMk id="5" creationId="{384F1F5F-5F06-AAE2-AC0F-0AC1575C90F4}"/>
          </ac:spMkLst>
        </pc:spChg>
        <pc:spChg chg="add mod">
          <ac:chgData name="李 適宏" userId="ba70bf4345ae8a18" providerId="Windows Live" clId="Web-{E7DA5099-78A1-408B-84DF-074DE53BB9A0}" dt="2023-08-30T12:27:47.810" v="317" actId="1076"/>
          <ac:spMkLst>
            <pc:docMk/>
            <pc:sldMk cId="3110931882" sldId="272"/>
            <ac:spMk id="6" creationId="{74604AC9-0E71-854D-B06A-0AE291917F90}"/>
          </ac:spMkLst>
        </pc:spChg>
        <pc:spChg chg="add del mod">
          <ac:chgData name="李 適宏" userId="ba70bf4345ae8a18" providerId="Windows Live" clId="Web-{E7DA5099-78A1-408B-84DF-074DE53BB9A0}" dt="2023-08-30T11:39:15.043" v="275"/>
          <ac:spMkLst>
            <pc:docMk/>
            <pc:sldMk cId="3110931882" sldId="272"/>
            <ac:spMk id="8" creationId="{897DCAF1-1538-888B-49C6-DF2645F3105F}"/>
          </ac:spMkLst>
        </pc:spChg>
        <pc:picChg chg="add del mod ord">
          <ac:chgData name="李 適宏" userId="ba70bf4345ae8a18" providerId="Windows Live" clId="Web-{E7DA5099-78A1-408B-84DF-074DE53BB9A0}" dt="2023-08-30T11:39:13.762" v="274"/>
          <ac:picMkLst>
            <pc:docMk/>
            <pc:sldMk cId="3110931882" sldId="272"/>
            <ac:picMk id="4" creationId="{20C506AE-7AFF-84D0-241C-9C12D4B5104B}"/>
          </ac:picMkLst>
        </pc:picChg>
        <pc:picChg chg="add mod ord">
          <ac:chgData name="李 適宏" userId="ba70bf4345ae8a18" providerId="Windows Live" clId="Web-{E7DA5099-78A1-408B-84DF-074DE53BB9A0}" dt="2023-08-30T11:40:40.529" v="293" actId="1076"/>
          <ac:picMkLst>
            <pc:docMk/>
            <pc:sldMk cId="3110931882" sldId="272"/>
            <ac:picMk id="9" creationId="{8073A0C4-4503-13E4-6ED3-879BE34D695B}"/>
          </ac:picMkLst>
        </pc:picChg>
        <pc:picChg chg="add mod">
          <ac:chgData name="李 適宏" userId="ba70bf4345ae8a18" providerId="Windows Live" clId="Web-{E7DA5099-78A1-408B-84DF-074DE53BB9A0}" dt="2023-08-30T12:28:59.359" v="331" actId="1076"/>
          <ac:picMkLst>
            <pc:docMk/>
            <pc:sldMk cId="3110931882" sldId="272"/>
            <ac:picMk id="10" creationId="{7330CB98-7BB0-E390-137A-91A7077C8187}"/>
          </ac:picMkLst>
        </pc:picChg>
      </pc:sldChg>
      <pc:sldChg chg="addSp delSp modSp new ord">
        <pc:chgData name="李 適宏" userId="ba70bf4345ae8a18" providerId="Windows Live" clId="Web-{E7DA5099-78A1-408B-84DF-074DE53BB9A0}" dt="2023-08-31T07:23:23.129" v="2541"/>
        <pc:sldMkLst>
          <pc:docMk/>
          <pc:sldMk cId="1551935164" sldId="273"/>
        </pc:sldMkLst>
        <pc:spChg chg="mod">
          <ac:chgData name="李 適宏" userId="ba70bf4345ae8a18" providerId="Windows Live" clId="Web-{E7DA5099-78A1-408B-84DF-074DE53BB9A0}" dt="2023-08-30T12:33:19.726" v="344" actId="20577"/>
          <ac:spMkLst>
            <pc:docMk/>
            <pc:sldMk cId="1551935164" sldId="273"/>
            <ac:spMk id="2" creationId="{586E7B9E-57DC-CBEB-89A8-BAB4955671D3}"/>
          </ac:spMkLst>
        </pc:spChg>
        <pc:spChg chg="add del mod">
          <ac:chgData name="李 適宏" userId="ba70bf4345ae8a18" providerId="Windows Live" clId="Web-{E7DA5099-78A1-408B-84DF-074DE53BB9A0}" dt="2023-08-30T12:27:55.201" v="320"/>
          <ac:spMkLst>
            <pc:docMk/>
            <pc:sldMk cId="1551935164" sldId="273"/>
            <ac:spMk id="3" creationId="{71F32AE9-BD79-625B-809D-90E1D46A9DCC}"/>
          </ac:spMkLst>
        </pc:spChg>
        <pc:spChg chg="add mod">
          <ac:chgData name="李 適宏" userId="ba70bf4345ae8a18" providerId="Windows Live" clId="Web-{E7DA5099-78A1-408B-84DF-074DE53BB9A0}" dt="2023-08-31T07:23:23.129" v="2541"/>
          <ac:spMkLst>
            <pc:docMk/>
            <pc:sldMk cId="1551935164" sldId="273"/>
            <ac:spMk id="3" creationId="{BF74973F-E3B6-DDD4-C893-02C5039B2550}"/>
          </ac:spMkLst>
        </pc:spChg>
        <pc:spChg chg="del">
          <ac:chgData name="李 適宏" userId="ba70bf4345ae8a18" providerId="Windows Live" clId="Web-{E7DA5099-78A1-408B-84DF-074DE53BB9A0}" dt="2023-08-30T11:39:55.294" v="278"/>
          <ac:spMkLst>
            <pc:docMk/>
            <pc:sldMk cId="1551935164" sldId="273"/>
            <ac:spMk id="3" creationId="{CD4351F0-137F-6239-55F6-4D76C8E6A942}"/>
          </ac:spMkLst>
        </pc:spChg>
        <pc:spChg chg="add del mod">
          <ac:chgData name="李 適宏" userId="ba70bf4345ae8a18" providerId="Windows Live" clId="Web-{E7DA5099-78A1-408B-84DF-074DE53BB9A0}" dt="2023-08-30T12:27:32.169" v="315"/>
          <ac:spMkLst>
            <pc:docMk/>
            <pc:sldMk cId="1551935164" sldId="273"/>
            <ac:spMk id="6" creationId="{B3826738-D20A-4EE0-70C8-E17CB48C9D3C}"/>
          </ac:spMkLst>
        </pc:spChg>
        <pc:spChg chg="add mod">
          <ac:chgData name="李 適宏" userId="ba70bf4345ae8a18" providerId="Windows Live" clId="Web-{E7DA5099-78A1-408B-84DF-074DE53BB9A0}" dt="2023-08-30T12:40:39.208" v="369" actId="20577"/>
          <ac:spMkLst>
            <pc:docMk/>
            <pc:sldMk cId="1551935164" sldId="273"/>
            <ac:spMk id="7" creationId="{7B70283C-D4CF-1F44-716D-03B304C2249A}"/>
          </ac:spMkLst>
        </pc:spChg>
        <pc:spChg chg="add mod">
          <ac:chgData name="李 適宏" userId="ba70bf4345ae8a18" providerId="Windows Live" clId="Web-{E7DA5099-78A1-408B-84DF-074DE53BB9A0}" dt="2023-08-30T12:40:44.817" v="370" actId="20577"/>
          <ac:spMkLst>
            <pc:docMk/>
            <pc:sldMk cId="1551935164" sldId="273"/>
            <ac:spMk id="9" creationId="{642B57A3-6253-FD80-BA86-C5EC45DB1705}"/>
          </ac:spMkLst>
        </pc:spChg>
        <pc:picChg chg="add del mod ord">
          <ac:chgData name="李 適宏" userId="ba70bf4345ae8a18" providerId="Windows Live" clId="Web-{E7DA5099-78A1-408B-84DF-074DE53BB9A0}" dt="2023-08-30T11:39:56.997" v="279"/>
          <ac:picMkLst>
            <pc:docMk/>
            <pc:sldMk cId="1551935164" sldId="273"/>
            <ac:picMk id="4" creationId="{A62D658F-7C38-CF0E-1888-A7686B01785B}"/>
          </ac:picMkLst>
        </pc:picChg>
        <pc:picChg chg="add del mod">
          <ac:chgData name="李 適宏" userId="ba70bf4345ae8a18" providerId="Windows Live" clId="Web-{E7DA5099-78A1-408B-84DF-074DE53BB9A0}" dt="2023-08-30T12:28:12.217" v="325"/>
          <ac:picMkLst>
            <pc:docMk/>
            <pc:sldMk cId="1551935164" sldId="273"/>
            <ac:picMk id="4" creationId="{C686695A-5C23-33FF-2152-A018B98C31F6}"/>
          </ac:picMkLst>
        </pc:picChg>
        <pc:picChg chg="add del mod">
          <ac:chgData name="李 適宏" userId="ba70bf4345ae8a18" providerId="Windows Live" clId="Web-{E7DA5099-78A1-408B-84DF-074DE53BB9A0}" dt="2023-08-30T12:34:08.212" v="353"/>
          <ac:picMkLst>
            <pc:docMk/>
            <pc:sldMk cId="1551935164" sldId="273"/>
            <ac:picMk id="5" creationId="{C5EBC955-CFAA-9004-9472-6E9370FE16DE}"/>
          </ac:picMkLst>
        </pc:picChg>
        <pc:picChg chg="add del mod">
          <ac:chgData name="李 適宏" userId="ba70bf4345ae8a18" providerId="Windows Live" clId="Web-{E7DA5099-78A1-408B-84DF-074DE53BB9A0}" dt="2023-08-30T12:34:08.509" v="354"/>
          <ac:picMkLst>
            <pc:docMk/>
            <pc:sldMk cId="1551935164" sldId="273"/>
            <ac:picMk id="8" creationId="{D6E5D283-BF59-6B40-1E21-1923DDC26443}"/>
          </ac:picMkLst>
        </pc:picChg>
        <pc:picChg chg="add mod">
          <ac:chgData name="李 適宏" userId="ba70bf4345ae8a18" providerId="Windows Live" clId="Web-{E7DA5099-78A1-408B-84DF-074DE53BB9A0}" dt="2023-08-30T12:36:11.919" v="358" actId="1076"/>
          <ac:picMkLst>
            <pc:docMk/>
            <pc:sldMk cId="1551935164" sldId="273"/>
            <ac:picMk id="10" creationId="{0A853D1A-5AA9-E382-60A2-92187BA88AF4}"/>
          </ac:picMkLst>
        </pc:picChg>
        <pc:picChg chg="add mod">
          <ac:chgData name="李 適宏" userId="ba70bf4345ae8a18" providerId="Windows Live" clId="Web-{E7DA5099-78A1-408B-84DF-074DE53BB9A0}" dt="2023-08-30T12:40:28.520" v="368" actId="1076"/>
          <ac:picMkLst>
            <pc:docMk/>
            <pc:sldMk cId="1551935164" sldId="273"/>
            <ac:picMk id="11" creationId="{CF88C92D-8DC9-8A55-B97C-4ED72EB2789F}"/>
          </ac:picMkLst>
        </pc:picChg>
      </pc:sldChg>
      <pc:sldChg chg="modSp new del">
        <pc:chgData name="李 適宏" userId="ba70bf4345ae8a18" providerId="Windows Live" clId="Web-{E7DA5099-78A1-408B-84DF-074DE53BB9A0}" dt="2023-08-30T12:33:27.164" v="345"/>
        <pc:sldMkLst>
          <pc:docMk/>
          <pc:sldMk cId="225342217" sldId="274"/>
        </pc:sldMkLst>
        <pc:spChg chg="mod">
          <ac:chgData name="李 適宏" userId="ba70bf4345ae8a18" providerId="Windows Live" clId="Web-{E7DA5099-78A1-408B-84DF-074DE53BB9A0}" dt="2023-08-30T12:33:06.882" v="343" actId="20577"/>
          <ac:spMkLst>
            <pc:docMk/>
            <pc:sldMk cId="225342217" sldId="274"/>
            <ac:spMk id="2" creationId="{6B4936EE-B8B0-5E65-CBD2-D9F303D20049}"/>
          </ac:spMkLst>
        </pc:spChg>
      </pc:sldChg>
      <pc:sldChg chg="addSp modSp add ord replId">
        <pc:chgData name="李 適宏" userId="ba70bf4345ae8a18" providerId="Windows Live" clId="Web-{E7DA5099-78A1-408B-84DF-074DE53BB9A0}" dt="2023-08-31T07:23:23.129" v="2540"/>
        <pc:sldMkLst>
          <pc:docMk/>
          <pc:sldMk cId="3552292399" sldId="274"/>
        </pc:sldMkLst>
        <pc:spChg chg="add mod">
          <ac:chgData name="李 適宏" userId="ba70bf4345ae8a18" providerId="Windows Live" clId="Web-{E7DA5099-78A1-408B-84DF-074DE53BB9A0}" dt="2023-08-31T07:23:23.129" v="2540"/>
          <ac:spMkLst>
            <pc:docMk/>
            <pc:sldMk cId="3552292399" sldId="274"/>
            <ac:spMk id="3" creationId="{8A139FA2-7E2C-5C5B-0677-F6275AE3FAE2}"/>
          </ac:spMkLst>
        </pc:spChg>
        <pc:spChg chg="mod">
          <ac:chgData name="李 適宏" userId="ba70bf4345ae8a18" providerId="Windows Live" clId="Web-{E7DA5099-78A1-408B-84DF-074DE53BB9A0}" dt="2023-08-30T12:40:48.927" v="371" actId="20577"/>
          <ac:spMkLst>
            <pc:docMk/>
            <pc:sldMk cId="3552292399" sldId="274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2:40:52.318" v="372" actId="20577"/>
          <ac:spMkLst>
            <pc:docMk/>
            <pc:sldMk cId="3552292399" sldId="274"/>
            <ac:spMk id="9" creationId="{642B57A3-6253-FD80-BA86-C5EC45DB1705}"/>
          </ac:spMkLst>
        </pc:spChg>
      </pc:sldChg>
      <pc:sldChg chg="addSp delSp modSp add replId">
        <pc:chgData name="李 適宏" userId="ba70bf4345ae8a18" providerId="Windows Live" clId="Web-{E7DA5099-78A1-408B-84DF-074DE53BB9A0}" dt="2023-08-31T07:23:22.926" v="2525"/>
        <pc:sldMkLst>
          <pc:docMk/>
          <pc:sldMk cId="4084616550" sldId="275"/>
        </pc:sldMkLst>
        <pc:spChg chg="add mod">
          <ac:chgData name="李 適宏" userId="ba70bf4345ae8a18" providerId="Windows Live" clId="Web-{E7DA5099-78A1-408B-84DF-074DE53BB9A0}" dt="2023-08-31T07:23:22.926" v="2525"/>
          <ac:spMkLst>
            <pc:docMk/>
            <pc:sldMk cId="4084616550" sldId="275"/>
            <ac:spMk id="5" creationId="{6FAE04C4-35A8-4F06-8FC5-2899B7014F78}"/>
          </ac:spMkLst>
        </pc:spChg>
        <pc:spChg chg="mod">
          <ac:chgData name="李 適宏" userId="ba70bf4345ae8a18" providerId="Windows Live" clId="Web-{E7DA5099-78A1-408B-84DF-074DE53BB9A0}" dt="2023-08-30T12:46:11.811" v="379" actId="20577"/>
          <ac:spMkLst>
            <pc:docMk/>
            <pc:sldMk cId="4084616550" sldId="275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2:46:27.296" v="383" actId="20577"/>
          <ac:spMkLst>
            <pc:docMk/>
            <pc:sldMk cId="4084616550" sldId="275"/>
            <ac:spMk id="9" creationId="{642B57A3-6253-FD80-BA86-C5EC45DB1705}"/>
          </ac:spMkLst>
        </pc:spChg>
        <pc:picChg chg="add mod">
          <ac:chgData name="李 適宏" userId="ba70bf4345ae8a18" providerId="Windows Live" clId="Web-{E7DA5099-78A1-408B-84DF-074DE53BB9A0}" dt="2023-08-30T20:39:45.504" v="1795" actId="1076"/>
          <ac:picMkLst>
            <pc:docMk/>
            <pc:sldMk cId="4084616550" sldId="275"/>
            <ac:picMk id="3" creationId="{AF46341E-6136-CD40-DA84-CE90AC9A2A39}"/>
          </ac:picMkLst>
        </pc:picChg>
        <pc:picChg chg="add mod">
          <ac:chgData name="李 適宏" userId="ba70bf4345ae8a18" providerId="Windows Live" clId="Web-{E7DA5099-78A1-408B-84DF-074DE53BB9A0}" dt="2023-08-30T12:49:53.521" v="392" actId="1076"/>
          <ac:picMkLst>
            <pc:docMk/>
            <pc:sldMk cId="4084616550" sldId="275"/>
            <ac:picMk id="4" creationId="{56DD295D-F342-2168-632F-290BF055947C}"/>
          </ac:picMkLst>
        </pc:picChg>
        <pc:picChg chg="del">
          <ac:chgData name="李 適宏" userId="ba70bf4345ae8a18" providerId="Windows Live" clId="Web-{E7DA5099-78A1-408B-84DF-074DE53BB9A0}" dt="2023-08-30T12:45:57.295" v="376"/>
          <ac:picMkLst>
            <pc:docMk/>
            <pc:sldMk cId="4084616550" sldId="275"/>
            <ac:picMk id="10" creationId="{0A853D1A-5AA9-E382-60A2-92187BA88AF4}"/>
          </ac:picMkLst>
        </pc:picChg>
        <pc:picChg chg="del">
          <ac:chgData name="李 適宏" userId="ba70bf4345ae8a18" providerId="Windows Live" clId="Web-{E7DA5099-78A1-408B-84DF-074DE53BB9A0}" dt="2023-08-30T12:45:45.951" v="375"/>
          <ac:picMkLst>
            <pc:docMk/>
            <pc:sldMk cId="4084616550" sldId="275"/>
            <ac:picMk id="11" creationId="{CF88C92D-8DC9-8A55-B97C-4ED72EB2789F}"/>
          </ac:picMkLst>
        </pc:picChg>
        <pc:cxnChg chg="add mod">
          <ac:chgData name="李 適宏" userId="ba70bf4345ae8a18" providerId="Windows Live" clId="Web-{E7DA5099-78A1-408B-84DF-074DE53BB9A0}" dt="2023-08-30T20:48:34.579" v="1892" actId="1076"/>
          <ac:cxnSpMkLst>
            <pc:docMk/>
            <pc:sldMk cId="4084616550" sldId="275"/>
            <ac:cxnSpMk id="6" creationId="{E61B31FE-B5A6-2D60-AF0B-2019933CD9BC}"/>
          </ac:cxnSpMkLst>
        </pc:cxnChg>
        <pc:cxnChg chg="add mod">
          <ac:chgData name="李 適宏" userId="ba70bf4345ae8a18" providerId="Windows Live" clId="Web-{E7DA5099-78A1-408B-84DF-074DE53BB9A0}" dt="2023-08-30T20:48:41.736" v="1895" actId="14100"/>
          <ac:cxnSpMkLst>
            <pc:docMk/>
            <pc:sldMk cId="4084616550" sldId="275"/>
            <ac:cxnSpMk id="10" creationId="{D0AB796D-9176-F1B0-1104-0F80EAC66D6B}"/>
          </ac:cxnSpMkLst>
        </pc:cxnChg>
      </pc:sldChg>
      <pc:sldChg chg="del">
        <pc:chgData name="李 適宏" userId="ba70bf4345ae8a18" providerId="Windows Live" clId="Web-{E7DA5099-78A1-408B-84DF-074DE53BB9A0}" dt="2023-08-30T09:56:24.434" v="46"/>
        <pc:sldMkLst>
          <pc:docMk/>
          <pc:sldMk cId="976314453" sldId="276"/>
        </pc:sldMkLst>
      </pc:sldChg>
      <pc:sldChg chg="addSp delSp modSp add replId">
        <pc:chgData name="李 適宏" userId="ba70bf4345ae8a18" providerId="Windows Live" clId="Web-{E7DA5099-78A1-408B-84DF-074DE53BB9A0}" dt="2023-08-31T07:23:22.926" v="2526"/>
        <pc:sldMkLst>
          <pc:docMk/>
          <pc:sldMk cId="1644202037" sldId="276"/>
        </pc:sldMkLst>
        <pc:spChg chg="add mod">
          <ac:chgData name="李 適宏" userId="ba70bf4345ae8a18" providerId="Windows Live" clId="Web-{E7DA5099-78A1-408B-84DF-074DE53BB9A0}" dt="2023-08-31T07:23:22.926" v="2526"/>
          <ac:spMkLst>
            <pc:docMk/>
            <pc:sldMk cId="1644202037" sldId="276"/>
            <ac:spMk id="3" creationId="{B4A54FD1-341D-5662-D4FA-A44C40142FE9}"/>
          </ac:spMkLst>
        </pc:spChg>
        <pc:spChg chg="mod">
          <ac:chgData name="李 適宏" userId="ba70bf4345ae8a18" providerId="Windows Live" clId="Web-{E7DA5099-78A1-408B-84DF-074DE53BB9A0}" dt="2023-08-30T12:50:11.006" v="397" actId="20577"/>
          <ac:spMkLst>
            <pc:docMk/>
            <pc:sldMk cId="1644202037" sldId="276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2:50:19.256" v="399" actId="20577"/>
          <ac:spMkLst>
            <pc:docMk/>
            <pc:sldMk cId="1644202037" sldId="276"/>
            <ac:spMk id="9" creationId="{642B57A3-6253-FD80-BA86-C5EC45DB1705}"/>
          </ac:spMkLst>
        </pc:spChg>
        <pc:picChg chg="del">
          <ac:chgData name="李 適宏" userId="ba70bf4345ae8a18" providerId="Windows Live" clId="Web-{E7DA5099-78A1-408B-84DF-074DE53BB9A0}" dt="2023-08-30T12:50:04.318" v="394"/>
          <ac:picMkLst>
            <pc:docMk/>
            <pc:sldMk cId="1644202037" sldId="276"/>
            <ac:picMk id="3" creationId="{AF46341E-6136-CD40-DA84-CE90AC9A2A39}"/>
          </ac:picMkLst>
        </pc:picChg>
        <pc:picChg chg="del">
          <ac:chgData name="李 適宏" userId="ba70bf4345ae8a18" providerId="Windows Live" clId="Web-{E7DA5099-78A1-408B-84DF-074DE53BB9A0}" dt="2023-08-30T12:50:04.959" v="395"/>
          <ac:picMkLst>
            <pc:docMk/>
            <pc:sldMk cId="1644202037" sldId="276"/>
            <ac:picMk id="4" creationId="{56DD295D-F342-2168-632F-290BF055947C}"/>
          </ac:picMkLst>
        </pc:picChg>
        <pc:picChg chg="add mod">
          <ac:chgData name="李 適宏" userId="ba70bf4345ae8a18" providerId="Windows Live" clId="Web-{E7DA5099-78A1-408B-84DF-074DE53BB9A0}" dt="2023-08-30T12:53:10.917" v="402" actId="14100"/>
          <ac:picMkLst>
            <pc:docMk/>
            <pc:sldMk cId="1644202037" sldId="276"/>
            <ac:picMk id="5" creationId="{BD25DD76-FF56-5B83-29AA-A8A5C3CD9172}"/>
          </ac:picMkLst>
        </pc:picChg>
        <pc:picChg chg="add mod">
          <ac:chgData name="李 適宏" userId="ba70bf4345ae8a18" providerId="Windows Live" clId="Web-{E7DA5099-78A1-408B-84DF-074DE53BB9A0}" dt="2023-08-30T12:55:01.170" v="407" actId="1076"/>
          <ac:picMkLst>
            <pc:docMk/>
            <pc:sldMk cId="1644202037" sldId="276"/>
            <ac:picMk id="6" creationId="{586B9764-7AFF-2A7D-C0F9-9F9B3BCED405}"/>
          </ac:picMkLst>
        </pc:picChg>
        <pc:cxnChg chg="add mod">
          <ac:chgData name="李 適宏" userId="ba70bf4345ae8a18" providerId="Windows Live" clId="Web-{E7DA5099-78A1-408B-84DF-074DE53BB9A0}" dt="2023-08-30T20:48:18.360" v="1887" actId="14100"/>
          <ac:cxnSpMkLst>
            <pc:docMk/>
            <pc:sldMk cId="1644202037" sldId="276"/>
            <ac:cxnSpMk id="4" creationId="{1314AD16-A450-867F-CDE8-52C82295DC4A}"/>
          </ac:cxnSpMkLst>
        </pc:cxnChg>
        <pc:cxnChg chg="add mod">
          <ac:chgData name="李 適宏" userId="ba70bf4345ae8a18" providerId="Windows Live" clId="Web-{E7DA5099-78A1-408B-84DF-074DE53BB9A0}" dt="2023-08-30T20:48:25.829" v="1890" actId="14100"/>
          <ac:cxnSpMkLst>
            <pc:docMk/>
            <pc:sldMk cId="1644202037" sldId="276"/>
            <ac:cxnSpMk id="10" creationId="{8707903F-50EE-4843-2377-44DB3DFC00D6}"/>
          </ac:cxnSpMkLst>
        </pc:cxnChg>
      </pc:sldChg>
      <pc:sldChg chg="addSp delSp modSp add replId">
        <pc:chgData name="李 適宏" userId="ba70bf4345ae8a18" providerId="Windows Live" clId="Web-{E7DA5099-78A1-408B-84DF-074DE53BB9A0}" dt="2023-08-31T07:23:22.941" v="2527"/>
        <pc:sldMkLst>
          <pc:docMk/>
          <pc:sldMk cId="1108261142" sldId="277"/>
        </pc:sldMkLst>
        <pc:spChg chg="mod">
          <ac:chgData name="李 適宏" userId="ba70bf4345ae8a18" providerId="Windows Live" clId="Web-{E7DA5099-78A1-408B-84DF-074DE53BB9A0}" dt="2023-08-30T18:46:13.743" v="601" actId="20577"/>
          <ac:spMkLst>
            <pc:docMk/>
            <pc:sldMk cId="1108261142" sldId="277"/>
            <ac:spMk id="2" creationId="{586E7B9E-57DC-CBEB-89A8-BAB4955671D3}"/>
          </ac:spMkLst>
        </pc:spChg>
        <pc:spChg chg="add mod">
          <ac:chgData name="李 適宏" userId="ba70bf4345ae8a18" providerId="Windows Live" clId="Web-{E7DA5099-78A1-408B-84DF-074DE53BB9A0}" dt="2023-08-31T07:23:22.941" v="2527"/>
          <ac:spMkLst>
            <pc:docMk/>
            <pc:sldMk cId="1108261142" sldId="277"/>
            <ac:spMk id="5" creationId="{93E866EE-CA50-DC17-3BDB-3DD0EA87EF37}"/>
          </ac:spMkLst>
        </pc:spChg>
        <pc:spChg chg="mod">
          <ac:chgData name="李 適宏" userId="ba70bf4345ae8a18" providerId="Windows Live" clId="Web-{E7DA5099-78A1-408B-84DF-074DE53BB9A0}" dt="2023-08-30T12:55:26.234" v="413" actId="20577"/>
          <ac:spMkLst>
            <pc:docMk/>
            <pc:sldMk cId="1108261142" sldId="277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3:00:10.086" v="427" actId="20577"/>
          <ac:spMkLst>
            <pc:docMk/>
            <pc:sldMk cId="1108261142" sldId="277"/>
            <ac:spMk id="9" creationId="{642B57A3-6253-FD80-BA86-C5EC45DB1705}"/>
          </ac:spMkLst>
        </pc:spChg>
        <pc:picChg chg="add mod">
          <ac:chgData name="李 適宏" userId="ba70bf4345ae8a18" providerId="Windows Live" clId="Web-{E7DA5099-78A1-408B-84DF-074DE53BB9A0}" dt="2023-08-30T12:57:04.237" v="420" actId="14100"/>
          <ac:picMkLst>
            <pc:docMk/>
            <pc:sldMk cId="1108261142" sldId="277"/>
            <ac:picMk id="3" creationId="{31790599-A2DE-5C16-3410-92521D5E9D47}"/>
          </ac:picMkLst>
        </pc:picChg>
        <pc:picChg chg="add mod">
          <ac:chgData name="李 適宏" userId="ba70bf4345ae8a18" providerId="Windows Live" clId="Web-{E7DA5099-78A1-408B-84DF-074DE53BB9A0}" dt="2023-08-30T12:59:47.944" v="424" actId="1076"/>
          <ac:picMkLst>
            <pc:docMk/>
            <pc:sldMk cId="1108261142" sldId="277"/>
            <ac:picMk id="4" creationId="{4D1C6ADD-071C-C7E0-64FA-1922A67FE4E8}"/>
          </ac:picMkLst>
        </pc:picChg>
        <pc:picChg chg="del">
          <ac:chgData name="李 適宏" userId="ba70bf4345ae8a18" providerId="Windows Live" clId="Web-{E7DA5099-78A1-408B-84DF-074DE53BB9A0}" dt="2023-08-30T12:55:18.124" v="409"/>
          <ac:picMkLst>
            <pc:docMk/>
            <pc:sldMk cId="1108261142" sldId="277"/>
            <ac:picMk id="5" creationId="{BD25DD76-FF56-5B83-29AA-A8A5C3CD9172}"/>
          </ac:picMkLst>
        </pc:picChg>
        <pc:picChg chg="del">
          <ac:chgData name="李 適宏" userId="ba70bf4345ae8a18" providerId="Windows Live" clId="Web-{E7DA5099-78A1-408B-84DF-074DE53BB9A0}" dt="2023-08-30T12:55:18.687" v="410"/>
          <ac:picMkLst>
            <pc:docMk/>
            <pc:sldMk cId="1108261142" sldId="277"/>
            <ac:picMk id="6" creationId="{586B9764-7AFF-2A7D-C0F9-9F9B3BCED405}"/>
          </ac:picMkLst>
        </pc:picChg>
        <pc:cxnChg chg="add mod">
          <ac:chgData name="李 適宏" userId="ba70bf4345ae8a18" providerId="Windows Live" clId="Web-{E7DA5099-78A1-408B-84DF-074DE53BB9A0}" dt="2023-08-30T20:47:58.094" v="1880" actId="1076"/>
          <ac:cxnSpMkLst>
            <pc:docMk/>
            <pc:sldMk cId="1108261142" sldId="277"/>
            <ac:cxnSpMk id="6" creationId="{92DCA5B9-0901-8CB0-6416-01C86CAB0D16}"/>
          </ac:cxnSpMkLst>
        </pc:cxnChg>
        <pc:cxnChg chg="add mod">
          <ac:chgData name="李 適宏" userId="ba70bf4345ae8a18" providerId="Windows Live" clId="Web-{E7DA5099-78A1-408B-84DF-074DE53BB9A0}" dt="2023-08-30T20:48:09.297" v="1884" actId="14100"/>
          <ac:cxnSpMkLst>
            <pc:docMk/>
            <pc:sldMk cId="1108261142" sldId="277"/>
            <ac:cxnSpMk id="10" creationId="{6C1A636E-AD67-5DA5-AB87-9CC192303540}"/>
          </ac:cxnSpMkLst>
        </pc:cxnChg>
      </pc:sldChg>
      <pc:sldChg chg="del">
        <pc:chgData name="李 適宏" userId="ba70bf4345ae8a18" providerId="Windows Live" clId="Web-{E7DA5099-78A1-408B-84DF-074DE53BB9A0}" dt="2023-08-30T09:56:24.606" v="47"/>
        <pc:sldMkLst>
          <pc:docMk/>
          <pc:sldMk cId="1562261445" sldId="277"/>
        </pc:sldMkLst>
      </pc:sldChg>
      <pc:sldChg chg="addSp delSp modSp add replId">
        <pc:chgData name="李 適宏" userId="ba70bf4345ae8a18" providerId="Windows Live" clId="Web-{E7DA5099-78A1-408B-84DF-074DE53BB9A0}" dt="2023-08-31T07:23:22.957" v="2528"/>
        <pc:sldMkLst>
          <pc:docMk/>
          <pc:sldMk cId="2778347549" sldId="278"/>
        </pc:sldMkLst>
        <pc:spChg chg="mod">
          <ac:chgData name="李 適宏" userId="ba70bf4345ae8a18" providerId="Windows Live" clId="Web-{E7DA5099-78A1-408B-84DF-074DE53BB9A0}" dt="2023-08-30T18:46:21.540" v="603" actId="20577"/>
          <ac:spMkLst>
            <pc:docMk/>
            <pc:sldMk cId="2778347549" sldId="278"/>
            <ac:spMk id="2" creationId="{586E7B9E-57DC-CBEB-89A8-BAB4955671D3}"/>
          </ac:spMkLst>
        </pc:spChg>
        <pc:spChg chg="add mod">
          <ac:chgData name="李 適宏" userId="ba70bf4345ae8a18" providerId="Windows Live" clId="Web-{E7DA5099-78A1-408B-84DF-074DE53BB9A0}" dt="2023-08-31T07:23:22.957" v="2528"/>
          <ac:spMkLst>
            <pc:docMk/>
            <pc:sldMk cId="2778347549" sldId="278"/>
            <ac:spMk id="3" creationId="{5B8EAAD2-E307-242C-3D1C-2124E7695518}"/>
          </ac:spMkLst>
        </pc:spChg>
        <pc:spChg chg="add del mod">
          <ac:chgData name="李 適宏" userId="ba70bf4345ae8a18" providerId="Windows Live" clId="Web-{E7DA5099-78A1-408B-84DF-074DE53BB9A0}" dt="2023-08-30T13:03:10.763" v="446"/>
          <ac:spMkLst>
            <pc:docMk/>
            <pc:sldMk cId="2778347549" sldId="278"/>
            <ac:spMk id="5" creationId="{59F03AF3-C7ED-5FD8-319E-09229F8F672A}"/>
          </ac:spMkLst>
        </pc:spChg>
        <pc:spChg chg="mod">
          <ac:chgData name="李 適宏" userId="ba70bf4345ae8a18" providerId="Windows Live" clId="Web-{E7DA5099-78A1-408B-84DF-074DE53BB9A0}" dt="2023-08-30T13:00:32.946" v="437" actId="20577"/>
          <ac:spMkLst>
            <pc:docMk/>
            <pc:sldMk cId="2778347549" sldId="278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3:00:39.758" v="440" actId="20577"/>
          <ac:spMkLst>
            <pc:docMk/>
            <pc:sldMk cId="2778347549" sldId="278"/>
            <ac:spMk id="9" creationId="{642B57A3-6253-FD80-BA86-C5EC45DB1705}"/>
          </ac:spMkLst>
        </pc:spChg>
        <pc:picChg chg="del">
          <ac:chgData name="李 適宏" userId="ba70bf4345ae8a18" providerId="Windows Live" clId="Web-{E7DA5099-78A1-408B-84DF-074DE53BB9A0}" dt="2023-08-30T13:00:46.368" v="441"/>
          <ac:picMkLst>
            <pc:docMk/>
            <pc:sldMk cId="2778347549" sldId="278"/>
            <ac:picMk id="3" creationId="{31790599-A2DE-5C16-3410-92521D5E9D47}"/>
          </ac:picMkLst>
        </pc:picChg>
        <pc:picChg chg="del">
          <ac:chgData name="李 適宏" userId="ba70bf4345ae8a18" providerId="Windows Live" clId="Web-{E7DA5099-78A1-408B-84DF-074DE53BB9A0}" dt="2023-08-30T13:00:46.571" v="442"/>
          <ac:picMkLst>
            <pc:docMk/>
            <pc:sldMk cId="2778347549" sldId="278"/>
            <ac:picMk id="4" creationId="{4D1C6ADD-071C-C7E0-64FA-1922A67FE4E8}"/>
          </ac:picMkLst>
        </pc:picChg>
        <pc:picChg chg="add mod">
          <ac:chgData name="李 適宏" userId="ba70bf4345ae8a18" providerId="Windows Live" clId="Web-{E7DA5099-78A1-408B-84DF-074DE53BB9A0}" dt="2023-08-30T13:03:29.560" v="450" actId="1076"/>
          <ac:picMkLst>
            <pc:docMk/>
            <pc:sldMk cId="2778347549" sldId="278"/>
            <ac:picMk id="6" creationId="{5D0A4FC2-3D58-E499-5175-88A846022B55}"/>
          </ac:picMkLst>
        </pc:picChg>
        <pc:picChg chg="add mod">
          <ac:chgData name="李 適宏" userId="ba70bf4345ae8a18" providerId="Windows Live" clId="Web-{E7DA5099-78A1-408B-84DF-074DE53BB9A0}" dt="2023-08-30T13:04:46.906" v="454" actId="1076"/>
          <ac:picMkLst>
            <pc:docMk/>
            <pc:sldMk cId="2778347549" sldId="278"/>
            <ac:picMk id="8" creationId="{176243BC-6B65-BF69-6D42-5D8D52CC3A8F}"/>
          </ac:picMkLst>
        </pc:picChg>
        <pc:cxnChg chg="add mod">
          <ac:chgData name="李 適宏" userId="ba70bf4345ae8a18" providerId="Windows Live" clId="Web-{E7DA5099-78A1-408B-84DF-074DE53BB9A0}" dt="2023-08-30T20:47:35.921" v="1875" actId="14100"/>
          <ac:cxnSpMkLst>
            <pc:docMk/>
            <pc:sldMk cId="2778347549" sldId="278"/>
            <ac:cxnSpMk id="4" creationId="{2F117D60-DB32-F27F-F202-745DE38E991D}"/>
          </ac:cxnSpMkLst>
        </pc:cxnChg>
        <pc:cxnChg chg="add mod">
          <ac:chgData name="李 適宏" userId="ba70bf4345ae8a18" providerId="Windows Live" clId="Web-{E7DA5099-78A1-408B-84DF-074DE53BB9A0}" dt="2023-08-30T20:47:45.656" v="1878" actId="14100"/>
          <ac:cxnSpMkLst>
            <pc:docMk/>
            <pc:sldMk cId="2778347549" sldId="278"/>
            <ac:cxnSpMk id="10" creationId="{BAE26980-54EC-4ADF-5E7C-A0AD63CACEE3}"/>
          </ac:cxnSpMkLst>
        </pc:cxnChg>
      </pc:sldChg>
      <pc:sldChg chg="del">
        <pc:chgData name="李 適宏" userId="ba70bf4345ae8a18" providerId="Windows Live" clId="Web-{E7DA5099-78A1-408B-84DF-074DE53BB9A0}" dt="2023-08-30T09:56:24.434" v="44"/>
        <pc:sldMkLst>
          <pc:docMk/>
          <pc:sldMk cId="1139216738" sldId="279"/>
        </pc:sldMkLst>
      </pc:sldChg>
      <pc:sldChg chg="addSp delSp modSp add replId">
        <pc:chgData name="李 適宏" userId="ba70bf4345ae8a18" providerId="Windows Live" clId="Web-{E7DA5099-78A1-408B-84DF-074DE53BB9A0}" dt="2023-08-31T07:23:22.957" v="2529"/>
        <pc:sldMkLst>
          <pc:docMk/>
          <pc:sldMk cId="2876509648" sldId="279"/>
        </pc:sldMkLst>
        <pc:spChg chg="add mod">
          <ac:chgData name="李 適宏" userId="ba70bf4345ae8a18" providerId="Windows Live" clId="Web-{E7DA5099-78A1-408B-84DF-074DE53BB9A0}" dt="2023-08-31T07:23:22.957" v="2529"/>
          <ac:spMkLst>
            <pc:docMk/>
            <pc:sldMk cId="2876509648" sldId="279"/>
            <ac:spMk id="4" creationId="{2AB043E5-7C75-04A2-0A97-DAC773960FD2}"/>
          </ac:spMkLst>
        </pc:spChg>
        <pc:spChg chg="mod">
          <ac:chgData name="李 適宏" userId="ba70bf4345ae8a18" providerId="Windows Live" clId="Web-{E7DA5099-78A1-408B-84DF-074DE53BB9A0}" dt="2023-08-30T13:20:23.855" v="565" actId="20577"/>
          <ac:spMkLst>
            <pc:docMk/>
            <pc:sldMk cId="2876509648" sldId="279"/>
            <ac:spMk id="7" creationId="{7B70283C-D4CF-1F44-716D-03B304C2249A}"/>
          </ac:spMkLst>
        </pc:spChg>
        <pc:spChg chg="del">
          <ac:chgData name="李 適宏" userId="ba70bf4345ae8a18" providerId="Windows Live" clId="Web-{E7DA5099-78A1-408B-84DF-074DE53BB9A0}" dt="2023-08-30T13:05:16.001" v="462"/>
          <ac:spMkLst>
            <pc:docMk/>
            <pc:sldMk cId="2876509648" sldId="279"/>
            <ac:spMk id="9" creationId="{642B57A3-6253-FD80-BA86-C5EC45DB1705}"/>
          </ac:spMkLst>
        </pc:spChg>
        <pc:spChg chg="add mod">
          <ac:chgData name="李 適宏" userId="ba70bf4345ae8a18" providerId="Windows Live" clId="Web-{E7DA5099-78A1-408B-84DF-074DE53BB9A0}" dt="2023-08-30T19:19:00.638" v="808" actId="20577"/>
          <ac:spMkLst>
            <pc:docMk/>
            <pc:sldMk cId="2876509648" sldId="279"/>
            <ac:spMk id="10" creationId="{57B27060-23DD-C14E-2199-90760FF9DE5F}"/>
          </ac:spMkLst>
        </pc:spChg>
        <pc:spChg chg="add del">
          <ac:chgData name="李 適宏" userId="ba70bf4345ae8a18" providerId="Windows Live" clId="Web-{E7DA5099-78A1-408B-84DF-074DE53BB9A0}" dt="2023-08-30T13:09:33.165" v="485"/>
          <ac:spMkLst>
            <pc:docMk/>
            <pc:sldMk cId="2876509648" sldId="279"/>
            <ac:spMk id="11" creationId="{3DBDFE4C-0451-AF39-1607-FA31B17A58D9}"/>
          </ac:spMkLst>
        </pc:spChg>
        <pc:picChg chg="add mod">
          <ac:chgData name="李 適宏" userId="ba70bf4345ae8a18" providerId="Windows Live" clId="Web-{E7DA5099-78A1-408B-84DF-074DE53BB9A0}" dt="2023-08-30T13:06:39.378" v="467" actId="1076"/>
          <ac:picMkLst>
            <pc:docMk/>
            <pc:sldMk cId="2876509648" sldId="279"/>
            <ac:picMk id="3" creationId="{3AE7C658-6F42-8BFB-3AC0-E0A9B05E94D8}"/>
          </ac:picMkLst>
        </pc:picChg>
        <pc:picChg chg="add del mod">
          <ac:chgData name="李 適宏" userId="ba70bf4345ae8a18" providerId="Windows Live" clId="Web-{E7DA5099-78A1-408B-84DF-074DE53BB9A0}" dt="2023-08-30T13:07:25.536" v="470"/>
          <ac:picMkLst>
            <pc:docMk/>
            <pc:sldMk cId="2876509648" sldId="279"/>
            <ac:picMk id="5" creationId="{32D88D96-F8B6-4AF4-BFC2-0F538B57C691}"/>
          </ac:picMkLst>
        </pc:picChg>
        <pc:picChg chg="del">
          <ac:chgData name="李 適宏" userId="ba70bf4345ae8a18" providerId="Windows Live" clId="Web-{E7DA5099-78A1-408B-84DF-074DE53BB9A0}" dt="2023-08-30T13:04:58.922" v="456"/>
          <ac:picMkLst>
            <pc:docMk/>
            <pc:sldMk cId="2876509648" sldId="279"/>
            <ac:picMk id="6" creationId="{5D0A4FC2-3D58-E499-5175-88A846022B55}"/>
          </ac:picMkLst>
        </pc:picChg>
        <pc:picChg chg="del">
          <ac:chgData name="李 適宏" userId="ba70bf4345ae8a18" providerId="Windows Live" clId="Web-{E7DA5099-78A1-408B-84DF-074DE53BB9A0}" dt="2023-08-30T13:04:59.453" v="457"/>
          <ac:picMkLst>
            <pc:docMk/>
            <pc:sldMk cId="2876509648" sldId="279"/>
            <ac:picMk id="8" creationId="{176243BC-6B65-BF69-6D42-5D8D52CC3A8F}"/>
          </ac:picMkLst>
        </pc:picChg>
        <pc:cxnChg chg="add mod">
          <ac:chgData name="李 適宏" userId="ba70bf4345ae8a18" providerId="Windows Live" clId="Web-{E7DA5099-78A1-408B-84DF-074DE53BB9A0}" dt="2023-08-30T20:47:24.749" v="1872" actId="1076"/>
          <ac:cxnSpMkLst>
            <pc:docMk/>
            <pc:sldMk cId="2876509648" sldId="279"/>
            <ac:cxnSpMk id="5" creationId="{12E06FFC-7339-CACA-18CD-9B3B6B363754}"/>
          </ac:cxnSpMkLst>
        </pc:cxnChg>
      </pc:sldChg>
      <pc:sldChg chg="del">
        <pc:chgData name="李 適宏" userId="ba70bf4345ae8a18" providerId="Windows Live" clId="Web-{E7DA5099-78A1-408B-84DF-074DE53BB9A0}" dt="2023-08-30T09:56:24.434" v="45"/>
        <pc:sldMkLst>
          <pc:docMk/>
          <pc:sldMk cId="2089769532" sldId="280"/>
        </pc:sldMkLst>
      </pc:sldChg>
      <pc:sldChg chg="addSp modSp new ord modNotes">
        <pc:chgData name="李 適宏" userId="ba70bf4345ae8a18" providerId="Windows Live" clId="Web-{E7DA5099-78A1-408B-84DF-074DE53BB9A0}" dt="2023-08-31T07:23:22.988" v="2531"/>
        <pc:sldMkLst>
          <pc:docMk/>
          <pc:sldMk cId="2366481983" sldId="280"/>
        </pc:sldMkLst>
        <pc:spChg chg="mod">
          <ac:chgData name="李 適宏" userId="ba70bf4345ae8a18" providerId="Windows Live" clId="Web-{E7DA5099-78A1-408B-84DF-074DE53BB9A0}" dt="2023-08-30T18:46:01.071" v="600" actId="20577"/>
          <ac:spMkLst>
            <pc:docMk/>
            <pc:sldMk cId="2366481983" sldId="280"/>
            <ac:spMk id="2" creationId="{22B757A1-34EF-296F-C492-509B10CCA717}"/>
          </ac:spMkLst>
        </pc:spChg>
        <pc:spChg chg="mod">
          <ac:chgData name="李 適宏" userId="ba70bf4345ae8a18" providerId="Windows Live" clId="Web-{E7DA5099-78A1-408B-84DF-074DE53BB9A0}" dt="2023-08-30T18:56:33.840" v="713" actId="20577"/>
          <ac:spMkLst>
            <pc:docMk/>
            <pc:sldMk cId="2366481983" sldId="280"/>
            <ac:spMk id="3" creationId="{96577230-7D86-D0B7-608C-4C71188C0301}"/>
          </ac:spMkLst>
        </pc:spChg>
        <pc:spChg chg="add mod">
          <ac:chgData name="李 適宏" userId="ba70bf4345ae8a18" providerId="Windows Live" clId="Web-{E7DA5099-78A1-408B-84DF-074DE53BB9A0}" dt="2023-08-31T07:23:22.988" v="2531"/>
          <ac:spMkLst>
            <pc:docMk/>
            <pc:sldMk cId="2366481983" sldId="280"/>
            <ac:spMk id="4" creationId="{CB31F11B-9FF8-C371-D1BE-7B33E2E6E5ED}"/>
          </ac:spMkLst>
        </pc:spChg>
      </pc:sldChg>
      <pc:sldChg chg="del">
        <pc:chgData name="李 適宏" userId="ba70bf4345ae8a18" providerId="Windows Live" clId="Web-{E7DA5099-78A1-408B-84DF-074DE53BB9A0}" dt="2023-08-30T09:56:24.153" v="43"/>
        <pc:sldMkLst>
          <pc:docMk/>
          <pc:sldMk cId="139360540" sldId="281"/>
        </pc:sldMkLst>
      </pc:sldChg>
      <pc:sldChg chg="addSp delSp modSp new">
        <pc:chgData name="李 適宏" userId="ba70bf4345ae8a18" providerId="Windows Live" clId="Web-{E7DA5099-78A1-408B-84DF-074DE53BB9A0}" dt="2023-08-31T07:26:23.869" v="2559" actId="20577"/>
        <pc:sldMkLst>
          <pc:docMk/>
          <pc:sldMk cId="1250583130" sldId="281"/>
        </pc:sldMkLst>
        <pc:spChg chg="mod">
          <ac:chgData name="李 適宏" userId="ba70bf4345ae8a18" providerId="Windows Live" clId="Web-{E7DA5099-78A1-408B-84DF-074DE53BB9A0}" dt="2023-08-30T18:58:56.954" v="716" actId="20577"/>
          <ac:spMkLst>
            <pc:docMk/>
            <pc:sldMk cId="1250583130" sldId="281"/>
            <ac:spMk id="2" creationId="{274890AF-9A0C-4C2E-42B0-73C0D726D449}"/>
          </ac:spMkLst>
        </pc:spChg>
        <pc:spChg chg="mod">
          <ac:chgData name="李 適宏" userId="ba70bf4345ae8a18" providerId="Windows Live" clId="Web-{E7DA5099-78A1-408B-84DF-074DE53BB9A0}" dt="2023-08-31T07:26:23.869" v="2559" actId="20577"/>
          <ac:spMkLst>
            <pc:docMk/>
            <pc:sldMk cId="1250583130" sldId="281"/>
            <ac:spMk id="3" creationId="{BA75B119-A2A2-860D-8787-7E5292210D0A}"/>
          </ac:spMkLst>
        </pc:spChg>
        <pc:spChg chg="add mod">
          <ac:chgData name="李 適宏" userId="ba70bf4345ae8a18" providerId="Windows Live" clId="Web-{E7DA5099-78A1-408B-84DF-074DE53BB9A0}" dt="2023-08-31T07:23:22.973" v="2530"/>
          <ac:spMkLst>
            <pc:docMk/>
            <pc:sldMk cId="1250583130" sldId="281"/>
            <ac:spMk id="4" creationId="{BEC5296C-9088-BE6D-07E6-1116B6B730E5}"/>
          </ac:spMkLst>
        </pc:spChg>
        <pc:spChg chg="add del mod">
          <ac:chgData name="李 適宏" userId="ba70bf4345ae8a18" providerId="Windows Live" clId="Web-{E7DA5099-78A1-408B-84DF-074DE53BB9A0}" dt="2023-08-30T19:08:19.767" v="778"/>
          <ac:spMkLst>
            <pc:docMk/>
            <pc:sldMk cId="1250583130" sldId="281"/>
            <ac:spMk id="4" creationId="{EEA38AA7-2E29-2FB9-9B1A-5D8280CDC83A}"/>
          </ac:spMkLst>
        </pc:spChg>
        <pc:picChg chg="add mod">
          <ac:chgData name="李 適宏" userId="ba70bf4345ae8a18" providerId="Windows Live" clId="Web-{E7DA5099-78A1-408B-84DF-074DE53BB9A0}" dt="2023-08-30T19:09:04.284" v="785" actId="1076"/>
          <ac:picMkLst>
            <pc:docMk/>
            <pc:sldMk cId="1250583130" sldId="281"/>
            <ac:picMk id="5" creationId="{9A001351-ADAB-5B92-987F-9447F2F50040}"/>
          </ac:picMkLst>
        </pc:picChg>
      </pc:sldChg>
      <pc:sldChg chg="del">
        <pc:chgData name="李 適宏" userId="ba70bf4345ae8a18" providerId="Windows Live" clId="Web-{E7DA5099-78A1-408B-84DF-074DE53BB9A0}" dt="2023-08-30T09:56:24.153" v="41"/>
        <pc:sldMkLst>
          <pc:docMk/>
          <pc:sldMk cId="324218543" sldId="282"/>
        </pc:sldMkLst>
      </pc:sldChg>
      <pc:sldChg chg="addSp modSp new">
        <pc:chgData name="李 適宏" userId="ba70bf4345ae8a18" providerId="Windows Live" clId="Web-{E7DA5099-78A1-408B-84DF-074DE53BB9A0}" dt="2023-08-31T07:23:23.004" v="2532"/>
        <pc:sldMkLst>
          <pc:docMk/>
          <pc:sldMk cId="1129166158" sldId="282"/>
        </pc:sldMkLst>
        <pc:spChg chg="mod">
          <ac:chgData name="李 適宏" userId="ba70bf4345ae8a18" providerId="Windows Live" clId="Web-{E7DA5099-78A1-408B-84DF-074DE53BB9A0}" dt="2023-08-30T19:17:43.543" v="803" actId="20577"/>
          <ac:spMkLst>
            <pc:docMk/>
            <pc:sldMk cId="1129166158" sldId="282"/>
            <ac:spMk id="2" creationId="{B82D5465-6424-897A-20FA-D053DDB15427}"/>
          </ac:spMkLst>
        </pc:spChg>
        <pc:spChg chg="mod">
          <ac:chgData name="李 適宏" userId="ba70bf4345ae8a18" providerId="Windows Live" clId="Web-{E7DA5099-78A1-408B-84DF-074DE53BB9A0}" dt="2023-08-30T19:28:28.793" v="959" actId="20577"/>
          <ac:spMkLst>
            <pc:docMk/>
            <pc:sldMk cId="1129166158" sldId="282"/>
            <ac:spMk id="3" creationId="{C228B281-FB0F-E075-C48B-F53E99703D4A}"/>
          </ac:spMkLst>
        </pc:spChg>
        <pc:spChg chg="add mod">
          <ac:chgData name="李 適宏" userId="ba70bf4345ae8a18" providerId="Windows Live" clId="Web-{E7DA5099-78A1-408B-84DF-074DE53BB9A0}" dt="2023-08-31T07:23:23.004" v="2532"/>
          <ac:spMkLst>
            <pc:docMk/>
            <pc:sldMk cId="1129166158" sldId="282"/>
            <ac:spMk id="4" creationId="{556B5CE7-E875-6066-D67D-C82DF62F6986}"/>
          </ac:spMkLst>
        </pc:spChg>
      </pc:sldChg>
      <pc:sldChg chg="addSp delSp modSp new">
        <pc:chgData name="李 適宏" userId="ba70bf4345ae8a18" providerId="Windows Live" clId="Web-{E7DA5099-78A1-408B-84DF-074DE53BB9A0}" dt="2023-08-31T07:23:23.004" v="2533"/>
        <pc:sldMkLst>
          <pc:docMk/>
          <pc:sldMk cId="2495757006" sldId="283"/>
        </pc:sldMkLst>
        <pc:spChg chg="mod">
          <ac:chgData name="李 適宏" userId="ba70bf4345ae8a18" providerId="Windows Live" clId="Web-{E7DA5099-78A1-408B-84DF-074DE53BB9A0}" dt="2023-08-30T19:30:44.077" v="981" actId="20577"/>
          <ac:spMkLst>
            <pc:docMk/>
            <pc:sldMk cId="2495757006" sldId="283"/>
            <ac:spMk id="2" creationId="{8F6145AE-13C2-819A-454C-6D0420413DB1}"/>
          </ac:spMkLst>
        </pc:spChg>
        <pc:spChg chg="add mod">
          <ac:chgData name="李 適宏" userId="ba70bf4345ae8a18" providerId="Windows Live" clId="Web-{E7DA5099-78A1-408B-84DF-074DE53BB9A0}" dt="2023-08-31T07:23:23.004" v="2533"/>
          <ac:spMkLst>
            <pc:docMk/>
            <pc:sldMk cId="2495757006" sldId="283"/>
            <ac:spMk id="3" creationId="{8F244933-83B6-6CEF-3860-612C80FC75D0}"/>
          </ac:spMkLst>
        </pc:spChg>
        <pc:spChg chg="del">
          <ac:chgData name="李 適宏" userId="ba70bf4345ae8a18" providerId="Windows Live" clId="Web-{E7DA5099-78A1-408B-84DF-074DE53BB9A0}" dt="2023-08-30T19:29:16.419" v="961"/>
          <ac:spMkLst>
            <pc:docMk/>
            <pc:sldMk cId="2495757006" sldId="283"/>
            <ac:spMk id="3" creationId="{B63C4760-BB30-5BC1-84E1-49985E3F0C76}"/>
          </ac:spMkLst>
        </pc:spChg>
        <pc:spChg chg="add mod">
          <ac:chgData name="李 適宏" userId="ba70bf4345ae8a18" providerId="Windows Live" clId="Web-{E7DA5099-78A1-408B-84DF-074DE53BB9A0}" dt="2023-08-30T19:39:03.089" v="1088" actId="20577"/>
          <ac:spMkLst>
            <pc:docMk/>
            <pc:sldMk cId="2495757006" sldId="283"/>
            <ac:spMk id="5" creationId="{6F3CE8F8-1C83-7161-7592-879A01980E90}"/>
          </ac:spMkLst>
        </pc:spChg>
        <pc:picChg chg="add mod ord">
          <ac:chgData name="李 適宏" userId="ba70bf4345ae8a18" providerId="Windows Live" clId="Web-{E7DA5099-78A1-408B-84DF-074DE53BB9A0}" dt="2023-08-30T19:29:20.184" v="962" actId="1076"/>
          <ac:picMkLst>
            <pc:docMk/>
            <pc:sldMk cId="2495757006" sldId="283"/>
            <ac:picMk id="4" creationId="{9405F2E0-7FF5-EA28-9417-F2492CDE6B86}"/>
          </ac:picMkLst>
        </pc:picChg>
      </pc:sldChg>
      <pc:sldChg chg="del">
        <pc:chgData name="李 適宏" userId="ba70bf4345ae8a18" providerId="Windows Live" clId="Web-{E7DA5099-78A1-408B-84DF-074DE53BB9A0}" dt="2023-08-30T09:56:24.059" v="40"/>
        <pc:sldMkLst>
          <pc:docMk/>
          <pc:sldMk cId="4023731045" sldId="283"/>
        </pc:sldMkLst>
      </pc:sldChg>
      <pc:sldChg chg="addSp modSp new">
        <pc:chgData name="李 適宏" userId="ba70bf4345ae8a18" providerId="Windows Live" clId="Web-{E7DA5099-78A1-408B-84DF-074DE53BB9A0}" dt="2023-08-31T07:23:23.020" v="2534"/>
        <pc:sldMkLst>
          <pc:docMk/>
          <pc:sldMk cId="918537606" sldId="284"/>
        </pc:sldMkLst>
        <pc:spChg chg="mod">
          <ac:chgData name="李 適宏" userId="ba70bf4345ae8a18" providerId="Windows Live" clId="Web-{E7DA5099-78A1-408B-84DF-074DE53BB9A0}" dt="2023-08-30T19:40:39.857" v="1091" actId="20577"/>
          <ac:spMkLst>
            <pc:docMk/>
            <pc:sldMk cId="918537606" sldId="284"/>
            <ac:spMk id="2" creationId="{35CB59DA-99AE-1E3F-BE67-E0117A48E919}"/>
          </ac:spMkLst>
        </pc:spChg>
        <pc:spChg chg="mod">
          <ac:chgData name="李 適宏" userId="ba70bf4345ae8a18" providerId="Windows Live" clId="Web-{E7DA5099-78A1-408B-84DF-074DE53BB9A0}" dt="2023-08-30T19:45:21.114" v="1172" actId="20577"/>
          <ac:spMkLst>
            <pc:docMk/>
            <pc:sldMk cId="918537606" sldId="284"/>
            <ac:spMk id="3" creationId="{84ACAE3E-62A4-ED5D-359B-7C704CB5F38B}"/>
          </ac:spMkLst>
        </pc:spChg>
        <pc:spChg chg="add mod">
          <ac:chgData name="李 適宏" userId="ba70bf4345ae8a18" providerId="Windows Live" clId="Web-{E7DA5099-78A1-408B-84DF-074DE53BB9A0}" dt="2023-08-31T07:23:23.020" v="2534"/>
          <ac:spMkLst>
            <pc:docMk/>
            <pc:sldMk cId="918537606" sldId="284"/>
            <ac:spMk id="4" creationId="{8FEB5D2D-D98A-3EF2-7D48-C28E9551B7D3}"/>
          </ac:spMkLst>
        </pc:spChg>
      </pc:sldChg>
      <pc:sldChg chg="del">
        <pc:chgData name="李 適宏" userId="ba70bf4345ae8a18" providerId="Windows Live" clId="Web-{E7DA5099-78A1-408B-84DF-074DE53BB9A0}" dt="2023-08-30T09:56:24.059" v="39"/>
        <pc:sldMkLst>
          <pc:docMk/>
          <pc:sldMk cId="4184696065" sldId="284"/>
        </pc:sldMkLst>
      </pc:sldChg>
      <pc:sldChg chg="del">
        <pc:chgData name="李 適宏" userId="ba70bf4345ae8a18" providerId="Windows Live" clId="Web-{E7DA5099-78A1-408B-84DF-074DE53BB9A0}" dt="2023-08-30T09:56:24.059" v="38"/>
        <pc:sldMkLst>
          <pc:docMk/>
          <pc:sldMk cId="468694768" sldId="285"/>
        </pc:sldMkLst>
      </pc:sldChg>
      <pc:sldChg chg="addSp delSp modSp new">
        <pc:chgData name="李 適宏" userId="ba70bf4345ae8a18" providerId="Windows Live" clId="Web-{E7DA5099-78A1-408B-84DF-074DE53BB9A0}" dt="2023-08-31T07:23:23.051" v="2535"/>
        <pc:sldMkLst>
          <pc:docMk/>
          <pc:sldMk cId="1163189224" sldId="285"/>
        </pc:sldMkLst>
        <pc:spChg chg="mod">
          <ac:chgData name="李 適宏" userId="ba70bf4345ae8a18" providerId="Windows Live" clId="Web-{E7DA5099-78A1-408B-84DF-074DE53BB9A0}" dt="2023-08-30T20:11:24.932" v="1636" actId="20577"/>
          <ac:spMkLst>
            <pc:docMk/>
            <pc:sldMk cId="1163189224" sldId="285"/>
            <ac:spMk id="2" creationId="{E6428363-9E49-B06E-A74D-8935475A42EB}"/>
          </ac:spMkLst>
        </pc:spChg>
        <pc:spChg chg="mod">
          <ac:chgData name="李 適宏" userId="ba70bf4345ae8a18" providerId="Windows Live" clId="Web-{E7DA5099-78A1-408B-84DF-074DE53BB9A0}" dt="2023-08-30T20:17:24.535" v="1772" actId="20577"/>
          <ac:spMkLst>
            <pc:docMk/>
            <pc:sldMk cId="1163189224" sldId="285"/>
            <ac:spMk id="3" creationId="{62FC13A2-4CDE-B7E6-3DA7-925B2F0F99EF}"/>
          </ac:spMkLst>
        </pc:spChg>
        <pc:spChg chg="add mod">
          <ac:chgData name="李 適宏" userId="ba70bf4345ae8a18" providerId="Windows Live" clId="Web-{E7DA5099-78A1-408B-84DF-074DE53BB9A0}" dt="2023-08-31T07:23:23.051" v="2535"/>
          <ac:spMkLst>
            <pc:docMk/>
            <pc:sldMk cId="1163189224" sldId="285"/>
            <ac:spMk id="4" creationId="{27E637F6-D0DE-5D5A-964A-DDBDFBF5EC9A}"/>
          </ac:spMkLst>
        </pc:spChg>
        <pc:graphicFrameChg chg="add mod modGraphic">
          <ac:chgData name="李 適宏" userId="ba70bf4345ae8a18" providerId="Windows Live" clId="Web-{E7DA5099-78A1-408B-84DF-074DE53BB9A0}" dt="2023-08-30T20:38:31.080" v="1790"/>
          <ac:graphicFrameMkLst>
            <pc:docMk/>
            <pc:sldMk cId="1163189224" sldId="285"/>
            <ac:graphicFrameMk id="5" creationId="{FE83D9F6-757B-C76E-8D81-317A44A27283}"/>
          </ac:graphicFrameMkLst>
        </pc:graphicFrameChg>
        <pc:graphicFrameChg chg="add mod modGraphic">
          <ac:chgData name="李 適宏" userId="ba70bf4345ae8a18" providerId="Windows Live" clId="Web-{E7DA5099-78A1-408B-84DF-074DE53BB9A0}" dt="2023-08-30T20:10:53.525" v="1619" actId="1076"/>
          <ac:graphicFrameMkLst>
            <pc:docMk/>
            <pc:sldMk cId="1163189224" sldId="285"/>
            <ac:graphicFrameMk id="6" creationId="{36EA033C-9781-F383-536D-366F5DAD01B7}"/>
          </ac:graphicFrameMkLst>
        </pc:graphicFrameChg>
        <pc:picChg chg="add del mod">
          <ac:chgData name="李 適宏" userId="ba70bf4345ae8a18" providerId="Windows Live" clId="Web-{E7DA5099-78A1-408B-84DF-074DE53BB9A0}" dt="2023-08-30T20:05:45.315" v="1550"/>
          <ac:picMkLst>
            <pc:docMk/>
            <pc:sldMk cId="1163189224" sldId="285"/>
            <ac:picMk id="4" creationId="{D12873D1-A318-A32E-8C30-C7B7A2AB8884}"/>
          </ac:picMkLst>
        </pc:picChg>
        <pc:picChg chg="add del mod">
          <ac:chgData name="李 適宏" userId="ba70bf4345ae8a18" providerId="Windows Live" clId="Web-{E7DA5099-78A1-408B-84DF-074DE53BB9A0}" dt="2023-08-30T20:08:35.038" v="1570"/>
          <ac:picMkLst>
            <pc:docMk/>
            <pc:sldMk cId="1163189224" sldId="285"/>
            <ac:picMk id="7" creationId="{ED8F85C6-24AA-A7DC-2A95-F71EC8413F74}"/>
          </ac:picMkLst>
        </pc:picChg>
        <pc:picChg chg="add mod ord">
          <ac:chgData name="李 適宏" userId="ba70bf4345ae8a18" providerId="Windows Live" clId="Web-{E7DA5099-78A1-408B-84DF-074DE53BB9A0}" dt="2023-08-30T20:10:57.666" v="1620"/>
          <ac:picMkLst>
            <pc:docMk/>
            <pc:sldMk cId="1163189224" sldId="285"/>
            <ac:picMk id="8" creationId="{91E2D868-83DB-C4F8-C4B8-97551ACFF8C1}"/>
          </ac:picMkLst>
        </pc:picChg>
        <pc:cxnChg chg="add mod">
          <ac:chgData name="李 適宏" userId="ba70bf4345ae8a18" providerId="Windows Live" clId="Web-{E7DA5099-78A1-408B-84DF-074DE53BB9A0}" dt="2023-08-30T20:47:04.827" v="1868" actId="1076"/>
          <ac:cxnSpMkLst>
            <pc:docMk/>
            <pc:sldMk cId="1163189224" sldId="285"/>
            <ac:cxnSpMk id="9" creationId="{3403112F-9F7E-C354-EC03-ADECEA6C0B48}"/>
          </ac:cxnSpMkLst>
        </pc:cxnChg>
      </pc:sldChg>
      <pc:sldChg chg="addSp delSp modSp new">
        <pc:chgData name="李 適宏" userId="ba70bf4345ae8a18" providerId="Windows Live" clId="Web-{E7DA5099-78A1-408B-84DF-074DE53BB9A0}" dt="2023-08-31T07:23:23.082" v="2536"/>
        <pc:sldMkLst>
          <pc:docMk/>
          <pc:sldMk cId="1683517903" sldId="286"/>
        </pc:sldMkLst>
        <pc:spChg chg="mod">
          <ac:chgData name="李 適宏" userId="ba70bf4345ae8a18" providerId="Windows Live" clId="Web-{E7DA5099-78A1-408B-84DF-074DE53BB9A0}" dt="2023-08-30T20:37:34.079" v="1785" actId="20577"/>
          <ac:spMkLst>
            <pc:docMk/>
            <pc:sldMk cId="1683517903" sldId="286"/>
            <ac:spMk id="2" creationId="{A004FD11-257D-62CE-D688-723D2E67FB37}"/>
          </ac:spMkLst>
        </pc:spChg>
        <pc:spChg chg="add mod">
          <ac:chgData name="李 適宏" userId="ba70bf4345ae8a18" providerId="Windows Live" clId="Web-{E7DA5099-78A1-408B-84DF-074DE53BB9A0}" dt="2023-08-31T07:23:23.082" v="2536"/>
          <ac:spMkLst>
            <pc:docMk/>
            <pc:sldMk cId="1683517903" sldId="286"/>
            <ac:spMk id="3" creationId="{04EDCC1F-8918-FA2A-0DDD-7497C207A591}"/>
          </ac:spMkLst>
        </pc:spChg>
        <pc:spChg chg="del mod">
          <ac:chgData name="李 適宏" userId="ba70bf4345ae8a18" providerId="Windows Live" clId="Web-{E7DA5099-78A1-408B-84DF-074DE53BB9A0}" dt="2023-08-30T20:41:10.178" v="1800"/>
          <ac:spMkLst>
            <pc:docMk/>
            <pc:sldMk cId="1683517903" sldId="286"/>
            <ac:spMk id="3" creationId="{110FF0CA-2C6B-6141-5925-3FD2B02DF836}"/>
          </ac:spMkLst>
        </pc:spChg>
        <pc:spChg chg="add del mod">
          <ac:chgData name="李 適宏" userId="ba70bf4345ae8a18" providerId="Windows Live" clId="Web-{E7DA5099-78A1-408B-84DF-074DE53BB9A0}" dt="2023-08-30T20:40:41.318" v="1799"/>
          <ac:spMkLst>
            <pc:docMk/>
            <pc:sldMk cId="1683517903" sldId="286"/>
            <ac:spMk id="8" creationId="{F2FAC252-6DA2-3064-430B-73A955F4A344}"/>
          </ac:spMkLst>
        </pc:spChg>
        <pc:spChg chg="add mod">
          <ac:chgData name="李 適宏" userId="ba70bf4345ae8a18" providerId="Windows Live" clId="Web-{E7DA5099-78A1-408B-84DF-074DE53BB9A0}" dt="2023-08-30T20:45:08.246" v="1859" actId="20577"/>
          <ac:spMkLst>
            <pc:docMk/>
            <pc:sldMk cId="1683517903" sldId="286"/>
            <ac:spMk id="10" creationId="{26C2C17A-B174-444A-6239-F4E7F4A8C36E}"/>
          </ac:spMkLst>
        </pc:spChg>
        <pc:graphicFrameChg chg="add">
          <ac:chgData name="李 適宏" userId="ba70bf4345ae8a18" providerId="Windows Live" clId="Web-{E7DA5099-78A1-408B-84DF-074DE53BB9A0}" dt="2023-08-30T20:38:11.909" v="1786"/>
          <ac:graphicFrameMkLst>
            <pc:docMk/>
            <pc:sldMk cId="1683517903" sldId="286"/>
            <ac:graphicFrameMk id="5" creationId="{7E4D3DB7-9B03-0AD2-FBB7-028F48FFDB15}"/>
          </ac:graphicFrameMkLst>
        </pc:graphicFrameChg>
        <pc:graphicFrameChg chg="add mod modGraphic">
          <ac:chgData name="李 適宏" userId="ba70bf4345ae8a18" providerId="Windows Live" clId="Web-{E7DA5099-78A1-408B-84DF-074DE53BB9A0}" dt="2023-08-30T20:38:35.456" v="1792"/>
          <ac:graphicFrameMkLst>
            <pc:docMk/>
            <pc:sldMk cId="1683517903" sldId="286"/>
            <ac:graphicFrameMk id="7" creationId="{51168FDF-8612-72D2-66F0-A18598AF96BB}"/>
          </ac:graphicFrameMkLst>
        </pc:graphicFrameChg>
        <pc:picChg chg="add mod ord">
          <ac:chgData name="李 適宏" userId="ba70bf4345ae8a18" providerId="Windows Live" clId="Web-{E7DA5099-78A1-408B-84DF-074DE53BB9A0}" dt="2023-08-30T20:41:17.178" v="1802" actId="1076"/>
          <ac:picMkLst>
            <pc:docMk/>
            <pc:sldMk cId="1683517903" sldId="286"/>
            <ac:picMk id="9" creationId="{95A40EC2-584F-AB00-080A-2FE4DDD50844}"/>
          </ac:picMkLst>
        </pc:picChg>
      </pc:sldChg>
      <pc:sldChg chg="del">
        <pc:chgData name="李 適宏" userId="ba70bf4345ae8a18" providerId="Windows Live" clId="Web-{E7DA5099-78A1-408B-84DF-074DE53BB9A0}" dt="2023-08-30T09:56:24.059" v="37"/>
        <pc:sldMkLst>
          <pc:docMk/>
          <pc:sldMk cId="3819135115" sldId="286"/>
        </pc:sldMkLst>
      </pc:sldChg>
      <pc:sldChg chg="addSp modSp new">
        <pc:chgData name="李 適宏" userId="ba70bf4345ae8a18" providerId="Windows Live" clId="Web-{E7DA5099-78A1-408B-84DF-074DE53BB9A0}" dt="2023-08-31T07:23:23.082" v="2537"/>
        <pc:sldMkLst>
          <pc:docMk/>
          <pc:sldMk cId="2152916773" sldId="287"/>
        </pc:sldMkLst>
        <pc:spChg chg="mod">
          <ac:chgData name="李 適宏" userId="ba70bf4345ae8a18" providerId="Windows Live" clId="Web-{E7DA5099-78A1-408B-84DF-074DE53BB9A0}" dt="2023-08-31T06:06:23.073" v="1897" actId="20577"/>
          <ac:spMkLst>
            <pc:docMk/>
            <pc:sldMk cId="2152916773" sldId="287"/>
            <ac:spMk id="2" creationId="{3F2412AD-2AFB-13E9-4B13-8527F4C62FF6}"/>
          </ac:spMkLst>
        </pc:spChg>
        <pc:spChg chg="mod">
          <ac:chgData name="李 適宏" userId="ba70bf4345ae8a18" providerId="Windows Live" clId="Web-{E7DA5099-78A1-408B-84DF-074DE53BB9A0}" dt="2023-08-31T06:16:10.512" v="2085" actId="20577"/>
          <ac:spMkLst>
            <pc:docMk/>
            <pc:sldMk cId="2152916773" sldId="287"/>
            <ac:spMk id="3" creationId="{7911B56A-1115-9429-3174-CAF0E5D2CD92}"/>
          </ac:spMkLst>
        </pc:spChg>
        <pc:spChg chg="add mod">
          <ac:chgData name="李 適宏" userId="ba70bf4345ae8a18" providerId="Windows Live" clId="Web-{E7DA5099-78A1-408B-84DF-074DE53BB9A0}" dt="2023-08-31T07:23:23.082" v="2537"/>
          <ac:spMkLst>
            <pc:docMk/>
            <pc:sldMk cId="2152916773" sldId="287"/>
            <ac:spMk id="4" creationId="{A8D934C0-8310-91DC-0CD2-AC8E4FCC94A1}"/>
          </ac:spMkLst>
        </pc:spChg>
      </pc:sldChg>
      <pc:sldChg chg="del">
        <pc:chgData name="李 適宏" userId="ba70bf4345ae8a18" providerId="Windows Live" clId="Web-{E7DA5099-78A1-408B-84DF-074DE53BB9A0}" dt="2023-08-30T09:56:24.153" v="42"/>
        <pc:sldMkLst>
          <pc:docMk/>
          <pc:sldMk cId="2639931187" sldId="287"/>
        </pc:sldMkLst>
      </pc:sldChg>
      <pc:sldChg chg="addSp modSp new ord modNotes">
        <pc:chgData name="李 適宏" userId="ba70bf4345ae8a18" providerId="Windows Live" clId="Web-{E7DA5099-78A1-408B-84DF-074DE53BB9A0}" dt="2023-08-31T07:23:23.098" v="2538"/>
        <pc:sldMkLst>
          <pc:docMk/>
          <pc:sldMk cId="1025841646" sldId="288"/>
        </pc:sldMkLst>
        <pc:spChg chg="mod">
          <ac:chgData name="李 適宏" userId="ba70bf4345ae8a18" providerId="Windows Live" clId="Web-{E7DA5099-78A1-408B-84DF-074DE53BB9A0}" dt="2023-08-31T06:54:09.953" v="2306" actId="20577"/>
          <ac:spMkLst>
            <pc:docMk/>
            <pc:sldMk cId="1025841646" sldId="288"/>
            <ac:spMk id="2" creationId="{EE70504A-5172-8BA8-9C15-0F7B69AAB495}"/>
          </ac:spMkLst>
        </pc:spChg>
        <pc:spChg chg="mod">
          <ac:chgData name="李 適宏" userId="ba70bf4345ae8a18" providerId="Windows Live" clId="Web-{E7DA5099-78A1-408B-84DF-074DE53BB9A0}" dt="2023-08-31T07:09:04.901" v="2464" actId="20577"/>
          <ac:spMkLst>
            <pc:docMk/>
            <pc:sldMk cId="1025841646" sldId="288"/>
            <ac:spMk id="3" creationId="{11ED5AA8-FA66-12B1-7561-3FE447FE851E}"/>
          </ac:spMkLst>
        </pc:spChg>
        <pc:spChg chg="add mod">
          <ac:chgData name="李 適宏" userId="ba70bf4345ae8a18" providerId="Windows Live" clId="Web-{E7DA5099-78A1-408B-84DF-074DE53BB9A0}" dt="2023-08-31T07:23:23.098" v="2538"/>
          <ac:spMkLst>
            <pc:docMk/>
            <pc:sldMk cId="1025841646" sldId="288"/>
            <ac:spMk id="4" creationId="{83137B9D-4706-83CA-963E-BFB51394090C}"/>
          </ac:spMkLst>
        </pc:spChg>
      </pc:sldChg>
      <pc:sldChg chg="addSp modSp new ord">
        <pc:chgData name="李 適宏" userId="ba70bf4345ae8a18" providerId="Windows Live" clId="Web-{E7DA5099-78A1-408B-84DF-074DE53BB9A0}" dt="2023-08-31T07:23:23.113" v="2539"/>
        <pc:sldMkLst>
          <pc:docMk/>
          <pc:sldMk cId="1900478409" sldId="289"/>
        </pc:sldMkLst>
        <pc:spChg chg="mod">
          <ac:chgData name="李 適宏" userId="ba70bf4345ae8a18" providerId="Windows Live" clId="Web-{E7DA5099-78A1-408B-84DF-074DE53BB9A0}" dt="2023-08-31T06:54:14.485" v="2308" actId="20577"/>
          <ac:spMkLst>
            <pc:docMk/>
            <pc:sldMk cId="1900478409" sldId="289"/>
            <ac:spMk id="2" creationId="{08B7EDD0-E380-A8FC-31BE-E3386BA990D3}"/>
          </ac:spMkLst>
        </pc:spChg>
        <pc:spChg chg="mod">
          <ac:chgData name="李 適宏" userId="ba70bf4345ae8a18" providerId="Windows Live" clId="Web-{E7DA5099-78A1-408B-84DF-074DE53BB9A0}" dt="2023-08-31T07:18:44.090" v="2512" actId="20577"/>
          <ac:spMkLst>
            <pc:docMk/>
            <pc:sldMk cId="1900478409" sldId="289"/>
            <ac:spMk id="3" creationId="{2CFE26D1-1383-BF51-E3AF-009ADF969ECE}"/>
          </ac:spMkLst>
        </pc:spChg>
        <pc:spChg chg="add mod">
          <ac:chgData name="李 適宏" userId="ba70bf4345ae8a18" providerId="Windows Live" clId="Web-{E7DA5099-78A1-408B-84DF-074DE53BB9A0}" dt="2023-08-31T07:23:23.113" v="2539"/>
          <ac:spMkLst>
            <pc:docMk/>
            <pc:sldMk cId="1900478409" sldId="289"/>
            <ac:spMk id="4" creationId="{DD52911A-EB32-209A-14C0-E973569B1CF4}"/>
          </ac:spMkLst>
        </pc:spChg>
      </pc:sldChg>
    </pc:docChg>
  </pc:docChgLst>
  <pc:docChgLst>
    <pc:chgData name="李 適宏" userId="ba70bf4345ae8a18" providerId="Windows Live" clId="Web-{F70ECEBF-8AD3-43A7-BF35-843D2F9F26F7}"/>
    <pc:docChg chg="addSld modSld sldOrd">
      <pc:chgData name="李 適宏" userId="ba70bf4345ae8a18" providerId="Windows Live" clId="Web-{F70ECEBF-8AD3-43A7-BF35-843D2F9F26F7}" dt="2023-09-04T05:18:59.643" v="21" actId="20577"/>
      <pc:docMkLst>
        <pc:docMk/>
      </pc:docMkLst>
      <pc:sldChg chg="modSp">
        <pc:chgData name="李 適宏" userId="ba70bf4345ae8a18" providerId="Windows Live" clId="Web-{F70ECEBF-8AD3-43A7-BF35-843D2F9F26F7}" dt="2023-09-04T04:41:07.889" v="4" actId="20577"/>
        <pc:sldMkLst>
          <pc:docMk/>
          <pc:sldMk cId="1250583130" sldId="281"/>
        </pc:sldMkLst>
        <pc:spChg chg="mod">
          <ac:chgData name="李 適宏" userId="ba70bf4345ae8a18" providerId="Windows Live" clId="Web-{F70ECEBF-8AD3-43A7-BF35-843D2F9F26F7}" dt="2023-09-04T04:41:07.889" v="4" actId="20577"/>
          <ac:spMkLst>
            <pc:docMk/>
            <pc:sldMk cId="1250583130" sldId="281"/>
            <ac:spMk id="3" creationId="{BA75B119-A2A2-860D-8787-7E5292210D0A}"/>
          </ac:spMkLst>
        </pc:spChg>
      </pc:sldChg>
      <pc:sldChg chg="ord">
        <pc:chgData name="李 適宏" userId="ba70bf4345ae8a18" providerId="Windows Live" clId="Web-{F70ECEBF-8AD3-43A7-BF35-843D2F9F26F7}" dt="2023-09-04T04:43:08.282" v="6"/>
        <pc:sldMkLst>
          <pc:docMk/>
          <pc:sldMk cId="1129166158" sldId="282"/>
        </pc:sldMkLst>
      </pc:sldChg>
      <pc:sldChg chg="modSp">
        <pc:chgData name="李 適宏" userId="ba70bf4345ae8a18" providerId="Windows Live" clId="Web-{F70ECEBF-8AD3-43A7-BF35-843D2F9F26F7}" dt="2023-09-04T05:15:44.528" v="7" actId="20577"/>
        <pc:sldMkLst>
          <pc:docMk/>
          <pc:sldMk cId="1025841646" sldId="288"/>
        </pc:sldMkLst>
        <pc:spChg chg="mod">
          <ac:chgData name="李 適宏" userId="ba70bf4345ae8a18" providerId="Windows Live" clId="Web-{F70ECEBF-8AD3-43A7-BF35-843D2F9F26F7}" dt="2023-09-04T05:15:44.528" v="7" actId="20577"/>
          <ac:spMkLst>
            <pc:docMk/>
            <pc:sldMk cId="1025841646" sldId="288"/>
            <ac:spMk id="3" creationId="{11ED5AA8-FA66-12B1-7561-3FE447FE851E}"/>
          </ac:spMkLst>
        </pc:spChg>
      </pc:sldChg>
      <pc:sldChg chg="modSp">
        <pc:chgData name="李 適宏" userId="ba70bf4345ae8a18" providerId="Windows Live" clId="Web-{F70ECEBF-8AD3-43A7-BF35-843D2F9F26F7}" dt="2023-09-04T05:18:05.860" v="10" actId="20577"/>
        <pc:sldMkLst>
          <pc:docMk/>
          <pc:sldMk cId="1900478409" sldId="289"/>
        </pc:sldMkLst>
        <pc:spChg chg="mod">
          <ac:chgData name="李 適宏" userId="ba70bf4345ae8a18" providerId="Windows Live" clId="Web-{F70ECEBF-8AD3-43A7-BF35-843D2F9F26F7}" dt="2023-09-04T05:18:05.860" v="10" actId="20577"/>
          <ac:spMkLst>
            <pc:docMk/>
            <pc:sldMk cId="1900478409" sldId="289"/>
            <ac:spMk id="3" creationId="{2CFE26D1-1383-BF51-E3AF-009ADF969ECE}"/>
          </ac:spMkLst>
        </pc:spChg>
      </pc:sldChg>
      <pc:sldChg chg="delSp modSp new">
        <pc:chgData name="李 適宏" userId="ba70bf4345ae8a18" providerId="Windows Live" clId="Web-{F70ECEBF-8AD3-43A7-BF35-843D2F9F26F7}" dt="2023-09-04T05:18:59.643" v="21" actId="20577"/>
        <pc:sldMkLst>
          <pc:docMk/>
          <pc:sldMk cId="4091403356" sldId="290"/>
        </pc:sldMkLst>
        <pc:spChg chg="mod">
          <ac:chgData name="李 適宏" userId="ba70bf4345ae8a18" providerId="Windows Live" clId="Web-{F70ECEBF-8AD3-43A7-BF35-843D2F9F26F7}" dt="2023-09-04T05:18:59.643" v="21" actId="20577"/>
          <ac:spMkLst>
            <pc:docMk/>
            <pc:sldMk cId="4091403356" sldId="290"/>
            <ac:spMk id="2" creationId="{D31554D3-484E-CAD8-6D38-3915C1B95CCB}"/>
          </ac:spMkLst>
        </pc:spChg>
        <pc:spChg chg="del">
          <ac:chgData name="李 適宏" userId="ba70bf4345ae8a18" providerId="Windows Live" clId="Web-{F70ECEBF-8AD3-43A7-BF35-843D2F9F26F7}" dt="2023-09-04T05:18:32.142" v="12"/>
          <ac:spMkLst>
            <pc:docMk/>
            <pc:sldMk cId="4091403356" sldId="290"/>
            <ac:spMk id="3" creationId="{515F0E91-12F2-61B5-248E-07A2EBE351B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667DF-ECF2-46EC-8446-7B955A747664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562F9-E128-4B6E-872C-5F1FFAE335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557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B0929B-4ACD-4AAE-9309-95C05ACE2D4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3933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答案可以透過 </a:t>
            </a:r>
            <a:r>
              <a:rPr lang="en-US" altLang="zh-TW" dirty="0"/>
              <a:t>traceback</a:t>
            </a:r>
            <a:r>
              <a:rPr lang="zh-TW" altLang="en-US" dirty="0"/>
              <a:t>的方式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562F9-E128-4B6E-872C-5F1FFAE33516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8513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18045-16E7-451C-65FC-B158983EC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AF068A-58AE-8713-2F67-C52F90F862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BA286-7DBB-ABAF-AE2A-AD9DDE775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57D2-7BA1-4DB1-96F5-7A053A222987}" type="datetime1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A0D4C-517F-3A75-2138-B35995E6D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1CC6E-1A90-9EBF-3395-DCC19E86B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309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8A6AD-5403-1ACC-D4D1-96B39DD8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E60034-6B39-C082-088F-72D19BFE1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803D3-C2D4-4034-17A0-8D2928B12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EE008-8BE4-416E-B613-24286D41E7D4}" type="datetime1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95024-0915-E154-0CBE-65A94D230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7C4D6-1F53-D5A1-0F98-4AF14C84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894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C8714A-61BB-5406-A5DA-BC8910B5C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4B0A4F-7A22-6245-0B0A-635765A85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23698-D80C-5B02-26C3-B7E0D0209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EF28F-6298-4CFF-8665-F90686AB1F2D}" type="datetime1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61CDA-4309-2D61-CD40-8DE7FA2E1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DEE89-0D64-3A74-3CEA-425D035B8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92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5D236-5FFE-A036-B937-040C50348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EEFD4-29DF-59B4-50ED-3F42FB6C5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25951-765D-8F13-9483-0B7BC8346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0DED-8F7F-4840-95CC-07C169235ABE}" type="datetime1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DCF9E-E6A3-995C-A1B7-97A453CB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85ECA-E5DF-198A-D862-E85E01727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6363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64931-3342-74A5-5F4A-1ACADB362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ABAD9-77A7-31C2-CE3B-83AB0265A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B3F41-FADE-64E8-94E5-51E3BAD87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5B83-0041-4153-BE6A-AC833F78FF5D}" type="datetime1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F82AA-63C8-C306-BDDF-A523D9F84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83CF1-15A7-D9A0-AB7D-63A9F3204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962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A4541-876E-1323-86BB-134B34EBF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F7A99-40BB-A978-A62D-456D85CB31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B6C4AB-2328-C15C-EDBA-A6D984971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85A17-9FA9-28E5-585D-C1967447E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9B35-D303-45AC-922E-2C254C3D75FD}" type="datetime1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8A8324-6BD6-434F-B46A-42E288600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986F1-3A6D-B41E-CFB4-7417B1F77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511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3C63D-C7AF-2A59-F8AD-A038C042A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C0EB9-FD48-3B5F-2543-5658F7F50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5B3736-516F-9579-FACA-DCB21A18E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B03EA5-7849-E5F4-BF87-F3FC86368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31D914-6ED8-D257-6CC2-104C6745C0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9A8773-F0F7-3DBC-9C59-CA8EF9CF9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1656-B42B-4D9A-AC54-F81F7BCCBEAE}" type="datetime1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D508DB-1C1C-AFC2-2C1A-1DDBC10F8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C9407E-CED6-F5A6-39DB-82B07C84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534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28DAB-3374-67D6-5EB1-2C3253F55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0D7194-F69E-4DA8-89C4-AE8729BF6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7E9E-DC5F-4981-A278-B964CEDE55F3}" type="datetime1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8D0780-D9CB-B34D-A2E0-1D14B42F5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A4697E-BF8C-08DA-29D6-3B9ACC5CE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060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7CFF4D-DBD6-E4FB-30B0-3844F2359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BA28-29E6-413C-8FC3-1AB2A12C5000}" type="datetime1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53340C-74EA-761B-F592-FD6C44690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16107-4110-8028-60EF-14E5F2D11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881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D5481-AD55-0A04-6A16-2FE5FE1FE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FA7E5-F55B-C36B-5945-661CDB1ED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45507-E0DA-CCE2-C66E-2F29EA6A9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0A186-4631-35C9-68C0-298149FFE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B894-C477-477B-A40C-ABF96CFD8F6D}" type="datetime1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6AC9F0-1D2E-CD0B-A6B8-A8337FE53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73D3E-1C05-2CFF-6405-4771E57F8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545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29362-71C4-6CF9-38E0-C4F81738C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30231A-174C-8A04-7F37-326E7B3D7B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03C50E-C2ED-00AE-E101-79CFAFB17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E4BE7B-D25D-CFE2-B089-BAA86DCFC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8CEE4-CC87-4EDB-B1A0-E5B550FCFFE6}" type="datetime1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D0EA70-9CF5-E2A3-4310-0B5FAE7B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134B4A-B942-A3BD-6BA9-01E17E554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809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9CB272-2800-21BB-F226-6BCB7515B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EA0C83-E1FB-8AAC-CDEA-98C2D15B7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E59ED-035C-8CC1-CFE9-73EA26D0C3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9A6DC-91FA-468A-8153-0A164473FE7A}" type="datetime1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ED3AA-0139-02CF-DF2C-5E6C9CB6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D16DD-A0C6-441C-56CA-8F27599A8E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337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01A9-EC42-0349-C42C-1EF1F72BF0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3962" y="1122363"/>
            <a:ext cx="9744075" cy="23876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zh-TW" sz="4400" dirty="0">
                <a:latin typeface="Times New Roman"/>
                <a:ea typeface="新細明體"/>
                <a:cs typeface="Times New Roman"/>
              </a:rPr>
              <a:t>Fast computation of a longest increasing subsequence and application</a:t>
            </a:r>
            <a:endParaRPr lang="zh-TW" sz="4400" dirty="0">
              <a:ea typeface="新細明體"/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DBE6CB-9CF8-48E7-B831-C6B10B6C08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6767" y="3845319"/>
            <a:ext cx="9398466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Maxime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Crochemore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Ely Porat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and computation 208.9 (2010): 1054-1059.</a:t>
            </a: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272805CA-C188-EA0E-0232-5E39FC11B582}"/>
              </a:ext>
            </a:extLst>
          </p:cNvPr>
          <p:cNvSpPr txBox="1">
            <a:spLocks/>
          </p:cNvSpPr>
          <p:nvPr/>
        </p:nvSpPr>
        <p:spPr>
          <a:xfrm>
            <a:off x="8322197" y="6012805"/>
            <a:ext cx="3584053" cy="66071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Presenter: Shih-Hong Lee</a:t>
            </a:r>
          </a:p>
          <a:p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Date: Dec. </a:t>
            </a:r>
            <a:r>
              <a:rPr kumimoji="1" lang="en-US" altLang="zh-TW" dirty="0">
                <a:latin typeface="Times New Roman"/>
                <a:ea typeface="新細明體"/>
                <a:cs typeface="Times New Roman"/>
              </a:rPr>
              <a:t>19</a:t>
            </a:r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, 2024</a:t>
            </a:r>
            <a:endParaRPr lang="en" altLang="zh-TW" dirty="0">
              <a:latin typeface="Times New Roman"/>
              <a:ea typeface="新細明體"/>
              <a:cs typeface="Times New Roman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AAB76B-0FAF-9711-6F27-1F8F6638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C478-69CB-4CE2-A453-7F649089E273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7857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D56F65-3934-2C98-F632-F56A3CFDF9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3871003-33E8-FFA1-579E-3ECDC399C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10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內容版面配置區 2">
                <a:extLst>
                  <a:ext uri="{FF2B5EF4-FFF2-40B4-BE49-F238E27FC236}">
                    <a16:creationId xmlns:a16="http://schemas.microsoft.com/office/drawing/2014/main" id="{7B8AFC04-DE4F-5392-40E5-BFCACA441AEC}"/>
                  </a:ext>
                </a:extLst>
              </p:cNvPr>
              <p:cNvSpPr txBox="1">
                <a:spLocks noGrp="1"/>
              </p:cNvSpPr>
              <p:nvPr>
                <p:ph idx="1"/>
              </p:nvPr>
            </p:nvSpPr>
            <p:spPr>
              <a:xfrm>
                <a:off x="838200" y="529387"/>
                <a:ext cx="10515600" cy="59015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Queue B  = (a, b, d) = (1, 2, 7)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 1 : merge next block 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&lt; 10, 4, 5, 3 &gt;,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key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&lt;d, b, c, a&gt;)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zh-TW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p>
                    </m:sSubSup>
                  </m:oMath>
                </a14:m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&lt;1, 2, 3, 4, 5, 7, 10&gt;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update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Key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(g, d, e, c)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update queue B = (a, b, f) = (1, 2, 7)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Length of LIS(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4 ending with 5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內容版面配置區 2">
                <a:extLst>
                  <a:ext uri="{FF2B5EF4-FFF2-40B4-BE49-F238E27FC236}">
                    <a16:creationId xmlns:a16="http://schemas.microsoft.com/office/drawing/2014/main" id="{7B8AFC04-DE4F-5392-40E5-BFCACA441AEC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29387"/>
                <a:ext cx="10515600" cy="5901558"/>
              </a:xfrm>
              <a:prstGeom prst="rect">
                <a:avLst/>
              </a:prstGeom>
              <a:blipFill>
                <a:blip r:embed="rId2"/>
                <a:stretch>
                  <a:fillRect l="-1217" t="-186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F450CA9D-6613-E7DA-3624-EC605C8A1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339405"/>
              </p:ext>
            </p:extLst>
          </p:nvPr>
        </p:nvGraphicFramePr>
        <p:xfrm>
          <a:off x="2032000" y="3429000"/>
          <a:ext cx="8128000" cy="2225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1152">
                  <a:extLst>
                    <a:ext uri="{9D8B030D-6E8A-4147-A177-3AD203B41FA5}">
                      <a16:colId xmlns:a16="http://schemas.microsoft.com/office/drawing/2014/main" val="4241926351"/>
                    </a:ext>
                  </a:extLst>
                </a:gridCol>
                <a:gridCol w="7426848">
                  <a:extLst>
                    <a:ext uri="{9D8B030D-6E8A-4147-A177-3AD203B41FA5}">
                      <a16:colId xmlns:a16="http://schemas.microsoft.com/office/drawing/2014/main" val="272103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start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 b, f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262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 b, f, g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680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 b, d, 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g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189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 b, d, e, 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strike="sng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013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 b, c, 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e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133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 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 b, c, e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504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400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E7389FB-E6D8-BBEE-A454-F540F1C4B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967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 (1/2)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Radix sort :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Insert, delete, update with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trees </a:t>
            </a:r>
            <a:r>
              <a:rPr lang="en-U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altLang="zh-TW" sz="28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lang="en-U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(log </a:t>
            </a:r>
            <a:r>
              <a:rPr lang="en-US" altLang="zh-TW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log</a:t>
            </a:r>
            <a:r>
              <a:rPr lang="en-U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TW" sz="28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</a:t>
            </a:r>
            <a:r>
              <a:rPr lang="en-U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5665107-5621-2502-E9A2-5F6FEC5C5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3694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F49488F-7CFE-0668-5308-A92B95CD2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71D8EB1A-6D69-9B05-3774-B1E38A0BC0A8}"/>
              </a:ext>
            </a:extLst>
          </p:cNvPr>
          <p:cNvSpPr txBox="1">
            <a:spLocks/>
          </p:cNvSpPr>
          <p:nvPr/>
        </p:nvSpPr>
        <p:spPr>
          <a:xfrm>
            <a:off x="838200" y="589677"/>
            <a:ext cx="10515600" cy="61317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 (2/2)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while (Queue B &gt;=m</a:t>
            </a:r>
            <a:r>
              <a:rPr lang="en-US" altLang="zh-TW" sz="2800" i="1" baseline="-250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</a:t>
            </a: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) {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	</a:t>
            </a:r>
            <a:r>
              <a:rPr lang="en-US" altLang="zh-TW" sz="2800" dirty="0" err="1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</a:t>
            </a: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++;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	m</a:t>
            </a:r>
            <a:r>
              <a:rPr lang="en-US" altLang="zh-TW" sz="2800" baseline="-250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 </a:t>
            </a: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= m</a:t>
            </a:r>
            <a:r>
              <a:rPr lang="en-US" altLang="zh-TW" sz="2800" baseline="-250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i-1</a:t>
            </a:r>
            <a:r>
              <a:rPr lang="en-US" altLang="zh-TW" sz="2800" baseline="300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log </a:t>
            </a:r>
            <a:r>
              <a:rPr lang="en-US" altLang="zh-TW" sz="2800" i="1" baseline="300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mi</a:t>
            </a:r>
            <a:r>
              <a:rPr lang="en-US" altLang="zh-TW" sz="2800" baseline="300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-1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altLang="zh-TW" baseline="300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	</a:t>
            </a:r>
            <a:r>
              <a:rPr lang="en-US" altLang="zh-TW" dirty="0" err="1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LIS</a:t>
            </a:r>
            <a:r>
              <a:rPr lang="en-US" altLang="zh-TW" baseline="-25000" dirty="0" err="1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m</a:t>
            </a:r>
            <a:r>
              <a:rPr lang="en-US" altLang="zh-TW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(S)</a:t>
            </a:r>
            <a:endParaRPr lang="en-US" altLang="zh-TW" sz="2800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}</a:t>
            </a:r>
            <a:endParaRPr lang="en-US" altLang="zh-TW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lang="en-US" altLang="zh-TW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m &lt; </a:t>
            </a:r>
            <a:r>
              <a:rPr lang="en-US" altLang="zh-TW" sz="2800" dirty="0" err="1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</a:t>
            </a:r>
            <a:r>
              <a:rPr lang="en-US" altLang="zh-TW" sz="2800" baseline="30000" dirty="0" err="1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log</a:t>
            </a:r>
            <a:r>
              <a:rPr lang="en-US" altLang="zh-TW" sz="2800" baseline="300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k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log </a:t>
            </a:r>
            <a:r>
              <a:rPr lang="en-US" altLang="zh-TW" sz="2800" dirty="0" err="1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log</a:t>
            </a: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m &lt; 2 log </a:t>
            </a:r>
            <a:r>
              <a:rPr lang="en-US" altLang="zh-TW" sz="2800" dirty="0" err="1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log</a:t>
            </a: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k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 : O(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loglog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D6A9E085-5C96-DAFF-1E45-5A8647C289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995765"/>
            <a:ext cx="3924848" cy="58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013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7D93CF-B01C-B1A5-F043-E022B1EF8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Computing a longest common subsequence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6E95A3D-A98D-2395-F29D-2985F1DBE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8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two strings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zh-TW" altLang="zh-TW" sz="28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</a:t>
            </a:r>
            <a:r>
              <a:rPr lang="zh-TW" altLang="zh-TW" sz="2800" dirty="0">
                <a:solidFill>
                  <a:schemeClr val="accent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</a:t>
            </a:r>
            <a:r>
              <a:rPr lang="zh-TW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aba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y = </a:t>
            </a:r>
            <a:r>
              <a:rPr lang="zh-TW" altLang="zh-TW" sz="28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aa</a:t>
            </a:r>
            <a:r>
              <a:rPr lang="zh-TW" altLang="zh-TW" sz="2800" dirty="0">
                <a:solidFill>
                  <a:schemeClr val="accent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bb</a:t>
            </a:r>
            <a:r>
              <a:rPr lang="zh-TW" altLang="zh-TW" sz="28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altLang="zh-TW" sz="28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p(x[1])</a:t>
            </a: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= (5, 2, 1)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altLang="zh-TW" sz="2800" dirty="0">
                <a:solidFill>
                  <a:schemeClr val="accent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p(x[2])</a:t>
            </a: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= (4, 3)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lang="en-US" altLang="zh-TW" sz="2800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indent="0">
              <a:buNone/>
            </a:pPr>
            <a:r>
              <a:rPr lang="pt-BR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S(x, y) = p(x[1]) p(x[2]) ··· p(x[n])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S(ababa, aabba) = (</a:t>
            </a:r>
            <a:r>
              <a:rPr lang="pt-BR" altLang="zh-TW" sz="280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5, 2, 1</a:t>
            </a:r>
            <a:r>
              <a:rPr lang="pt-BR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 altLang="zh-TW" sz="280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4, 3</a:t>
            </a:r>
            <a:r>
              <a:rPr lang="pt-BR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 altLang="zh-TW" sz="280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5, 2, 1</a:t>
            </a:r>
            <a:r>
              <a:rPr lang="pt-BR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 altLang="zh-TW" sz="280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4, 3</a:t>
            </a:r>
            <a:r>
              <a:rPr lang="pt-BR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 altLang="zh-TW" sz="280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5, 2, 1</a:t>
            </a:r>
            <a:r>
              <a:rPr lang="pt-BR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altLang="zh-TW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pt-BR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hy decreasing?</a:t>
            </a: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altLang="zh-TW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e.g. x = ab y = abb S(x,y) = 123 LIS(S(x,y)) = 123(abb) </a:t>
            </a:r>
            <a:r>
              <a:rPr lang="pt-BR" altLang="zh-TW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wrong</a:t>
            </a:r>
            <a:endParaRPr lang="pt-BR" altLang="zh-TW" sz="2800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altLang="zh-TW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 a permutation -&gt; change to permutation</a:t>
            </a:r>
            <a:endParaRPr lang="pt-BR" altLang="zh-TW"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9BE218C-23C7-FB08-3A8F-6A283665D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13</a:t>
            </a:fld>
            <a:endParaRPr lang="zh-TW" altLang="en-US" dirty="0"/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EC909954-A605-D33E-C419-FB63E97862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1340" y="1358051"/>
            <a:ext cx="2829320" cy="40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432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9A018F-659A-E388-1B32-6931F1F94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Computing a longest common subsequence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DE320AD-F890-807D-0C11-F94E9C159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 = ababa		y = aabba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S(ababa, aabba) = (</a:t>
            </a:r>
            <a:r>
              <a:rPr lang="es-ES" altLang="zh-TW" sz="280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5, 2, 1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s-ES" altLang="zh-TW" sz="280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4, 3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s-ES" altLang="zh-TW" sz="280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5, 2, 1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s-ES" altLang="zh-TW" sz="280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4, 3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s-ES" altLang="zh-TW" sz="280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5, 2, 1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lang="es-ES" altLang="zh-TW"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Pairs: (5, </a:t>
            </a:r>
            <a:r>
              <a:rPr lang="es-ES" altLang="zh-TW" sz="280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 (2, </a:t>
            </a:r>
            <a:r>
              <a:rPr lang="es-ES" altLang="zh-TW" sz="280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 (1, </a:t>
            </a:r>
            <a:r>
              <a:rPr lang="es-ES" altLang="zh-TW" sz="280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 (4, </a:t>
            </a:r>
            <a:r>
              <a:rPr lang="es-ES" altLang="zh-TW" sz="280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 (3, </a:t>
            </a:r>
            <a:r>
              <a:rPr lang="es-ES" altLang="zh-TW" sz="280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 (5, </a:t>
            </a:r>
            <a:r>
              <a:rPr lang="es-ES" altLang="zh-TW" sz="280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</a:t>
            </a:r>
          </a:p>
          <a:p>
            <a:pPr marL="457200" lvl="0" indent="4572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(2, </a:t>
            </a:r>
            <a:r>
              <a:rPr lang="es-ES" altLang="zh-TW" sz="280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 (1, </a:t>
            </a:r>
            <a:r>
              <a:rPr lang="es-ES" altLang="zh-TW" sz="280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 (4, </a:t>
            </a:r>
            <a:r>
              <a:rPr lang="es-ES" altLang="zh-TW" sz="280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 (3, </a:t>
            </a:r>
            <a:r>
              <a:rPr lang="es-ES" altLang="zh-TW" sz="280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 (5, </a:t>
            </a:r>
            <a:r>
              <a:rPr lang="es-ES" altLang="zh-TW" sz="280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 (2, </a:t>
            </a:r>
            <a:r>
              <a:rPr lang="es-ES" altLang="zh-TW" sz="280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 (1, </a:t>
            </a:r>
            <a:r>
              <a:rPr lang="es-ES" altLang="zh-TW" sz="280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Rename: (13, 6, </a:t>
            </a:r>
            <a:r>
              <a:rPr lang="es-ES" altLang="zh-TW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10, 8, 12, </a:t>
            </a:r>
            <a:r>
              <a:rPr lang="es-ES" altLang="zh-TW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2, 9, </a:t>
            </a:r>
            <a:r>
              <a:rPr lang="es-ES" altLang="zh-TW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s-ES" altLang="zh-TW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r>
            <a:r>
              <a:rPr lang="es-ES" altLang="zh-TW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4, 1)</a:t>
            </a:r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2BAAB52-C8AA-003F-8077-5362BC8CE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5640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AFF803-E523-67CC-6451-4C2C69BDED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6AD4CC4-C04F-135E-7DDA-72580D96C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967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</a:t>
            </a:r>
          </a:p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loglog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0B580CA-0710-01A5-ED1F-929B660FD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8445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1554D3-484E-CAD8-6D38-3915C1B95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22189"/>
            <a:ext cx="10515600" cy="1325563"/>
          </a:xfrm>
        </p:spPr>
        <p:txBody>
          <a:bodyPr/>
          <a:lstStyle/>
          <a:p>
            <a:pPr algn="ctr"/>
            <a:r>
              <a:rPr lang="zh-TW" altLang="en-US">
                <a:latin typeface="Times New Roman"/>
                <a:ea typeface="新細明體"/>
                <a:cs typeface="Calibri Light"/>
              </a:rPr>
              <a:t>Thanks</a:t>
            </a:r>
            <a:endParaRPr lang="zh-TW" altLang="en-US">
              <a:latin typeface="Times New Roman"/>
              <a:cs typeface="Calibri Light" panose="020F0302020204030204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4D73BD2C-184A-508C-EF35-E45479D9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140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B8CBFE-10BC-1D87-B18F-D7114C23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27E3602-03FF-B9FB-2D19-2E19D5C31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consider the complexity of computing a longest increasing subsequence (LIS)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parameterised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the length of the output. Namely, we show that the maximal length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an increasing subsequence of a permutation of the set of integers {1, 2,...,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can be computed in time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 log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RAM model, improving the previous 30-year bound of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log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The algorithm also improves on the previous O(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log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bound. The optimality of the new bound is an open question. Reducing the computation of a longest common subsequence (LCS) between two strings to an LIS computation leads to a simple O(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log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)-time algorithm for two sequences having r pairs of matching symbols and an LCS of length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661688D-946B-D660-2F99-9B4816094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9677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64C269-F68A-3736-7383-6B9290CAA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Increasing Subsequence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B7EC9C4-7DF8-6BE1-D52A-6DFD78947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sequence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&lt;1,5,3,7,6&gt;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 of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&lt;1,3,6&gt;,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&lt;1,5,7&gt;,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&lt;1,5,6&gt;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0DB2330-2315-B13B-18A5-4161CDC81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884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C0EFE4-055F-1E02-9D1E-75ACC3771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 with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solution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C7B9216-86F4-6BA2-B071-5B7C21485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5544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sequence A = &lt;4,6,2,8,1,3,12,9,5,7,11,10&gt;</a:t>
            </a:r>
          </a:p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A7A1A8F-E69E-57B2-3636-B00A84782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4</a:t>
            </a:fld>
            <a:endParaRPr lang="zh-TW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AFC11744-EE8D-D2F3-9B60-F565284927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388128"/>
              </p:ext>
            </p:extLst>
          </p:nvPr>
        </p:nvGraphicFramePr>
        <p:xfrm>
          <a:off x="2032000" y="2321169"/>
          <a:ext cx="8128000" cy="445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1103">
                  <a:extLst>
                    <a:ext uri="{9D8B030D-6E8A-4147-A177-3AD203B41FA5}">
                      <a16:colId xmlns:a16="http://schemas.microsoft.com/office/drawing/2014/main" val="43362633"/>
                    </a:ext>
                  </a:extLst>
                </a:gridCol>
                <a:gridCol w="7436897">
                  <a:extLst>
                    <a:ext uri="{9D8B030D-6E8A-4147-A177-3AD203B41FA5}">
                      <a16:colId xmlns:a16="http://schemas.microsoft.com/office/drawing/2014/main" val="10513852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47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212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774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2,6,8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257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,6,8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188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1,3,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891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1,3,8,12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884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1,3,8,9,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strike="sng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518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1,3,5,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920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1,3,5,7,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strike="sng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769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1,3,5,7,11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22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1,3,5,7,10,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366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939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52A08F-B70B-CC66-668A-9CEEA34B2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 with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loglog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solution(1/2)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D2172AF-238E-E5EC-3F4F-6BC778604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sequence A = &lt;12,8,9,1,11,6,7,2,10,4,5,3&gt;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sequence must be a permutation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trees to implement the operations Insert, Delete,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each operation takes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loglog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2B7F1C7-6095-AE57-B411-6C064C48A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3209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368966-0B6B-B1ED-10BA-098B21106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4029"/>
            <a:ext cx="10515600" cy="849931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sequence A = &lt;12,8,9,1,11,6,7,2,10,4,5,3&gt;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 of A length = 4,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&lt;1,2,4,5&gt;, &lt;1,6,7,10&gt;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93873A1-C405-2DC6-3EEE-977E927AC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6</a:t>
            </a:fld>
            <a:endParaRPr lang="zh-TW" altLang="en-US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4D1FDF3F-A17C-46FB-3606-ADBD0417D3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401290"/>
              </p:ext>
            </p:extLst>
          </p:nvPr>
        </p:nvGraphicFramePr>
        <p:xfrm>
          <a:off x="2031999" y="1203960"/>
          <a:ext cx="8428335" cy="5191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6638">
                  <a:extLst>
                    <a:ext uri="{9D8B030D-6E8A-4147-A177-3AD203B41FA5}">
                      <a16:colId xmlns:a16="http://schemas.microsoft.com/office/drawing/2014/main" val="43362633"/>
                    </a:ext>
                  </a:extLst>
                </a:gridCol>
                <a:gridCol w="7711697">
                  <a:extLst>
                    <a:ext uri="{9D8B030D-6E8A-4147-A177-3AD203B41FA5}">
                      <a16:colId xmlns:a16="http://schemas.microsoft.com/office/drawing/2014/main" val="10513852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initial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30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47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strike="sng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212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774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257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1,9,11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188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1,6,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891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1,6,7,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strike="sng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884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1,2,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518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1,2,7,10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920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1,2,4,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,10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769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1,2,4,5,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strike="sng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22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1,2,3,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366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1,2,3,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240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0023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373780-A6BD-54F3-AFF7-43C92DAE0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algorithm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917748D-5DB4-531E-FD98-BB3AA345546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Given a sequence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&lt;12,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3&gt;, and 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&lt;12,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1&gt;           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TW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p>
                    </m:sSubSup>
                  </m:oMath>
                </a14:m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&lt;1,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12&gt; </a:t>
                </a:r>
              </a:p>
              <a:p>
                <a:pPr marL="0" indent="0">
                  <a:buNone/>
                </a:pP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&lt;11,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2&gt;           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TW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p>
                    </m:sSubSup>
                  </m:oMath>
                </a14:m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&lt;2,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11&gt;</a:t>
                </a:r>
              </a:p>
              <a:p>
                <a:pPr marL="0" indent="0">
                  <a:buNone/>
                </a:pP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&lt;10,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3&gt;           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zh-TW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p>
                    </m:sSubSup>
                  </m:oMath>
                </a14:m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&lt;3,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10&gt;</a:t>
                </a: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Key of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(d,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</a:t>
                </a: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917748D-5DB4-531E-FD98-BB3AA345546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B83C131-3776-31DB-A846-2071B6332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3875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66A5C4E-EFFF-2C60-931F-429E61AA7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0499"/>
            <a:ext cx="10515600" cy="1028108"/>
          </a:xfrm>
        </p:spPr>
        <p:txBody>
          <a:bodyPr/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&lt;12,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8,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9,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1&gt;</a:t>
            </a:r>
          </a:p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(d, b, c, a)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293C035-2A05-9626-5F10-51E568796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8</a:t>
            </a:fld>
            <a:endParaRPr lang="zh-TW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8947F83C-564B-4D66-3B06-B17C0B9A02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096814"/>
              </p:ext>
            </p:extLst>
          </p:nvPr>
        </p:nvGraphicFramePr>
        <p:xfrm>
          <a:off x="2032000" y="1945640"/>
          <a:ext cx="8128000" cy="2225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1152">
                  <a:extLst>
                    <a:ext uri="{9D8B030D-6E8A-4147-A177-3AD203B41FA5}">
                      <a16:colId xmlns:a16="http://schemas.microsoft.com/office/drawing/2014/main" val="4241926351"/>
                    </a:ext>
                  </a:extLst>
                </a:gridCol>
                <a:gridCol w="7426848">
                  <a:extLst>
                    <a:ext uri="{9D8B030D-6E8A-4147-A177-3AD203B41FA5}">
                      <a16:colId xmlns:a16="http://schemas.microsoft.com/office/drawing/2014/main" val="272103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start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86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680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b, 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zh-TW" altLang="en-US" strike="sng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189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b, 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013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 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133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a,c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290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8094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6485B48-3E47-D691-D1F2-42DF215F0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9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內容版面配置區 2">
                <a:extLst>
                  <a:ext uri="{FF2B5EF4-FFF2-40B4-BE49-F238E27FC236}">
                    <a16:creationId xmlns:a16="http://schemas.microsoft.com/office/drawing/2014/main" id="{19027FD2-6FA8-8779-93CF-74D447C38D41}"/>
                  </a:ext>
                </a:extLst>
              </p:cNvPr>
              <p:cNvSpPr txBox="1">
                <a:spLocks noGrp="1"/>
              </p:cNvSpPr>
              <p:nvPr>
                <p:ph idx="1"/>
              </p:nvPr>
            </p:nvSpPr>
            <p:spPr>
              <a:xfrm>
                <a:off x="838200" y="529387"/>
                <a:ext cx="1051560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Queue B  = (a, c) = (1, 9)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 1 : merge next block 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&lt; 11,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&gt;,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key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&lt;d, c, d, a&gt;)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TW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p>
                    </m:sSubSup>
                  </m:oMath>
                </a14:m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&lt;1, 2,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7, 9,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11&gt;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update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Key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(f, c, d, b)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update queue B = (a, e) = (1, 9)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內容版面配置區 2">
                <a:extLst>
                  <a:ext uri="{FF2B5EF4-FFF2-40B4-BE49-F238E27FC236}">
                    <a16:creationId xmlns:a16="http://schemas.microsoft.com/office/drawing/2014/main" id="{19027FD2-6FA8-8779-93CF-74D447C38D41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29387"/>
                <a:ext cx="10515600" cy="4351338"/>
              </a:xfrm>
              <a:prstGeom prst="rect">
                <a:avLst/>
              </a:prstGeom>
              <a:blipFill>
                <a:blip r:embed="rId2"/>
                <a:stretch>
                  <a:fillRect l="-1217" t="-252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AC7612CA-F7B6-DA70-98EE-8C635B37C6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603040"/>
              </p:ext>
            </p:extLst>
          </p:nvPr>
        </p:nvGraphicFramePr>
        <p:xfrm>
          <a:off x="2032000" y="3429000"/>
          <a:ext cx="8128000" cy="2225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1152">
                  <a:extLst>
                    <a:ext uri="{9D8B030D-6E8A-4147-A177-3AD203B41FA5}">
                      <a16:colId xmlns:a16="http://schemas.microsoft.com/office/drawing/2014/main" val="4241926351"/>
                    </a:ext>
                  </a:extLst>
                </a:gridCol>
                <a:gridCol w="7426848">
                  <a:extLst>
                    <a:ext uri="{9D8B030D-6E8A-4147-A177-3AD203B41FA5}">
                      <a16:colId xmlns:a16="http://schemas.microsoft.com/office/drawing/2014/main" val="272103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start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 e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262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 e, f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680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 c, 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f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189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 c, d, 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zh-TW" altLang="en-US" strike="sng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013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 b, </a:t>
                      </a:r>
                      <a:r>
                        <a:rPr lang="en-US" altLang="zh-TW" strike="sng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d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133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 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 b, d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504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436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15079</TotalTime>
  <Words>1213</Words>
  <Application>Microsoft Office PowerPoint</Application>
  <PresentationFormat>寬螢幕</PresentationFormat>
  <Paragraphs>185</Paragraphs>
  <Slides>16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3" baseType="lpstr">
      <vt:lpstr>新細明體</vt:lpstr>
      <vt:lpstr>Arial</vt:lpstr>
      <vt:lpstr>Calibri</vt:lpstr>
      <vt:lpstr>Calibri Light</vt:lpstr>
      <vt:lpstr>Cambria Math</vt:lpstr>
      <vt:lpstr>Times New Roman</vt:lpstr>
      <vt:lpstr>Office Theme</vt:lpstr>
      <vt:lpstr>Fast computation of a longest increasing subsequence and application</vt:lpstr>
      <vt:lpstr>Abstract</vt:lpstr>
      <vt:lpstr>Longest Increasing Subsequence</vt:lpstr>
      <vt:lpstr>LIS with O(nlogn) solution</vt:lpstr>
      <vt:lpstr>LIS with O(nloglogn) solution(1/2)</vt:lpstr>
      <vt:lpstr>PowerPoint 簡報</vt:lpstr>
      <vt:lpstr>Main algorithm</vt:lpstr>
      <vt:lpstr>PowerPoint 簡報</vt:lpstr>
      <vt:lpstr>PowerPoint 簡報</vt:lpstr>
      <vt:lpstr>PowerPoint 簡報</vt:lpstr>
      <vt:lpstr>PowerPoint 簡報</vt:lpstr>
      <vt:lpstr>PowerPoint 簡報</vt:lpstr>
      <vt:lpstr>Computing a longest common subsequence</vt:lpstr>
      <vt:lpstr>Computing a longest common subsequence</vt:lpstr>
      <vt:lpstr>PowerPoint 簡報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Substring Inclusion Constraint Longest Common Subsequence Problem Can Be Solved in Quadratic Time</dc:title>
  <dc:creator>Wen Wen Liao</dc:creator>
  <cp:lastModifiedBy>M123040052</cp:lastModifiedBy>
  <cp:revision>1619</cp:revision>
  <dcterms:created xsi:type="dcterms:W3CDTF">2022-10-11T15:33:00Z</dcterms:created>
  <dcterms:modified xsi:type="dcterms:W3CDTF">2024-11-19T08:42:16Z</dcterms:modified>
</cp:coreProperties>
</file>