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1" r:id="rId4"/>
    <p:sldId id="264" r:id="rId5"/>
    <p:sldId id="272" r:id="rId6"/>
    <p:sldId id="274" r:id="rId7"/>
    <p:sldId id="27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8"/>
      </p:cViewPr>
      <p:guideLst/>
    </p:cSldViewPr>
  </p:slideViewPr>
  <p:notesTextViewPr>
    <p:cViewPr>
      <p:scale>
        <a:sx n="153" d="100"/>
        <a:sy n="15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F278-DEC6-4E3D-91C1-FFB9670F7E0A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70535-5AE6-49C5-869A-94816A0BD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38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70535-5AE6-49C5-869A-94816A0BD8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82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6175DC-03CF-44E9-8DAA-3C8A0244F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E85C15-1A7C-47AE-B467-95791FE54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56C7F0-FADC-47AA-9296-0D3C184A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4B0F21-D51A-43DE-B151-C0BDA7D8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390911-8A31-446D-8DB9-CFD00A07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08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CEBA5-9401-4860-97D3-540DFE600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258354-6C97-4ACA-98F6-E93F17FCD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B8EF17-88CB-45C5-8B7A-4F3A8E86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AF7D64-90A8-4EAF-91F9-534D1F89B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3BD8C2-FB26-428F-BCEA-40EA91DE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80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3BECFBF-71A9-4B73-ACE6-87F295102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80D977-32CB-4D0D-8F06-FDE0F5729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3F14FB-A59F-4C6E-9558-E9B1B75F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3C1A20-9C66-43F4-853E-0FD4AE2F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9F086D-9445-42DD-9613-99CA3091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3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D63D95-DFC2-4FD1-B1A8-76A5E5D3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54385-62D2-494C-A05A-AAA202A6C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E62B3D-FD79-4247-895A-FC1133BE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AD77B2-8834-445F-8699-F7E5D971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1A1CE1-73DE-49DA-AB88-F4EB197E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4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09B857-2663-422C-9F28-66C46E4E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BDBBDA-CE23-400A-B006-54143081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91DA9E-CE14-4052-B51B-D515E967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92F8F7E-7198-429D-96D9-C0B928F1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8D2125-FA9C-4FA8-8567-E0F8EAE8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5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BC97E-5081-4443-8400-6E63E4F8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655909-0B39-438D-9DB6-0AEDCD3E7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5F3CE7-DA2A-4C2D-A6DE-42F3A55D4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57376A-4A10-4FE2-8128-AA016958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416954-D715-474F-800D-CDC2A038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0DD404-600E-450E-91E5-A3EE6C90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9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40B105-D346-4752-885B-2EE6B89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D3C2A4-15F7-43FB-91FC-C830FA9CE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552FBD-8064-447D-A3D9-4E1175886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AD9EC61-DDAC-47AC-9D72-F4E421DB4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C859D12-4B69-4408-8700-02E0C857F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635A487-1CD2-4C67-8198-F62EA1D2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04D976-841E-404E-8BB6-2E61E059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3333DA-BCB2-4DDB-A5BD-F135B402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04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2DA469-7B68-4B83-902A-8E84D1B7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6B3584-3B2F-41D4-8DA4-E6F5D787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3FF819-0399-4198-A3A5-415C78B5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51C1EEA-789F-46FB-A9E6-AD2187D4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5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2AF4890-42BF-437C-858C-4A3EBC6F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C0A9215-2536-4B31-B47B-5C8ECE0D6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F409EE-872C-4472-9EBC-92BE7F47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61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F5D66-CFF3-42B7-A491-C7F8BD62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FEFF1-86BE-4C76-8749-96DF3D75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6D081A-8367-429A-BD03-5C210BDB0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9B21D6-7B3C-4F1B-BA56-27B82D45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6CA40F-E0D7-4FC1-AE9A-AAACC0BF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245717-018C-4476-BFCC-330B5F663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92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3A251E-C81C-4562-9973-575FF10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AC7ADC0-3D1F-4370-9E86-AF8BA3386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5108DE-9AC1-4E8E-90E2-F887D891F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4EEF48-750B-42F1-9DCB-086606A5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85607A-C32B-439E-B6FB-1CA5D91D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0996B6-4CF5-433F-B617-64D6DE64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00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7828B60-5365-4AE0-9DA0-929F8F37B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60B66E-513B-4838-AB03-C68E79EE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9A024B-45A5-48D0-B154-B5DF9CB63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CCD5-37C1-4BF2-BC4E-53111CECAE86}" type="datetimeFigureOut">
              <a:rPr lang="zh-TW" altLang="en-US" smtClean="0"/>
              <a:t>2024/12/11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5F3825-3517-4F4F-8D3E-7E756146E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9D323F-ECFF-4635-A29D-9EA56E076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5DF7F-3A12-440F-BED7-AF98018851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06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C99899-CFA0-4F6A-B038-35261B814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3363"/>
            <a:ext cx="9144000" cy="766665"/>
          </a:xfrm>
        </p:spPr>
        <p:txBody>
          <a:bodyPr>
            <a:no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improvement of clustering algorithm in data mining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1BA9F1-D446-4969-BD69-1204437DA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0753"/>
            <a:ext cx="9144000" cy="1482316"/>
          </a:xfrm>
        </p:spPr>
        <p:txBody>
          <a:bodyPr/>
          <a:lstStyle/>
          <a:p>
            <a:r>
              <a:rPr lang="en-US" altLang="zh-TW" dirty="0"/>
              <a:t>Ren </a:t>
            </a:r>
            <a:r>
              <a:rPr lang="en-US" altLang="zh-TW" dirty="0" err="1"/>
              <a:t>Jingbiao,Yin</a:t>
            </a:r>
            <a:r>
              <a:rPr lang="en-US" altLang="zh-TW" dirty="0"/>
              <a:t> </a:t>
            </a:r>
            <a:r>
              <a:rPr lang="en-US" altLang="zh-TW" dirty="0" err="1"/>
              <a:t>Shaohong</a:t>
            </a:r>
            <a:endParaRPr lang="en-US" altLang="zh-TW" dirty="0"/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2nd International Conference on Signal Processing Systems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934E8DE-C8D8-47BE-A76C-15A0C521E987}"/>
              </a:ext>
            </a:extLst>
          </p:cNvPr>
          <p:cNvSpPr txBox="1"/>
          <p:nvPr/>
        </p:nvSpPr>
        <p:spPr>
          <a:xfrm>
            <a:off x="8965948" y="6036630"/>
            <a:ext cx="30666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>
                <a:schemeClr val="dk1"/>
              </a:buClr>
              <a:buSzPts val="2000"/>
            </a:pPr>
            <a:r>
              <a:rPr lang="fr-FR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Presenter: I-Sheng Chen</a:t>
            </a:r>
          </a:p>
          <a:p>
            <a:pPr lvl="0" algn="r">
              <a:buClr>
                <a:schemeClr val="dk1"/>
              </a:buClr>
              <a:buSzPts val="2000"/>
            </a:pPr>
            <a:r>
              <a:rPr lang="fr-FR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 Dec. </a:t>
            </a:r>
            <a:r>
              <a:rPr lang="en-US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fr-FR" altLang="zh-TW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</a:t>
            </a:r>
          </a:p>
          <a:p>
            <a:endParaRPr lang="zh-TW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2486D1-62B3-4C50-93C9-83A78790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ea typeface="ElsevierSans"/>
              </a:rPr>
              <a:t> </a:t>
            </a:r>
            <a:r>
              <a:rPr kumimoji="0" lang="zh-TW" altLang="zh-TW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A399A7-1344-485A-B606-D9085347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9AA34D-388A-4BAD-A342-6BE3CB3C4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2082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paper is a cluster analysis algorithm research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based on the existing data mining, which focuses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current popular and commonly used K-means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algorithm, and presents an improved K-harmonic means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algorithm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using a new distance measure.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regulation of distance metric parameters can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better clustering effects than the traditional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K-harmonic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means, and has an advantage both in run time</a:t>
            </a:r>
            <a:r>
              <a:rPr lang="zh-TW" altLang="en-US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number of iterations. </a:t>
            </a:r>
            <a:endParaRPr lang="zh-TW" altLang="en-US" sz="2400" kern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0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34000B-4DD0-44F2-8804-61AD9E88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imes New Roman"/>
                <a:cs typeface="Times New Roman"/>
              </a:rPr>
              <a:t>K-means clustering algorithm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19EAFA2-9263-40C1-AE89-82E638DA755D}"/>
              </a:ext>
            </a:extLst>
          </p:cNvPr>
          <p:cNvSpPr txBox="1"/>
          <p:nvPr/>
        </p:nvSpPr>
        <p:spPr>
          <a:xfrm>
            <a:off x="838200" y="2241011"/>
            <a:ext cx="7138738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選擇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值：選擇預期要分成的群數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初始化質心：隨機選擇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個資料點作為初始質心。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計算每一個資料點到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個群心的距離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分配資料點：將每個資料點分配給最近的質心所代表的群。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更新質心：根據分配的資料點重新計算每個群的質心。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重複步驟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：直到質心不再變動或達到預設的停止條件。</a:t>
            </a:r>
          </a:p>
        </p:txBody>
      </p:sp>
    </p:spTree>
    <p:extLst>
      <p:ext uri="{BB962C8B-B14F-4D97-AF65-F5344CB8AC3E}">
        <p14:creationId xmlns:p14="http://schemas.microsoft.com/office/powerpoint/2010/main" val="148884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74473E-F850-41A9-897E-8B284522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/>
                <a:cs typeface="Times New Roman"/>
              </a:rPr>
              <a:t>Example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794CFA8-E426-4DFC-93FC-4F5F288F5F68}"/>
              </a:ext>
            </a:extLst>
          </p:cNvPr>
          <p:cNvSpPr txBox="1"/>
          <p:nvPr/>
        </p:nvSpPr>
        <p:spPr>
          <a:xfrm>
            <a:off x="451156" y="1704365"/>
            <a:ext cx="436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Initial: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高頻消費顧客、低頻消費顧客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C1​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質心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（顧客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質心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=(30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1500)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（顧客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645190E-F93E-4745-9F50-4DEBB2F45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709" y="1285706"/>
            <a:ext cx="5804484" cy="19322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6582D437-F96F-4E96-93C9-D15EA6DA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934" y="3539691"/>
            <a:ext cx="5681133" cy="173206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79DEFAC-16AA-4114-9B47-AA4D146B3B69}"/>
              </a:ext>
            </a:extLst>
          </p:cNvPr>
          <p:cNvSpPr txBox="1"/>
          <p:nvPr/>
        </p:nvSpPr>
        <p:spPr>
          <a:xfrm>
            <a:off x="228570" y="3993114"/>
            <a:ext cx="5291727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 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質心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​=(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平均購物次數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平均消費金額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​)=(10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533.33)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 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質心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​=(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平均購物次數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平均消費金額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​)=(30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1566.67)</a:t>
            </a:r>
          </a:p>
          <a:p>
            <a:pPr>
              <a:lnSpc>
                <a:spcPct val="150000"/>
              </a:lnSpc>
            </a:pP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E865E31D-4D81-4BFE-9EB9-21BF4385119F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26B09D8C-5FA5-435C-AF1B-C55ACDC09757}"/>
              </a:ext>
            </a:extLst>
          </p:cNvPr>
          <p:cNvCxnSpPr>
            <a:cxnSpLocks/>
          </p:cNvCxnSpPr>
          <p:nvPr/>
        </p:nvCxnSpPr>
        <p:spPr>
          <a:xfrm>
            <a:off x="0" y="537633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6C3D8A3-4C2E-4D6B-BB92-569C4C7BE40F}"/>
              </a:ext>
            </a:extLst>
          </p:cNvPr>
          <p:cNvSpPr txBox="1"/>
          <p:nvPr/>
        </p:nvSpPr>
        <p:spPr>
          <a:xfrm>
            <a:off x="228570" y="5698068"/>
            <a:ext cx="10024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Final: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C1: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包含顧客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，中心點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533.33)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C1: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包含顧客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，中心點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1566.67)</a:t>
            </a:r>
          </a:p>
          <a:p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7437A8-0254-458D-8392-D6E4A10F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/>
                <a:cs typeface="Times New Roman"/>
              </a:rPr>
              <a:t>K-harmonic means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E5A2A24-669C-4B9A-BFA9-44AC559BB980}"/>
              </a:ext>
            </a:extLst>
          </p:cNvPr>
          <p:cNvSpPr txBox="1"/>
          <p:nvPr/>
        </p:nvSpPr>
        <p:spPr>
          <a:xfrm>
            <a:off x="743394" y="1673422"/>
            <a:ext cx="48209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K=2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高頻消費顧客、低頻消費顧客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C1​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質心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500)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（顧客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質心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=(30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1500)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（顧客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距離指數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p=2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（使用平方歐幾里得距離）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最大迭代次數為 </a:t>
            </a:r>
            <a:r>
              <a:rPr lang="en-US" altLang="zh-TW" sz="1600" dirty="0"/>
              <a:t>10</a:t>
            </a:r>
            <a:r>
              <a:rPr lang="zh-TW" altLang="en-US" sz="1600" dirty="0"/>
              <a:t>，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收斂閾值 </a:t>
            </a:r>
            <a:r>
              <a:rPr lang="el-GR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ϵ=0.01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內容版面配置區 8">
            <a:extLst>
              <a:ext uri="{FF2B5EF4-FFF2-40B4-BE49-F238E27FC236}">
                <a16:creationId xmlns:a16="http://schemas.microsoft.com/office/drawing/2014/main" id="{4F9CF425-B69D-4BDD-BFCA-7A22DA813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901" y="1660509"/>
            <a:ext cx="4956386" cy="1649929"/>
          </a:xfrm>
          <a:prstGeom prst="rect">
            <a:avLst/>
          </a:prstGeom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EA6148D0-7AAA-4FC6-AD24-7FFAD66D9BB1}"/>
              </a:ext>
            </a:extLst>
          </p:cNvPr>
          <p:cNvCxnSpPr/>
          <p:nvPr/>
        </p:nvCxnSpPr>
        <p:spPr>
          <a:xfrm>
            <a:off x="156207" y="3538746"/>
            <a:ext cx="12081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91D473F-E7BA-441A-9866-28D3DA966DB2}"/>
              </a:ext>
            </a:extLst>
          </p:cNvPr>
          <p:cNvSpPr txBox="1"/>
          <p:nvPr/>
        </p:nvSpPr>
        <p:spPr>
          <a:xfrm>
            <a:off x="156207" y="5128317"/>
            <a:ext cx="10631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更新中心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38D6590-2934-42D8-B005-4E830C9CD57A}"/>
              </a:ext>
            </a:extLst>
          </p:cNvPr>
          <p:cNvSpPr txBox="1"/>
          <p:nvPr/>
        </p:nvSpPr>
        <p:spPr>
          <a:xfrm>
            <a:off x="110067" y="3727311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計算權重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D7530275-3FC8-42F1-9D47-9A30AE797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023" y="5355820"/>
            <a:ext cx="1933845" cy="914528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BAAA1B0D-A876-49DC-94E7-25C36BDA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89" y="3891651"/>
            <a:ext cx="6097845" cy="221586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9D76411-5852-47F8-87BC-A2AD5305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641" y="4019891"/>
            <a:ext cx="1343212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DFB10-13AE-4DEA-B76B-6DFAFAA4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/>
                <a:cs typeface="Times New Roman"/>
              </a:rPr>
              <a:t>Improved K-Means harmonic algorithm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CD8225E-3063-4D24-890D-7F51831B8F72}"/>
              </a:ext>
            </a:extLst>
          </p:cNvPr>
          <p:cNvSpPr txBox="1"/>
          <p:nvPr/>
        </p:nvSpPr>
        <p:spPr>
          <a:xfrm>
            <a:off x="1024467" y="1907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5E310DA-A582-4531-927B-CB5CCB11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32" y="1690688"/>
            <a:ext cx="4724790" cy="205547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3CF7609-304E-483B-9291-389547D0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67" y="3880930"/>
            <a:ext cx="5639587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3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CDA45-9322-4D96-8E7E-F7A0AAE8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09376F0-519C-444B-9EFA-A167E96E1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46" y="3803156"/>
            <a:ext cx="9982651" cy="252160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D618CDE-08E1-4675-B66E-4A699D37D250}"/>
              </a:ext>
            </a:extLst>
          </p:cNvPr>
          <p:cNvSpPr txBox="1"/>
          <p:nvPr/>
        </p:nvSpPr>
        <p:spPr>
          <a:xfrm>
            <a:off x="579590" y="1815156"/>
            <a:ext cx="7068691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Iris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資料集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鳶尾花資料集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數據量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K=3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山鳶尾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setosa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、變色鳶尾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(versicolor)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、維吉尼亞鴛尾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(virginica)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9EC09C-86EF-48E1-9DAE-E4B8C35CE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139" y="365125"/>
            <a:ext cx="4133530" cy="33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2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1C1C21-313F-4967-AA6D-46F053E4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ADDD41-AC32-447C-A2BE-B8366926B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3600" b="1" dirty="0"/>
              <a:t>Thanks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377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6565</TotalTime>
  <Words>368</Words>
  <Application>Microsoft Office PowerPoint</Application>
  <PresentationFormat>寬螢幕</PresentationFormat>
  <Paragraphs>41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ElsevierSans</vt:lpstr>
      <vt:lpstr>新細明體</vt:lpstr>
      <vt:lpstr>Arial</vt:lpstr>
      <vt:lpstr>Calibri</vt:lpstr>
      <vt:lpstr>Calibri Light</vt:lpstr>
      <vt:lpstr>Times New Roman</vt:lpstr>
      <vt:lpstr>Office 佈景主題</vt:lpstr>
      <vt:lpstr>Research and improvement of clustering algorithm in data mining</vt:lpstr>
      <vt:lpstr>Abstract</vt:lpstr>
      <vt:lpstr>K-means clustering algorithm</vt:lpstr>
      <vt:lpstr>Example</vt:lpstr>
      <vt:lpstr>K-harmonic means</vt:lpstr>
      <vt:lpstr>Improved K-Means harmonic algorithm</vt:lpstr>
      <vt:lpstr>Conclusion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Search Tree  Visualization Algorithm</dc:title>
  <dc:creator>奕勝 陳</dc:creator>
  <cp:lastModifiedBy>奕勝 陳</cp:lastModifiedBy>
  <cp:revision>118</cp:revision>
  <dcterms:created xsi:type="dcterms:W3CDTF">2024-09-28T10:43:42Z</dcterms:created>
  <dcterms:modified xsi:type="dcterms:W3CDTF">2024-12-11T06:02:45Z</dcterms:modified>
</cp:coreProperties>
</file>