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9" r:id="rId3"/>
    <p:sldId id="278" r:id="rId4"/>
    <p:sldId id="281" r:id="rId5"/>
    <p:sldId id="279" r:id="rId6"/>
    <p:sldId id="280" r:id="rId7"/>
    <p:sldId id="282" r:id="rId8"/>
    <p:sldId id="284" r:id="rId9"/>
    <p:sldId id="285" r:id="rId1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70C0"/>
    <a:srgbClr val="C00000"/>
    <a:srgbClr val="ACB40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中等深淺樣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淺色樣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151" autoAdjust="0"/>
  </p:normalViewPr>
  <p:slideViewPr>
    <p:cSldViewPr snapToGrid="0">
      <p:cViewPr varScale="1">
        <p:scale>
          <a:sx n="83" d="100"/>
          <a:sy n="83" d="100"/>
        </p:scale>
        <p:origin x="163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4FD21D-BF96-479C-982E-44D0F1FCD264}" type="datetimeFigureOut">
              <a:rPr lang="zh-TW" altLang="en-US" smtClean="0"/>
              <a:t>2024/12/16</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3800E6-BF8B-4688-BB24-9F5263D5715F}" type="slidenum">
              <a:rPr lang="zh-TW" altLang="en-US" smtClean="0"/>
              <a:t>‹#›</a:t>
            </a:fld>
            <a:endParaRPr lang="zh-TW" altLang="en-US"/>
          </a:p>
        </p:txBody>
      </p:sp>
    </p:spTree>
    <p:extLst>
      <p:ext uri="{BB962C8B-B14F-4D97-AF65-F5344CB8AC3E}">
        <p14:creationId xmlns:p14="http://schemas.microsoft.com/office/powerpoint/2010/main" val="1399365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kumimoji="1" lang="zh-TW" altLang="en-US" dirty="0"/>
          </a:p>
        </p:txBody>
      </p:sp>
      <p:sp>
        <p:nvSpPr>
          <p:cNvPr id="4" name="投影片編號版面配置區 3"/>
          <p:cNvSpPr>
            <a:spLocks noGrp="1"/>
          </p:cNvSpPr>
          <p:nvPr>
            <p:ph type="sldNum" sz="quarter" idx="5"/>
          </p:nvPr>
        </p:nvSpPr>
        <p:spPr/>
        <p:txBody>
          <a:bodyPr/>
          <a:lstStyle/>
          <a:p>
            <a:fld id="{3ED3EC9A-E9ED-9349-8355-BBED17A59AE8}" type="slidenum">
              <a:rPr kumimoji="1" lang="zh-TW" altLang="en-US" smtClean="0"/>
              <a:t>1</a:t>
            </a:fld>
            <a:endParaRPr kumimoji="1" lang="zh-TW" altLang="en-US"/>
          </a:p>
        </p:txBody>
      </p:sp>
    </p:spTree>
    <p:extLst>
      <p:ext uri="{BB962C8B-B14F-4D97-AF65-F5344CB8AC3E}">
        <p14:creationId xmlns:p14="http://schemas.microsoft.com/office/powerpoint/2010/main" val="4058093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kumimoji="1" lang="zh-TW" altLang="en-US"/>
          </a:p>
        </p:txBody>
      </p:sp>
      <p:sp>
        <p:nvSpPr>
          <p:cNvPr id="4" name="投影片編號版面配置區 3"/>
          <p:cNvSpPr>
            <a:spLocks noGrp="1"/>
          </p:cNvSpPr>
          <p:nvPr>
            <p:ph type="sldNum" sz="quarter" idx="5"/>
          </p:nvPr>
        </p:nvSpPr>
        <p:spPr/>
        <p:txBody>
          <a:bodyPr/>
          <a:lstStyle/>
          <a:p>
            <a:fld id="{3ED3EC9A-E9ED-9349-8355-BBED17A59AE8}" type="slidenum">
              <a:rPr kumimoji="1" lang="zh-TW" altLang="en-US" smtClean="0"/>
              <a:t>2</a:t>
            </a:fld>
            <a:endParaRPr kumimoji="1" lang="zh-TW" altLang="en-US"/>
          </a:p>
        </p:txBody>
      </p:sp>
    </p:spTree>
    <p:extLst>
      <p:ext uri="{BB962C8B-B14F-4D97-AF65-F5344CB8AC3E}">
        <p14:creationId xmlns:p14="http://schemas.microsoft.com/office/powerpoint/2010/main" val="1678077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1609D-CF8C-76A0-A33C-45A8A1EFDA77}"/>
            </a:ext>
          </a:extLst>
        </p:cNvPr>
        <p:cNvGrpSpPr/>
        <p:nvPr/>
      </p:nvGrpSpPr>
      <p:grpSpPr>
        <a:xfrm>
          <a:off x="0" y="0"/>
          <a:ext cx="0" cy="0"/>
          <a:chOff x="0" y="0"/>
          <a:chExt cx="0" cy="0"/>
        </a:xfrm>
      </p:grpSpPr>
      <p:sp>
        <p:nvSpPr>
          <p:cNvPr id="2" name="投影片影像版面配置區 1">
            <a:extLst>
              <a:ext uri="{FF2B5EF4-FFF2-40B4-BE49-F238E27FC236}">
                <a16:creationId xmlns:a16="http://schemas.microsoft.com/office/drawing/2014/main" id="{0D9E1D97-9213-17F9-9E95-844A9C2BC697}"/>
              </a:ext>
            </a:extLst>
          </p:cNvPr>
          <p:cNvSpPr>
            <a:spLocks noGrp="1" noRot="1" noChangeAspect="1"/>
          </p:cNvSpPr>
          <p:nvPr>
            <p:ph type="sldImg"/>
          </p:nvPr>
        </p:nvSpPr>
        <p:spPr/>
      </p:sp>
      <p:sp>
        <p:nvSpPr>
          <p:cNvPr id="3" name="備忘稿版面配置區 2">
            <a:extLst>
              <a:ext uri="{FF2B5EF4-FFF2-40B4-BE49-F238E27FC236}">
                <a16:creationId xmlns:a16="http://schemas.microsoft.com/office/drawing/2014/main" id="{6D2C58FF-35E8-D2C0-4B3D-A13BDB0D48BC}"/>
              </a:ext>
            </a:extLst>
          </p:cNvPr>
          <p:cNvSpPr>
            <a:spLocks noGrp="1"/>
          </p:cNvSpPr>
          <p:nvPr>
            <p:ph type="body" idx="1"/>
          </p:nvPr>
        </p:nvSpPr>
        <p:spPr/>
        <p:txBody>
          <a:bodyPr/>
          <a:lstStyle/>
          <a:p>
            <a:r>
              <a:rPr kumimoji="1" lang="zh-TW" altLang="en-US" dirty="0"/>
              <a:t>用一個浮點數表示一段序列</a:t>
            </a:r>
          </a:p>
        </p:txBody>
      </p:sp>
      <p:sp>
        <p:nvSpPr>
          <p:cNvPr id="4" name="投影片編號版面配置區 3">
            <a:extLst>
              <a:ext uri="{FF2B5EF4-FFF2-40B4-BE49-F238E27FC236}">
                <a16:creationId xmlns:a16="http://schemas.microsoft.com/office/drawing/2014/main" id="{F2C7CA8E-0393-2527-6C64-4CC64B5DFC90}"/>
              </a:ext>
            </a:extLst>
          </p:cNvPr>
          <p:cNvSpPr>
            <a:spLocks noGrp="1"/>
          </p:cNvSpPr>
          <p:nvPr>
            <p:ph type="sldNum" sz="quarter" idx="5"/>
          </p:nvPr>
        </p:nvSpPr>
        <p:spPr/>
        <p:txBody>
          <a:bodyPr/>
          <a:lstStyle/>
          <a:p>
            <a:fld id="{3ED3EC9A-E9ED-9349-8355-BBED17A59AE8}" type="slidenum">
              <a:rPr kumimoji="1" lang="zh-TW" altLang="en-US" smtClean="0"/>
              <a:t>3</a:t>
            </a:fld>
            <a:endParaRPr kumimoji="1" lang="zh-TW" altLang="en-US"/>
          </a:p>
        </p:txBody>
      </p:sp>
    </p:spTree>
    <p:extLst>
      <p:ext uri="{BB962C8B-B14F-4D97-AF65-F5344CB8AC3E}">
        <p14:creationId xmlns:p14="http://schemas.microsoft.com/office/powerpoint/2010/main" val="2058938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F03875-6917-43CE-E911-B6C917BE4C33}"/>
            </a:ext>
          </a:extLst>
        </p:cNvPr>
        <p:cNvGrpSpPr/>
        <p:nvPr/>
      </p:nvGrpSpPr>
      <p:grpSpPr>
        <a:xfrm>
          <a:off x="0" y="0"/>
          <a:ext cx="0" cy="0"/>
          <a:chOff x="0" y="0"/>
          <a:chExt cx="0" cy="0"/>
        </a:xfrm>
      </p:grpSpPr>
      <p:sp>
        <p:nvSpPr>
          <p:cNvPr id="2" name="投影片影像版面配置區 1">
            <a:extLst>
              <a:ext uri="{FF2B5EF4-FFF2-40B4-BE49-F238E27FC236}">
                <a16:creationId xmlns:a16="http://schemas.microsoft.com/office/drawing/2014/main" id="{D39BC6D2-7C1D-48A9-D56D-DA4069628266}"/>
              </a:ext>
            </a:extLst>
          </p:cNvPr>
          <p:cNvSpPr>
            <a:spLocks noGrp="1" noRot="1" noChangeAspect="1"/>
          </p:cNvSpPr>
          <p:nvPr>
            <p:ph type="sldImg"/>
          </p:nvPr>
        </p:nvSpPr>
        <p:spPr/>
      </p:sp>
      <p:sp>
        <p:nvSpPr>
          <p:cNvPr id="3" name="備忘稿版面配置區 2">
            <a:extLst>
              <a:ext uri="{FF2B5EF4-FFF2-40B4-BE49-F238E27FC236}">
                <a16:creationId xmlns:a16="http://schemas.microsoft.com/office/drawing/2014/main" id="{5A40D3C5-FCC2-BB11-BD96-2715AFCB6780}"/>
              </a:ext>
            </a:extLst>
          </p:cNvPr>
          <p:cNvSpPr>
            <a:spLocks noGrp="1"/>
          </p:cNvSpPr>
          <p:nvPr>
            <p:ph type="body" idx="1"/>
          </p:nvPr>
        </p:nvSpPr>
        <p:spPr/>
        <p:txBody>
          <a:bodyPr/>
          <a:lstStyle/>
          <a:p>
            <a:r>
              <a:rPr kumimoji="1" lang="zh-TW" altLang="en-US" dirty="0"/>
              <a:t>用一個浮點數表示一段序列</a:t>
            </a:r>
          </a:p>
        </p:txBody>
      </p:sp>
      <p:sp>
        <p:nvSpPr>
          <p:cNvPr id="4" name="投影片編號版面配置區 3">
            <a:extLst>
              <a:ext uri="{FF2B5EF4-FFF2-40B4-BE49-F238E27FC236}">
                <a16:creationId xmlns:a16="http://schemas.microsoft.com/office/drawing/2014/main" id="{B4A63ED8-C959-8B2B-7196-602E000F073B}"/>
              </a:ext>
            </a:extLst>
          </p:cNvPr>
          <p:cNvSpPr>
            <a:spLocks noGrp="1"/>
          </p:cNvSpPr>
          <p:nvPr>
            <p:ph type="sldNum" sz="quarter" idx="5"/>
          </p:nvPr>
        </p:nvSpPr>
        <p:spPr/>
        <p:txBody>
          <a:bodyPr/>
          <a:lstStyle/>
          <a:p>
            <a:fld id="{3ED3EC9A-E9ED-9349-8355-BBED17A59AE8}" type="slidenum">
              <a:rPr kumimoji="1" lang="zh-TW" altLang="en-US" smtClean="0"/>
              <a:t>4</a:t>
            </a:fld>
            <a:endParaRPr kumimoji="1" lang="zh-TW" altLang="en-US"/>
          </a:p>
        </p:txBody>
      </p:sp>
    </p:spTree>
    <p:extLst>
      <p:ext uri="{BB962C8B-B14F-4D97-AF65-F5344CB8AC3E}">
        <p14:creationId xmlns:p14="http://schemas.microsoft.com/office/powerpoint/2010/main" val="3275997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6B5DC7-8E7D-1848-D109-B000392F951F}"/>
            </a:ext>
          </a:extLst>
        </p:cNvPr>
        <p:cNvGrpSpPr/>
        <p:nvPr/>
      </p:nvGrpSpPr>
      <p:grpSpPr>
        <a:xfrm>
          <a:off x="0" y="0"/>
          <a:ext cx="0" cy="0"/>
          <a:chOff x="0" y="0"/>
          <a:chExt cx="0" cy="0"/>
        </a:xfrm>
      </p:grpSpPr>
      <p:sp>
        <p:nvSpPr>
          <p:cNvPr id="2" name="投影片影像版面配置區 1">
            <a:extLst>
              <a:ext uri="{FF2B5EF4-FFF2-40B4-BE49-F238E27FC236}">
                <a16:creationId xmlns:a16="http://schemas.microsoft.com/office/drawing/2014/main" id="{00BCE510-1F32-0EE1-BE78-1FF1BF1F9CE2}"/>
              </a:ext>
            </a:extLst>
          </p:cNvPr>
          <p:cNvSpPr>
            <a:spLocks noGrp="1" noRot="1" noChangeAspect="1"/>
          </p:cNvSpPr>
          <p:nvPr>
            <p:ph type="sldImg"/>
          </p:nvPr>
        </p:nvSpPr>
        <p:spPr/>
      </p:sp>
      <p:sp>
        <p:nvSpPr>
          <p:cNvPr id="3" name="備忘稿版面配置區 2">
            <a:extLst>
              <a:ext uri="{FF2B5EF4-FFF2-40B4-BE49-F238E27FC236}">
                <a16:creationId xmlns:a16="http://schemas.microsoft.com/office/drawing/2014/main" id="{63214ED1-16F8-6080-BDF7-206238ADE52E}"/>
              </a:ext>
            </a:extLst>
          </p:cNvPr>
          <p:cNvSpPr>
            <a:spLocks noGrp="1"/>
          </p:cNvSpPr>
          <p:nvPr>
            <p:ph type="body" idx="1"/>
          </p:nvPr>
        </p:nvSpPr>
        <p:spPr/>
        <p:txBody>
          <a:bodyPr/>
          <a:lstStyle/>
          <a:p>
            <a:endParaRPr kumimoji="1" lang="zh-TW" altLang="en-US" dirty="0"/>
          </a:p>
        </p:txBody>
      </p:sp>
      <p:sp>
        <p:nvSpPr>
          <p:cNvPr id="4" name="投影片編號版面配置區 3">
            <a:extLst>
              <a:ext uri="{FF2B5EF4-FFF2-40B4-BE49-F238E27FC236}">
                <a16:creationId xmlns:a16="http://schemas.microsoft.com/office/drawing/2014/main" id="{B71B2EA8-8831-93E9-EDCA-AA60872FE92B}"/>
              </a:ext>
            </a:extLst>
          </p:cNvPr>
          <p:cNvSpPr>
            <a:spLocks noGrp="1"/>
          </p:cNvSpPr>
          <p:nvPr>
            <p:ph type="sldNum" sz="quarter" idx="5"/>
          </p:nvPr>
        </p:nvSpPr>
        <p:spPr/>
        <p:txBody>
          <a:bodyPr/>
          <a:lstStyle/>
          <a:p>
            <a:fld id="{3ED3EC9A-E9ED-9349-8355-BBED17A59AE8}" type="slidenum">
              <a:rPr kumimoji="1" lang="zh-TW" altLang="en-US" smtClean="0"/>
              <a:t>5</a:t>
            </a:fld>
            <a:endParaRPr kumimoji="1" lang="zh-TW" altLang="en-US"/>
          </a:p>
        </p:txBody>
      </p:sp>
    </p:spTree>
    <p:extLst>
      <p:ext uri="{BB962C8B-B14F-4D97-AF65-F5344CB8AC3E}">
        <p14:creationId xmlns:p14="http://schemas.microsoft.com/office/powerpoint/2010/main" val="718944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226951-2E39-0427-B476-ADFA423DFF5D}"/>
            </a:ext>
          </a:extLst>
        </p:cNvPr>
        <p:cNvGrpSpPr/>
        <p:nvPr/>
      </p:nvGrpSpPr>
      <p:grpSpPr>
        <a:xfrm>
          <a:off x="0" y="0"/>
          <a:ext cx="0" cy="0"/>
          <a:chOff x="0" y="0"/>
          <a:chExt cx="0" cy="0"/>
        </a:xfrm>
      </p:grpSpPr>
      <p:sp>
        <p:nvSpPr>
          <p:cNvPr id="2" name="投影片影像版面配置區 1">
            <a:extLst>
              <a:ext uri="{FF2B5EF4-FFF2-40B4-BE49-F238E27FC236}">
                <a16:creationId xmlns:a16="http://schemas.microsoft.com/office/drawing/2014/main" id="{72A6BCF4-38DD-D24C-BAE5-39C5017BE55D}"/>
              </a:ext>
            </a:extLst>
          </p:cNvPr>
          <p:cNvSpPr>
            <a:spLocks noGrp="1" noRot="1" noChangeAspect="1"/>
          </p:cNvSpPr>
          <p:nvPr>
            <p:ph type="sldImg"/>
          </p:nvPr>
        </p:nvSpPr>
        <p:spPr/>
      </p:sp>
      <p:sp>
        <p:nvSpPr>
          <p:cNvPr id="3" name="備忘稿版面配置區 2">
            <a:extLst>
              <a:ext uri="{FF2B5EF4-FFF2-40B4-BE49-F238E27FC236}">
                <a16:creationId xmlns:a16="http://schemas.microsoft.com/office/drawing/2014/main" id="{E98BD6C1-4AD7-CEE3-EDF7-B28187DC7C08}"/>
              </a:ext>
            </a:extLst>
          </p:cNvPr>
          <p:cNvSpPr>
            <a:spLocks noGrp="1"/>
          </p:cNvSpPr>
          <p:nvPr>
            <p:ph type="body" idx="1"/>
          </p:nvPr>
        </p:nvSpPr>
        <p:spPr/>
        <p:txBody>
          <a:bodyPr/>
          <a:lstStyle/>
          <a:p>
            <a:endParaRPr kumimoji="1" lang="zh-TW" altLang="en-US" dirty="0"/>
          </a:p>
        </p:txBody>
      </p:sp>
      <p:sp>
        <p:nvSpPr>
          <p:cNvPr id="4" name="投影片編號版面配置區 3">
            <a:extLst>
              <a:ext uri="{FF2B5EF4-FFF2-40B4-BE49-F238E27FC236}">
                <a16:creationId xmlns:a16="http://schemas.microsoft.com/office/drawing/2014/main" id="{9DCB1DFD-26D5-2378-6A6E-85E42E04F737}"/>
              </a:ext>
            </a:extLst>
          </p:cNvPr>
          <p:cNvSpPr>
            <a:spLocks noGrp="1"/>
          </p:cNvSpPr>
          <p:nvPr>
            <p:ph type="sldNum" sz="quarter" idx="5"/>
          </p:nvPr>
        </p:nvSpPr>
        <p:spPr/>
        <p:txBody>
          <a:bodyPr/>
          <a:lstStyle/>
          <a:p>
            <a:fld id="{3ED3EC9A-E9ED-9349-8355-BBED17A59AE8}" type="slidenum">
              <a:rPr kumimoji="1" lang="zh-TW" altLang="en-US" smtClean="0"/>
              <a:t>6</a:t>
            </a:fld>
            <a:endParaRPr kumimoji="1" lang="zh-TW" altLang="en-US"/>
          </a:p>
        </p:txBody>
      </p:sp>
    </p:spTree>
    <p:extLst>
      <p:ext uri="{BB962C8B-B14F-4D97-AF65-F5344CB8AC3E}">
        <p14:creationId xmlns:p14="http://schemas.microsoft.com/office/powerpoint/2010/main" val="2840656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8845FD-679E-C42A-1C4D-3468D1A265E5}"/>
            </a:ext>
          </a:extLst>
        </p:cNvPr>
        <p:cNvGrpSpPr/>
        <p:nvPr/>
      </p:nvGrpSpPr>
      <p:grpSpPr>
        <a:xfrm>
          <a:off x="0" y="0"/>
          <a:ext cx="0" cy="0"/>
          <a:chOff x="0" y="0"/>
          <a:chExt cx="0" cy="0"/>
        </a:xfrm>
      </p:grpSpPr>
      <p:sp>
        <p:nvSpPr>
          <p:cNvPr id="2" name="投影片影像版面配置區 1">
            <a:extLst>
              <a:ext uri="{FF2B5EF4-FFF2-40B4-BE49-F238E27FC236}">
                <a16:creationId xmlns:a16="http://schemas.microsoft.com/office/drawing/2014/main" id="{40F67AB7-3EBD-4324-6E9B-5DE9A125CEF0}"/>
              </a:ext>
            </a:extLst>
          </p:cNvPr>
          <p:cNvSpPr>
            <a:spLocks noGrp="1" noRot="1" noChangeAspect="1"/>
          </p:cNvSpPr>
          <p:nvPr>
            <p:ph type="sldImg"/>
          </p:nvPr>
        </p:nvSpPr>
        <p:spPr/>
      </p:sp>
      <p:sp>
        <p:nvSpPr>
          <p:cNvPr id="3" name="備忘稿版面配置區 2">
            <a:extLst>
              <a:ext uri="{FF2B5EF4-FFF2-40B4-BE49-F238E27FC236}">
                <a16:creationId xmlns:a16="http://schemas.microsoft.com/office/drawing/2014/main" id="{E94ECA51-1938-86DC-9D7D-B9E6D051095A}"/>
              </a:ext>
            </a:extLst>
          </p:cNvPr>
          <p:cNvSpPr>
            <a:spLocks noGrp="1"/>
          </p:cNvSpPr>
          <p:nvPr>
            <p:ph type="body" idx="1"/>
          </p:nvPr>
        </p:nvSpPr>
        <p:spPr/>
        <p:txBody>
          <a:bodyPr/>
          <a:lstStyle/>
          <a:p>
            <a:endParaRPr kumimoji="1" lang="zh-TW" altLang="en-US" dirty="0"/>
          </a:p>
        </p:txBody>
      </p:sp>
      <p:sp>
        <p:nvSpPr>
          <p:cNvPr id="4" name="投影片編號版面配置區 3">
            <a:extLst>
              <a:ext uri="{FF2B5EF4-FFF2-40B4-BE49-F238E27FC236}">
                <a16:creationId xmlns:a16="http://schemas.microsoft.com/office/drawing/2014/main" id="{FFCDDE7D-3864-16D6-1BA9-945FC591472F}"/>
              </a:ext>
            </a:extLst>
          </p:cNvPr>
          <p:cNvSpPr>
            <a:spLocks noGrp="1"/>
          </p:cNvSpPr>
          <p:nvPr>
            <p:ph type="sldNum" sz="quarter" idx="5"/>
          </p:nvPr>
        </p:nvSpPr>
        <p:spPr/>
        <p:txBody>
          <a:bodyPr/>
          <a:lstStyle/>
          <a:p>
            <a:fld id="{3ED3EC9A-E9ED-9349-8355-BBED17A59AE8}" type="slidenum">
              <a:rPr kumimoji="1" lang="zh-TW" altLang="en-US" smtClean="0"/>
              <a:t>7</a:t>
            </a:fld>
            <a:endParaRPr kumimoji="1" lang="zh-TW" altLang="en-US"/>
          </a:p>
        </p:txBody>
      </p:sp>
    </p:spTree>
    <p:extLst>
      <p:ext uri="{BB962C8B-B14F-4D97-AF65-F5344CB8AC3E}">
        <p14:creationId xmlns:p14="http://schemas.microsoft.com/office/powerpoint/2010/main" val="2457436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ABB6FC-A67E-272C-883B-754DCB49D2B3}"/>
            </a:ext>
          </a:extLst>
        </p:cNvPr>
        <p:cNvGrpSpPr/>
        <p:nvPr/>
      </p:nvGrpSpPr>
      <p:grpSpPr>
        <a:xfrm>
          <a:off x="0" y="0"/>
          <a:ext cx="0" cy="0"/>
          <a:chOff x="0" y="0"/>
          <a:chExt cx="0" cy="0"/>
        </a:xfrm>
      </p:grpSpPr>
      <p:sp>
        <p:nvSpPr>
          <p:cNvPr id="2" name="投影片影像版面配置區 1">
            <a:extLst>
              <a:ext uri="{FF2B5EF4-FFF2-40B4-BE49-F238E27FC236}">
                <a16:creationId xmlns:a16="http://schemas.microsoft.com/office/drawing/2014/main" id="{86B81198-108B-0C3E-EA73-B52C516386B8}"/>
              </a:ext>
            </a:extLst>
          </p:cNvPr>
          <p:cNvSpPr>
            <a:spLocks noGrp="1" noRot="1" noChangeAspect="1"/>
          </p:cNvSpPr>
          <p:nvPr>
            <p:ph type="sldImg"/>
          </p:nvPr>
        </p:nvSpPr>
        <p:spPr/>
      </p:sp>
      <p:sp>
        <p:nvSpPr>
          <p:cNvPr id="3" name="備忘稿版面配置區 2">
            <a:extLst>
              <a:ext uri="{FF2B5EF4-FFF2-40B4-BE49-F238E27FC236}">
                <a16:creationId xmlns:a16="http://schemas.microsoft.com/office/drawing/2014/main" id="{D7680F3C-DFC1-9564-B0A5-1981C59B581D}"/>
              </a:ext>
            </a:extLst>
          </p:cNvPr>
          <p:cNvSpPr>
            <a:spLocks noGrp="1"/>
          </p:cNvSpPr>
          <p:nvPr>
            <p:ph type="body" idx="1"/>
          </p:nvPr>
        </p:nvSpPr>
        <p:spPr/>
        <p:txBody>
          <a:bodyPr/>
          <a:lstStyle/>
          <a:p>
            <a:endParaRPr kumimoji="1" lang="zh-TW" altLang="en-US" dirty="0"/>
          </a:p>
        </p:txBody>
      </p:sp>
      <p:sp>
        <p:nvSpPr>
          <p:cNvPr id="4" name="投影片編號版面配置區 3">
            <a:extLst>
              <a:ext uri="{FF2B5EF4-FFF2-40B4-BE49-F238E27FC236}">
                <a16:creationId xmlns:a16="http://schemas.microsoft.com/office/drawing/2014/main" id="{390C52DC-BD7B-7C7F-5835-5331BFD32DC6}"/>
              </a:ext>
            </a:extLst>
          </p:cNvPr>
          <p:cNvSpPr>
            <a:spLocks noGrp="1"/>
          </p:cNvSpPr>
          <p:nvPr>
            <p:ph type="sldNum" sz="quarter" idx="5"/>
          </p:nvPr>
        </p:nvSpPr>
        <p:spPr/>
        <p:txBody>
          <a:bodyPr/>
          <a:lstStyle/>
          <a:p>
            <a:fld id="{3ED3EC9A-E9ED-9349-8355-BBED17A59AE8}" type="slidenum">
              <a:rPr kumimoji="1" lang="zh-TW" altLang="en-US" smtClean="0"/>
              <a:t>8</a:t>
            </a:fld>
            <a:endParaRPr kumimoji="1" lang="zh-TW" altLang="en-US"/>
          </a:p>
        </p:txBody>
      </p:sp>
    </p:spTree>
    <p:extLst>
      <p:ext uri="{BB962C8B-B14F-4D97-AF65-F5344CB8AC3E}">
        <p14:creationId xmlns:p14="http://schemas.microsoft.com/office/powerpoint/2010/main" val="3446308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E22371-D0E5-B356-417A-28ADA2C9A4FB}"/>
            </a:ext>
          </a:extLst>
        </p:cNvPr>
        <p:cNvGrpSpPr/>
        <p:nvPr/>
      </p:nvGrpSpPr>
      <p:grpSpPr>
        <a:xfrm>
          <a:off x="0" y="0"/>
          <a:ext cx="0" cy="0"/>
          <a:chOff x="0" y="0"/>
          <a:chExt cx="0" cy="0"/>
        </a:xfrm>
      </p:grpSpPr>
      <p:sp>
        <p:nvSpPr>
          <p:cNvPr id="2" name="投影片影像版面配置區 1">
            <a:extLst>
              <a:ext uri="{FF2B5EF4-FFF2-40B4-BE49-F238E27FC236}">
                <a16:creationId xmlns:a16="http://schemas.microsoft.com/office/drawing/2014/main" id="{2A690EC6-8F0F-1D3F-3C61-116BBEAD0897}"/>
              </a:ext>
            </a:extLst>
          </p:cNvPr>
          <p:cNvSpPr>
            <a:spLocks noGrp="1" noRot="1" noChangeAspect="1"/>
          </p:cNvSpPr>
          <p:nvPr>
            <p:ph type="sldImg"/>
          </p:nvPr>
        </p:nvSpPr>
        <p:spPr/>
      </p:sp>
      <p:sp>
        <p:nvSpPr>
          <p:cNvPr id="3" name="備忘稿版面配置區 2">
            <a:extLst>
              <a:ext uri="{FF2B5EF4-FFF2-40B4-BE49-F238E27FC236}">
                <a16:creationId xmlns:a16="http://schemas.microsoft.com/office/drawing/2014/main" id="{CB4749F5-915D-83E4-8C3D-928FFD263099}"/>
              </a:ext>
            </a:extLst>
          </p:cNvPr>
          <p:cNvSpPr>
            <a:spLocks noGrp="1"/>
          </p:cNvSpPr>
          <p:nvPr>
            <p:ph type="body" idx="1"/>
          </p:nvPr>
        </p:nvSpPr>
        <p:spPr/>
        <p:txBody>
          <a:bodyPr/>
          <a:lstStyle/>
          <a:p>
            <a:endParaRPr kumimoji="1" lang="zh-TW" altLang="en-US" dirty="0"/>
          </a:p>
        </p:txBody>
      </p:sp>
      <p:sp>
        <p:nvSpPr>
          <p:cNvPr id="4" name="投影片編號版面配置區 3">
            <a:extLst>
              <a:ext uri="{FF2B5EF4-FFF2-40B4-BE49-F238E27FC236}">
                <a16:creationId xmlns:a16="http://schemas.microsoft.com/office/drawing/2014/main" id="{8EB28541-1AB2-F93F-6082-68A363FC3F5B}"/>
              </a:ext>
            </a:extLst>
          </p:cNvPr>
          <p:cNvSpPr>
            <a:spLocks noGrp="1"/>
          </p:cNvSpPr>
          <p:nvPr>
            <p:ph type="sldNum" sz="quarter" idx="5"/>
          </p:nvPr>
        </p:nvSpPr>
        <p:spPr/>
        <p:txBody>
          <a:bodyPr/>
          <a:lstStyle/>
          <a:p>
            <a:fld id="{3ED3EC9A-E9ED-9349-8355-BBED17A59AE8}" type="slidenum">
              <a:rPr kumimoji="1" lang="zh-TW" altLang="en-US" smtClean="0"/>
              <a:t>9</a:t>
            </a:fld>
            <a:endParaRPr kumimoji="1" lang="zh-TW" altLang="en-US"/>
          </a:p>
        </p:txBody>
      </p:sp>
    </p:spTree>
    <p:extLst>
      <p:ext uri="{BB962C8B-B14F-4D97-AF65-F5344CB8AC3E}">
        <p14:creationId xmlns:p14="http://schemas.microsoft.com/office/powerpoint/2010/main" val="3337037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E126B02-21CC-44D0-9CD5-BFC8538325FB}"/>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DBA36A82-1489-4022-A7E2-28C4C908A2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024BD812-B600-45AC-9A66-D776F6743AF4}"/>
              </a:ext>
            </a:extLst>
          </p:cNvPr>
          <p:cNvSpPr>
            <a:spLocks noGrp="1"/>
          </p:cNvSpPr>
          <p:nvPr>
            <p:ph type="dt" sz="half" idx="10"/>
          </p:nvPr>
        </p:nvSpPr>
        <p:spPr/>
        <p:txBody>
          <a:bodyPr/>
          <a:lstStyle/>
          <a:p>
            <a:fld id="{3B0BC79B-B8D8-4CA3-9AD2-35393C1E2569}" type="datetimeFigureOut">
              <a:rPr lang="zh-TW" altLang="en-US" smtClean="0"/>
              <a:t>2024/12/16</a:t>
            </a:fld>
            <a:endParaRPr lang="zh-TW" altLang="en-US"/>
          </a:p>
        </p:txBody>
      </p:sp>
      <p:sp>
        <p:nvSpPr>
          <p:cNvPr id="5" name="頁尾版面配置區 4">
            <a:extLst>
              <a:ext uri="{FF2B5EF4-FFF2-40B4-BE49-F238E27FC236}">
                <a16:creationId xmlns:a16="http://schemas.microsoft.com/office/drawing/2014/main" id="{7E687E7D-6CC2-4166-AA9D-1F6A5631158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2C68B100-1295-438B-90D3-487EE1A499CE}"/>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4215635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3580441-3DEC-46CB-A62D-1D832F4C7BA6}"/>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993BA409-9C19-42C1-AEC3-F861A6F01D04}"/>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6CCF9005-5C9B-4DEA-9D54-9D0E0A730997}"/>
              </a:ext>
            </a:extLst>
          </p:cNvPr>
          <p:cNvSpPr>
            <a:spLocks noGrp="1"/>
          </p:cNvSpPr>
          <p:nvPr>
            <p:ph type="dt" sz="half" idx="10"/>
          </p:nvPr>
        </p:nvSpPr>
        <p:spPr/>
        <p:txBody>
          <a:bodyPr/>
          <a:lstStyle/>
          <a:p>
            <a:fld id="{3B0BC79B-B8D8-4CA3-9AD2-35393C1E2569}" type="datetimeFigureOut">
              <a:rPr lang="zh-TW" altLang="en-US" smtClean="0"/>
              <a:t>2024/12/16</a:t>
            </a:fld>
            <a:endParaRPr lang="zh-TW" altLang="en-US"/>
          </a:p>
        </p:txBody>
      </p:sp>
      <p:sp>
        <p:nvSpPr>
          <p:cNvPr id="5" name="頁尾版面配置區 4">
            <a:extLst>
              <a:ext uri="{FF2B5EF4-FFF2-40B4-BE49-F238E27FC236}">
                <a16:creationId xmlns:a16="http://schemas.microsoft.com/office/drawing/2014/main" id="{7AFECD77-868E-4E36-96C9-516379E7CAB6}"/>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EDD635AC-BF23-4F3C-94F0-350145B09630}"/>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328164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E80E3CFB-D284-4B79-97E2-FF5ECD6A71CA}"/>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C3EEBBB6-FCB7-4849-9F97-0998277EE47C}"/>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1471855F-7F47-43A5-A2B7-DED70814CE36}"/>
              </a:ext>
            </a:extLst>
          </p:cNvPr>
          <p:cNvSpPr>
            <a:spLocks noGrp="1"/>
          </p:cNvSpPr>
          <p:nvPr>
            <p:ph type="dt" sz="half" idx="10"/>
          </p:nvPr>
        </p:nvSpPr>
        <p:spPr/>
        <p:txBody>
          <a:bodyPr/>
          <a:lstStyle/>
          <a:p>
            <a:fld id="{3B0BC79B-B8D8-4CA3-9AD2-35393C1E2569}" type="datetimeFigureOut">
              <a:rPr lang="zh-TW" altLang="en-US" smtClean="0"/>
              <a:t>2024/12/16</a:t>
            </a:fld>
            <a:endParaRPr lang="zh-TW" altLang="en-US"/>
          </a:p>
        </p:txBody>
      </p:sp>
      <p:sp>
        <p:nvSpPr>
          <p:cNvPr id="5" name="頁尾版面配置區 4">
            <a:extLst>
              <a:ext uri="{FF2B5EF4-FFF2-40B4-BE49-F238E27FC236}">
                <a16:creationId xmlns:a16="http://schemas.microsoft.com/office/drawing/2014/main" id="{135656E3-AA5E-425A-B2DE-FEF93B8A3A6B}"/>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84000F4D-DD71-4158-947D-29B4D1E52828}"/>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4205316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6689F37-B6F9-41C9-B3DA-D0FFAE97E2F5}"/>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83A44E87-5769-48EE-B953-AE7D733BE659}"/>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67774CBB-FFEB-482E-81EC-E1239B89D7FC}"/>
              </a:ext>
            </a:extLst>
          </p:cNvPr>
          <p:cNvSpPr>
            <a:spLocks noGrp="1"/>
          </p:cNvSpPr>
          <p:nvPr>
            <p:ph type="dt" sz="half" idx="10"/>
          </p:nvPr>
        </p:nvSpPr>
        <p:spPr/>
        <p:txBody>
          <a:bodyPr/>
          <a:lstStyle/>
          <a:p>
            <a:fld id="{3B0BC79B-B8D8-4CA3-9AD2-35393C1E2569}" type="datetimeFigureOut">
              <a:rPr lang="zh-TW" altLang="en-US" smtClean="0"/>
              <a:t>2024/12/16</a:t>
            </a:fld>
            <a:endParaRPr lang="zh-TW" altLang="en-US"/>
          </a:p>
        </p:txBody>
      </p:sp>
      <p:sp>
        <p:nvSpPr>
          <p:cNvPr id="5" name="頁尾版面配置區 4">
            <a:extLst>
              <a:ext uri="{FF2B5EF4-FFF2-40B4-BE49-F238E27FC236}">
                <a16:creationId xmlns:a16="http://schemas.microsoft.com/office/drawing/2014/main" id="{48C919CD-6B68-420C-8E81-A414F69161F8}"/>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5AE93167-BE22-4D5C-8B4E-88E4486A33FE}"/>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238158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4101AF9-91BA-4AE1-8483-4DDA45A04FBF}"/>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53E8BA73-6937-488E-ADE9-BC75767597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DC47EF2E-E145-4BB6-A827-F4EA10CDBC9D}"/>
              </a:ext>
            </a:extLst>
          </p:cNvPr>
          <p:cNvSpPr>
            <a:spLocks noGrp="1"/>
          </p:cNvSpPr>
          <p:nvPr>
            <p:ph type="dt" sz="half" idx="10"/>
          </p:nvPr>
        </p:nvSpPr>
        <p:spPr/>
        <p:txBody>
          <a:bodyPr/>
          <a:lstStyle/>
          <a:p>
            <a:fld id="{3B0BC79B-B8D8-4CA3-9AD2-35393C1E2569}" type="datetimeFigureOut">
              <a:rPr lang="zh-TW" altLang="en-US" smtClean="0"/>
              <a:t>2024/12/16</a:t>
            </a:fld>
            <a:endParaRPr lang="zh-TW" altLang="en-US"/>
          </a:p>
        </p:txBody>
      </p:sp>
      <p:sp>
        <p:nvSpPr>
          <p:cNvPr id="5" name="頁尾版面配置區 4">
            <a:extLst>
              <a:ext uri="{FF2B5EF4-FFF2-40B4-BE49-F238E27FC236}">
                <a16:creationId xmlns:a16="http://schemas.microsoft.com/office/drawing/2014/main" id="{C015F903-5930-4990-9E5F-CF36D0EBD90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F21A4792-8DE6-4917-B57D-045E43602069}"/>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644233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F38C3C8-75F2-4962-85C0-B1EB75C989D7}"/>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514EA971-6E29-421C-89E5-9BCE2280F1FE}"/>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361DFC00-F58B-4359-ABA3-D7400072F106}"/>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B455FEE0-F523-44EC-BEA1-49DA9FC788F6}"/>
              </a:ext>
            </a:extLst>
          </p:cNvPr>
          <p:cNvSpPr>
            <a:spLocks noGrp="1"/>
          </p:cNvSpPr>
          <p:nvPr>
            <p:ph type="dt" sz="half" idx="10"/>
          </p:nvPr>
        </p:nvSpPr>
        <p:spPr/>
        <p:txBody>
          <a:bodyPr/>
          <a:lstStyle/>
          <a:p>
            <a:fld id="{3B0BC79B-B8D8-4CA3-9AD2-35393C1E2569}" type="datetimeFigureOut">
              <a:rPr lang="zh-TW" altLang="en-US" smtClean="0"/>
              <a:t>2024/12/16</a:t>
            </a:fld>
            <a:endParaRPr lang="zh-TW" altLang="en-US"/>
          </a:p>
        </p:txBody>
      </p:sp>
      <p:sp>
        <p:nvSpPr>
          <p:cNvPr id="6" name="頁尾版面配置區 5">
            <a:extLst>
              <a:ext uri="{FF2B5EF4-FFF2-40B4-BE49-F238E27FC236}">
                <a16:creationId xmlns:a16="http://schemas.microsoft.com/office/drawing/2014/main" id="{5CE93FE8-CCFA-4879-9D19-A18AD34B627A}"/>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41D1AF11-CF6B-4B1F-95CC-1BAB850E0F35}"/>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1228147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6A8B1E0-51A1-4E7A-A18E-76B2330A6C83}"/>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8D4A0E0C-76B6-4EFE-9CD6-54CA82A4C2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52B60BE0-1A3A-4595-91F3-448F5678FBC3}"/>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68CA7E51-0072-46AE-AF25-D9B0B6E977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01B12FEC-3918-4AB1-B8D5-8F579A52095F}"/>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5CE5CF0E-FAC2-4640-AF9E-30CC1DE7D6E0}"/>
              </a:ext>
            </a:extLst>
          </p:cNvPr>
          <p:cNvSpPr>
            <a:spLocks noGrp="1"/>
          </p:cNvSpPr>
          <p:nvPr>
            <p:ph type="dt" sz="half" idx="10"/>
          </p:nvPr>
        </p:nvSpPr>
        <p:spPr/>
        <p:txBody>
          <a:bodyPr/>
          <a:lstStyle/>
          <a:p>
            <a:fld id="{3B0BC79B-B8D8-4CA3-9AD2-35393C1E2569}" type="datetimeFigureOut">
              <a:rPr lang="zh-TW" altLang="en-US" smtClean="0"/>
              <a:t>2024/12/16</a:t>
            </a:fld>
            <a:endParaRPr lang="zh-TW" altLang="en-US"/>
          </a:p>
        </p:txBody>
      </p:sp>
      <p:sp>
        <p:nvSpPr>
          <p:cNvPr id="8" name="頁尾版面配置區 7">
            <a:extLst>
              <a:ext uri="{FF2B5EF4-FFF2-40B4-BE49-F238E27FC236}">
                <a16:creationId xmlns:a16="http://schemas.microsoft.com/office/drawing/2014/main" id="{F9E84CF1-438F-4047-AD85-E271F3EBDBA9}"/>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732773BD-943B-4F37-B8B1-04B9805350F6}"/>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206737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A893D89-BBAD-4D92-99E2-E835483FCC06}"/>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7988F47C-1F0E-4762-9A43-B1AE4451E788}"/>
              </a:ext>
            </a:extLst>
          </p:cNvPr>
          <p:cNvSpPr>
            <a:spLocks noGrp="1"/>
          </p:cNvSpPr>
          <p:nvPr>
            <p:ph type="dt" sz="half" idx="10"/>
          </p:nvPr>
        </p:nvSpPr>
        <p:spPr/>
        <p:txBody>
          <a:bodyPr/>
          <a:lstStyle/>
          <a:p>
            <a:fld id="{3B0BC79B-B8D8-4CA3-9AD2-35393C1E2569}" type="datetimeFigureOut">
              <a:rPr lang="zh-TW" altLang="en-US" smtClean="0"/>
              <a:t>2024/12/16</a:t>
            </a:fld>
            <a:endParaRPr lang="zh-TW" altLang="en-US"/>
          </a:p>
        </p:txBody>
      </p:sp>
      <p:sp>
        <p:nvSpPr>
          <p:cNvPr id="4" name="頁尾版面配置區 3">
            <a:extLst>
              <a:ext uri="{FF2B5EF4-FFF2-40B4-BE49-F238E27FC236}">
                <a16:creationId xmlns:a16="http://schemas.microsoft.com/office/drawing/2014/main" id="{441D9460-7D1D-401A-8CAB-64C0E3B1A40D}"/>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CDD827AB-51F4-4247-B2B6-C73CFBAFFAED}"/>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241155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EAA9DFDE-82DF-4628-8AF2-11874100E535}"/>
              </a:ext>
            </a:extLst>
          </p:cNvPr>
          <p:cNvSpPr>
            <a:spLocks noGrp="1"/>
          </p:cNvSpPr>
          <p:nvPr>
            <p:ph type="dt" sz="half" idx="10"/>
          </p:nvPr>
        </p:nvSpPr>
        <p:spPr/>
        <p:txBody>
          <a:bodyPr/>
          <a:lstStyle/>
          <a:p>
            <a:fld id="{3B0BC79B-B8D8-4CA3-9AD2-35393C1E2569}" type="datetimeFigureOut">
              <a:rPr lang="zh-TW" altLang="en-US" smtClean="0"/>
              <a:t>2024/12/16</a:t>
            </a:fld>
            <a:endParaRPr lang="zh-TW" altLang="en-US"/>
          </a:p>
        </p:txBody>
      </p:sp>
      <p:sp>
        <p:nvSpPr>
          <p:cNvPr id="3" name="頁尾版面配置區 2">
            <a:extLst>
              <a:ext uri="{FF2B5EF4-FFF2-40B4-BE49-F238E27FC236}">
                <a16:creationId xmlns:a16="http://schemas.microsoft.com/office/drawing/2014/main" id="{57F0B9EE-F903-4FD0-B4A5-40900DDBE81C}"/>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ABCE498E-E1BB-4E27-943A-10A5F3E4A882}"/>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160136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56CF183-1FDA-46BD-B3C8-197DEF0152B0}"/>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0970C092-CADF-4E59-A374-8A10B8C29C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E84E7EA7-402C-4638-A70D-A67C9647FC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6D4061BF-06BE-46A9-87FF-8CB661124370}"/>
              </a:ext>
            </a:extLst>
          </p:cNvPr>
          <p:cNvSpPr>
            <a:spLocks noGrp="1"/>
          </p:cNvSpPr>
          <p:nvPr>
            <p:ph type="dt" sz="half" idx="10"/>
          </p:nvPr>
        </p:nvSpPr>
        <p:spPr/>
        <p:txBody>
          <a:bodyPr/>
          <a:lstStyle/>
          <a:p>
            <a:fld id="{3B0BC79B-B8D8-4CA3-9AD2-35393C1E2569}" type="datetimeFigureOut">
              <a:rPr lang="zh-TW" altLang="en-US" smtClean="0"/>
              <a:t>2024/12/16</a:t>
            </a:fld>
            <a:endParaRPr lang="zh-TW" altLang="en-US"/>
          </a:p>
        </p:txBody>
      </p:sp>
      <p:sp>
        <p:nvSpPr>
          <p:cNvPr id="6" name="頁尾版面配置區 5">
            <a:extLst>
              <a:ext uri="{FF2B5EF4-FFF2-40B4-BE49-F238E27FC236}">
                <a16:creationId xmlns:a16="http://schemas.microsoft.com/office/drawing/2014/main" id="{DD5B8F5F-B12E-4BF9-823E-AA7A5E59599B}"/>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838B9242-6404-43E8-B8A2-8F4CC8B857EB}"/>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2255269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DBD502F-79C1-41DE-A505-BF47D93B6A3B}"/>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A96EAB69-801D-4484-9CDB-8743A8A4D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8E357D14-9D30-4004-A23F-9C0F5AD157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2AC85B0A-17F1-4A9C-AFEA-6507B1A20A97}"/>
              </a:ext>
            </a:extLst>
          </p:cNvPr>
          <p:cNvSpPr>
            <a:spLocks noGrp="1"/>
          </p:cNvSpPr>
          <p:nvPr>
            <p:ph type="dt" sz="half" idx="10"/>
          </p:nvPr>
        </p:nvSpPr>
        <p:spPr/>
        <p:txBody>
          <a:bodyPr/>
          <a:lstStyle/>
          <a:p>
            <a:fld id="{3B0BC79B-B8D8-4CA3-9AD2-35393C1E2569}" type="datetimeFigureOut">
              <a:rPr lang="zh-TW" altLang="en-US" smtClean="0"/>
              <a:t>2024/12/16</a:t>
            </a:fld>
            <a:endParaRPr lang="zh-TW" altLang="en-US"/>
          </a:p>
        </p:txBody>
      </p:sp>
      <p:sp>
        <p:nvSpPr>
          <p:cNvPr id="6" name="頁尾版面配置區 5">
            <a:extLst>
              <a:ext uri="{FF2B5EF4-FFF2-40B4-BE49-F238E27FC236}">
                <a16:creationId xmlns:a16="http://schemas.microsoft.com/office/drawing/2014/main" id="{29FA6154-8029-4D45-9C23-B8E70062B163}"/>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C3BC0EC0-9CE0-47BF-9656-AFA4D5489B55}"/>
              </a:ext>
            </a:extLst>
          </p:cNvPr>
          <p:cNvSpPr>
            <a:spLocks noGrp="1"/>
          </p:cNvSpPr>
          <p:nvPr>
            <p:ph type="sldNum" sz="quarter" idx="12"/>
          </p:nvPr>
        </p:nvSpPr>
        <p:spPr/>
        <p:txBody>
          <a:body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4144039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F756A63A-A313-4520-A4B9-F6025A75CB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8B247C57-EF40-4985-81B2-6C86516436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B1AB606F-6505-43A3-A009-C4A37431EA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0BC79B-B8D8-4CA3-9AD2-35393C1E2569}" type="datetimeFigureOut">
              <a:rPr lang="zh-TW" altLang="en-US" smtClean="0"/>
              <a:t>2024/12/16</a:t>
            </a:fld>
            <a:endParaRPr lang="zh-TW" altLang="en-US"/>
          </a:p>
        </p:txBody>
      </p:sp>
      <p:sp>
        <p:nvSpPr>
          <p:cNvPr id="5" name="頁尾版面配置區 4">
            <a:extLst>
              <a:ext uri="{FF2B5EF4-FFF2-40B4-BE49-F238E27FC236}">
                <a16:creationId xmlns:a16="http://schemas.microsoft.com/office/drawing/2014/main" id="{46D252F0-8A97-4E76-B50A-2AA65C9005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712266F1-357C-4F6A-A4D5-BFCF118C10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72A479-0001-4A02-AD8F-F5D769759358}" type="slidenum">
              <a:rPr lang="zh-TW" altLang="en-US" smtClean="0"/>
              <a:t>‹#›</a:t>
            </a:fld>
            <a:endParaRPr lang="zh-TW" altLang="en-US"/>
          </a:p>
        </p:txBody>
      </p:sp>
    </p:spTree>
    <p:extLst>
      <p:ext uri="{BB962C8B-B14F-4D97-AF65-F5344CB8AC3E}">
        <p14:creationId xmlns:p14="http://schemas.microsoft.com/office/powerpoint/2010/main" val="3686472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1B36ABE-AAF8-A44E-9A2F-7BC45939FD43}"/>
              </a:ext>
            </a:extLst>
          </p:cNvPr>
          <p:cNvSpPr>
            <a:spLocks noGrp="1"/>
          </p:cNvSpPr>
          <p:nvPr>
            <p:ph type="ctrTitle"/>
          </p:nvPr>
        </p:nvSpPr>
        <p:spPr>
          <a:xfrm>
            <a:off x="746379" y="1041400"/>
            <a:ext cx="10699242" cy="2387600"/>
          </a:xfrm>
        </p:spPr>
        <p:txBody>
          <a:bodyPr>
            <a:noAutofit/>
          </a:bodyPr>
          <a:lstStyle/>
          <a:p>
            <a:r>
              <a:rPr kumimoji="1" lang="en-US" altLang="zh-TW" sz="4400" dirty="0">
                <a:latin typeface="Times New Roman" panose="02020603050405020304" pitchFamily="18" charset="0"/>
                <a:cs typeface="Times New Roman" panose="02020603050405020304" pitchFamily="18" charset="0"/>
              </a:rPr>
              <a:t>Data Compression Using Adaptive Coding and Partial String Matching</a:t>
            </a:r>
            <a:endParaRPr kumimoji="1" lang="en" altLang="zh-TW" sz="4400" dirty="0">
              <a:latin typeface="Times New Roman" panose="02020603050405020304" pitchFamily="18" charset="0"/>
              <a:cs typeface="Times New Roman" panose="02020603050405020304" pitchFamily="18" charset="0"/>
            </a:endParaRPr>
          </a:p>
        </p:txBody>
      </p:sp>
      <p:sp>
        <p:nvSpPr>
          <p:cNvPr id="3" name="副標題 2">
            <a:extLst>
              <a:ext uri="{FF2B5EF4-FFF2-40B4-BE49-F238E27FC236}">
                <a16:creationId xmlns:a16="http://schemas.microsoft.com/office/drawing/2014/main" id="{E5B5F14B-80FA-484A-93C9-1FC3F30ECA32}"/>
              </a:ext>
            </a:extLst>
          </p:cNvPr>
          <p:cNvSpPr>
            <a:spLocks noGrp="1"/>
          </p:cNvSpPr>
          <p:nvPr>
            <p:ph type="subTitle" idx="1"/>
          </p:nvPr>
        </p:nvSpPr>
        <p:spPr/>
        <p:txBody>
          <a:bodyPr>
            <a:normAutofit/>
          </a:bodyPr>
          <a:lstStyle/>
          <a:p>
            <a:pPr fontAlgn="ctr"/>
            <a:r>
              <a:rPr lang="en-US" altLang="zh-TW" dirty="0">
                <a:latin typeface="Times New Roman" panose="02020603050405020304" pitchFamily="18" charset="0"/>
                <a:cs typeface="Times New Roman" panose="02020603050405020304" pitchFamily="18" charset="0"/>
              </a:rPr>
              <a:t>John G. Cleary, Ian H. Witten</a:t>
            </a:r>
          </a:p>
          <a:p>
            <a:pPr fontAlgn="ctr"/>
            <a:r>
              <a:rPr lang="en-US" altLang="zh-TW" dirty="0">
                <a:latin typeface="Times New Roman" panose="02020603050405020304" pitchFamily="18" charset="0"/>
                <a:cs typeface="Times New Roman" panose="02020603050405020304" pitchFamily="18" charset="0"/>
              </a:rPr>
              <a:t>IEEE Transactions on Communications, vol. 32, no. 4, pp. 396-402,</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1984</a:t>
            </a:r>
          </a:p>
        </p:txBody>
      </p:sp>
      <p:sp>
        <p:nvSpPr>
          <p:cNvPr id="4" name="副標題 2">
            <a:extLst>
              <a:ext uri="{FF2B5EF4-FFF2-40B4-BE49-F238E27FC236}">
                <a16:creationId xmlns:a16="http://schemas.microsoft.com/office/drawing/2014/main" id="{0F52706B-9798-8F45-B922-E99F0F5C4CA1}"/>
              </a:ext>
            </a:extLst>
          </p:cNvPr>
          <p:cNvSpPr txBox="1">
            <a:spLocks/>
          </p:cNvSpPr>
          <p:nvPr/>
        </p:nvSpPr>
        <p:spPr>
          <a:xfrm>
            <a:off x="8322197" y="6002973"/>
            <a:ext cx="3584053" cy="660717"/>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kumimoji="1" lang="en" altLang="zh-TW" dirty="0">
                <a:latin typeface="Times New Roman" panose="02020603050405020304" pitchFamily="18" charset="0"/>
                <a:cs typeface="Times New Roman" panose="02020603050405020304" pitchFamily="18" charset="0"/>
              </a:rPr>
              <a:t>Presenter: Y</a:t>
            </a:r>
            <a:r>
              <a:rPr kumimoji="1" lang="en-US" altLang="zh-TW" dirty="0" err="1">
                <a:latin typeface="Times New Roman" panose="02020603050405020304" pitchFamily="18" charset="0"/>
                <a:cs typeface="Times New Roman" panose="02020603050405020304" pitchFamily="18" charset="0"/>
              </a:rPr>
              <a:t>en</a:t>
            </a:r>
            <a:r>
              <a:rPr kumimoji="1" lang="en" altLang="zh-TW" dirty="0">
                <a:latin typeface="Times New Roman" panose="02020603050405020304" pitchFamily="18" charset="0"/>
                <a:cs typeface="Times New Roman" panose="02020603050405020304" pitchFamily="18" charset="0"/>
              </a:rPr>
              <a:t>-Yu </a:t>
            </a:r>
            <a:r>
              <a:rPr kumimoji="1" lang="en-US" altLang="zh-TW" dirty="0">
                <a:latin typeface="Times New Roman" panose="02020603050405020304" pitchFamily="18" charset="0"/>
                <a:cs typeface="Times New Roman" panose="02020603050405020304" pitchFamily="18" charset="0"/>
              </a:rPr>
              <a:t>Chen</a:t>
            </a:r>
            <a:endParaRPr kumimoji="1" lang="en" altLang="zh-TW" dirty="0">
              <a:latin typeface="Times New Roman" panose="02020603050405020304" pitchFamily="18" charset="0"/>
              <a:cs typeface="Times New Roman" panose="02020603050405020304" pitchFamily="18" charset="0"/>
            </a:endParaRPr>
          </a:p>
          <a:p>
            <a:r>
              <a:rPr kumimoji="1" lang="en" altLang="zh-TW" dirty="0">
                <a:latin typeface="Times New Roman" panose="02020603050405020304" pitchFamily="18" charset="0"/>
                <a:cs typeface="Times New Roman" panose="02020603050405020304" pitchFamily="18" charset="0"/>
              </a:rPr>
              <a:t>Date: </a:t>
            </a:r>
            <a:r>
              <a:rPr kumimoji="1" lang="en-US" altLang="zh-TW" dirty="0">
                <a:latin typeface="Times New Roman" panose="02020603050405020304" pitchFamily="18" charset="0"/>
                <a:cs typeface="Times New Roman" panose="02020603050405020304" pitchFamily="18" charset="0"/>
              </a:rPr>
              <a:t>Dec</a:t>
            </a:r>
            <a:r>
              <a:rPr kumimoji="1" lang="en" altLang="zh-TW" dirty="0">
                <a:latin typeface="Times New Roman" panose="02020603050405020304" pitchFamily="18" charset="0"/>
                <a:cs typeface="Times New Roman" panose="02020603050405020304" pitchFamily="18" charset="0"/>
              </a:rPr>
              <a:t>.</a:t>
            </a:r>
            <a:r>
              <a:rPr kumimoji="1" lang="en-US" altLang="zh-TW" dirty="0">
                <a:latin typeface="Times New Roman" panose="02020603050405020304" pitchFamily="18" charset="0"/>
                <a:cs typeface="Times New Roman" panose="02020603050405020304" pitchFamily="18" charset="0"/>
              </a:rPr>
              <a:t>17</a:t>
            </a:r>
            <a:r>
              <a:rPr kumimoji="1" lang="en" altLang="zh-TW" dirty="0">
                <a:latin typeface="Times New Roman" panose="02020603050405020304" pitchFamily="18" charset="0"/>
                <a:cs typeface="Times New Roman" panose="02020603050405020304" pitchFamily="18" charset="0"/>
              </a:rPr>
              <a:t>, 202</a:t>
            </a:r>
            <a:r>
              <a:rPr kumimoji="1" lang="en-US" altLang="zh-TW" dirty="0">
                <a:latin typeface="Times New Roman" panose="02020603050405020304" pitchFamily="18" charset="0"/>
                <a:cs typeface="Times New Roman" panose="02020603050405020304" pitchFamily="18" charset="0"/>
              </a:rPr>
              <a:t>4</a:t>
            </a:r>
            <a:endParaRPr kumimoji="1" lang="en" altLang="zh-TW"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781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B4C3FE5-9629-F44B-A553-021C82D579AA}"/>
              </a:ext>
            </a:extLst>
          </p:cNvPr>
          <p:cNvSpPr>
            <a:spLocks noGrp="1"/>
          </p:cNvSpPr>
          <p:nvPr>
            <p:ph type="title"/>
          </p:nvPr>
        </p:nvSpPr>
        <p:spPr/>
        <p:txBody>
          <a:bodyPr>
            <a:normAutofit/>
          </a:bodyPr>
          <a:lstStyle/>
          <a:p>
            <a:r>
              <a:rPr kumimoji="1" lang="en-US" altLang="zh-TW" sz="4000" b="1" dirty="0">
                <a:latin typeface="Times New Roman" panose="02020603050405020304" pitchFamily="18" charset="0"/>
                <a:cs typeface="Times New Roman" panose="02020603050405020304" pitchFamily="18" charset="0"/>
              </a:rPr>
              <a:t>Abstract</a:t>
            </a:r>
            <a:endParaRPr kumimoji="1" lang="zh-TW" altLang="en-US" sz="4000" b="1"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B07ADD39-1B71-A342-8554-691195C55742}"/>
              </a:ext>
            </a:extLst>
          </p:cNvPr>
          <p:cNvSpPr>
            <a:spLocks noGrp="1"/>
          </p:cNvSpPr>
          <p:nvPr>
            <p:ph idx="1"/>
          </p:nvPr>
        </p:nvSpPr>
        <p:spPr>
          <a:xfrm>
            <a:off x="838200" y="1644026"/>
            <a:ext cx="10863804" cy="4447855"/>
          </a:xfrm>
        </p:spPr>
        <p:txBody>
          <a:bodyPr>
            <a:normAutofit fontScale="85000" lnSpcReduction="20000"/>
          </a:bodyPr>
          <a:lstStyle/>
          <a:p>
            <a:pPr marL="0" indent="0" algn="just">
              <a:lnSpc>
                <a:spcPct val="120000"/>
              </a:lnSpc>
              <a:buNone/>
            </a:pPr>
            <a:r>
              <a:rPr kumimoji="1" lang="en-US" altLang="zh-TW" dirty="0">
                <a:latin typeface="Times New Roman" panose="02020603050405020304" pitchFamily="18" charset="0"/>
                <a:cs typeface="Times New Roman" panose="02020603050405020304" pitchFamily="18" charset="0"/>
              </a:rPr>
              <a:t>The recently developed technique of arithmetic coding, in conjunction with a Markov model of the source, is a powerful method of data compression in situations where a linear treatment is inappropriate. Adaptive coding allows the model to be constructed dynamically by both encoder and decoder during the course of the transmission, and has been shown to incur a smaller coding overhead than explicit transmission of the model's statistics. But there is a basic conflict between the desire to use high-order Markov models and the need to have them formed quickly as the initial part of the message is sent. This paper describes how the conflict can be resolved with partial string matching, and reports experimental results which show that mixed-case English text can be coded in as little as 2.2 bits/ character with no prior knowledge of the source.</a:t>
            </a:r>
          </a:p>
        </p:txBody>
      </p:sp>
      <p:sp>
        <p:nvSpPr>
          <p:cNvPr id="4" name="投影片編號版面配置區 3">
            <a:extLst>
              <a:ext uri="{FF2B5EF4-FFF2-40B4-BE49-F238E27FC236}">
                <a16:creationId xmlns:a16="http://schemas.microsoft.com/office/drawing/2014/main" id="{FB393EE6-9AC4-F348-A300-5C4F6D5A38DA}"/>
              </a:ext>
            </a:extLst>
          </p:cNvPr>
          <p:cNvSpPr>
            <a:spLocks noGrp="1"/>
          </p:cNvSpPr>
          <p:nvPr>
            <p:ph type="sldNum" sz="quarter" idx="12"/>
          </p:nvPr>
        </p:nvSpPr>
        <p:spPr/>
        <p:txBody>
          <a:bodyPr/>
          <a:lstStyle/>
          <a:p>
            <a:fld id="{37D7E222-40AC-AD4D-BFFA-C06E99EC5475}" type="slidenum">
              <a:rPr kumimoji="1" lang="zh-TW" altLang="en-US" smtClean="0"/>
              <a:t>2</a:t>
            </a:fld>
            <a:endParaRPr kumimoji="1" lang="zh-TW" altLang="en-US" dirty="0"/>
          </a:p>
        </p:txBody>
      </p:sp>
    </p:spTree>
    <p:extLst>
      <p:ext uri="{BB962C8B-B14F-4D97-AF65-F5344CB8AC3E}">
        <p14:creationId xmlns:p14="http://schemas.microsoft.com/office/powerpoint/2010/main" val="58127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590436-1A52-566D-72B4-D51C94CA0E36}"/>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55A9B2B3-568B-1E1F-3D6E-32E02BD7B781}"/>
              </a:ext>
            </a:extLst>
          </p:cNvPr>
          <p:cNvSpPr>
            <a:spLocks noGrp="1"/>
          </p:cNvSpPr>
          <p:nvPr>
            <p:ph type="title"/>
          </p:nvPr>
        </p:nvSpPr>
        <p:spPr/>
        <p:txBody>
          <a:bodyPr>
            <a:normAutofit/>
          </a:bodyPr>
          <a:lstStyle/>
          <a:p>
            <a:r>
              <a:rPr kumimoji="1" lang="en-US" altLang="zh-TW" sz="4000" b="1">
                <a:latin typeface="Times New Roman" panose="02020603050405020304" pitchFamily="18" charset="0"/>
                <a:cs typeface="Times New Roman" panose="02020603050405020304" pitchFamily="18" charset="0"/>
              </a:rPr>
              <a:t>Arithmetic Coding</a:t>
            </a:r>
            <a:endParaRPr kumimoji="1" lang="zh-TW" altLang="en-US" sz="4000" b="1" dirty="0">
              <a:latin typeface="Times New Roman" panose="02020603050405020304" pitchFamily="18" charset="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13D0364D-65B3-C61E-665D-744C440853D6}"/>
              </a:ext>
            </a:extLst>
          </p:cNvPr>
          <p:cNvSpPr>
            <a:spLocks noGrp="1"/>
          </p:cNvSpPr>
          <p:nvPr>
            <p:ph type="sldNum" sz="quarter" idx="12"/>
          </p:nvPr>
        </p:nvSpPr>
        <p:spPr/>
        <p:txBody>
          <a:bodyPr/>
          <a:lstStyle/>
          <a:p>
            <a:fld id="{37D7E222-40AC-AD4D-BFFA-C06E99EC5475}" type="slidenum">
              <a:rPr kumimoji="1" lang="zh-TW" altLang="en-US" smtClean="0"/>
              <a:t>3</a:t>
            </a:fld>
            <a:endParaRPr kumimoji="1" lang="zh-TW" altLang="en-US" dirty="0"/>
          </a:p>
        </p:txBody>
      </p:sp>
      <p:sp>
        <p:nvSpPr>
          <p:cNvPr id="5" name="內容版面配置區 4">
            <a:extLst>
              <a:ext uri="{FF2B5EF4-FFF2-40B4-BE49-F238E27FC236}">
                <a16:creationId xmlns:a16="http://schemas.microsoft.com/office/drawing/2014/main" id="{E54483ED-6881-56B4-74E2-9BD1178AFE07}"/>
              </a:ext>
            </a:extLst>
          </p:cNvPr>
          <p:cNvSpPr>
            <a:spLocks noGrp="1"/>
          </p:cNvSpPr>
          <p:nvPr>
            <p:ph idx="1"/>
          </p:nvPr>
        </p:nvSpPr>
        <p:spPr/>
        <p:txBody>
          <a:bodyPr/>
          <a:lstStyle/>
          <a:p>
            <a:pPr marL="0" indent="0">
              <a:buNone/>
            </a:pPr>
            <a:r>
              <a:rPr lang="en-US" altLang="zh-TW" dirty="0">
                <a:latin typeface="Times New Roman" panose="02020603050405020304" pitchFamily="18" charset="0"/>
                <a:cs typeface="Times New Roman" panose="02020603050405020304" pitchFamily="18" charset="0"/>
              </a:rPr>
              <a:t>Arithmetic coding represents a sequence of symbols as </a:t>
            </a:r>
            <a:r>
              <a:rPr lang="en-US" altLang="zh-TW" dirty="0">
                <a:solidFill>
                  <a:srgbClr val="FF0000"/>
                </a:solidFill>
                <a:latin typeface="Times New Roman" panose="02020603050405020304" pitchFamily="18" charset="0"/>
                <a:cs typeface="Times New Roman" panose="02020603050405020304" pitchFamily="18" charset="0"/>
              </a:rPr>
              <a:t>a single number between 0 and 1</a:t>
            </a:r>
            <a:r>
              <a:rPr lang="en-US" altLang="zh-TW" dirty="0">
                <a:latin typeface="Times New Roman" panose="02020603050405020304" pitchFamily="18" charset="0"/>
                <a:cs typeface="Times New Roman" panose="02020603050405020304" pitchFamily="18" charset="0"/>
              </a:rPr>
              <a:t>. This is achieved by successively narrowing down the interval based on the </a:t>
            </a:r>
            <a:r>
              <a:rPr lang="en-US" altLang="zh-TW" dirty="0">
                <a:solidFill>
                  <a:srgbClr val="FF0000"/>
                </a:solidFill>
                <a:latin typeface="Times New Roman" panose="02020603050405020304" pitchFamily="18" charset="0"/>
                <a:cs typeface="Times New Roman" panose="02020603050405020304" pitchFamily="18" charset="0"/>
              </a:rPr>
              <a:t>probabilities of each symbol</a:t>
            </a:r>
            <a:r>
              <a:rPr lang="en-US" altLang="zh-TW" dirty="0">
                <a:latin typeface="Times New Roman" panose="02020603050405020304" pitchFamily="18" charset="0"/>
                <a:cs typeface="Times New Roman" panose="02020603050405020304" pitchFamily="18" charset="0"/>
              </a:rPr>
              <a:t> in the sequence.</a:t>
            </a:r>
            <a:endParaRPr lang="zh-TW" altLang="en-US" dirty="0">
              <a:latin typeface="Times New Roman" panose="02020603050405020304" pitchFamily="18" charset="0"/>
              <a:cs typeface="Times New Roman" panose="02020603050405020304" pitchFamily="18" charset="0"/>
            </a:endParaRPr>
          </a:p>
        </p:txBody>
      </p:sp>
      <p:pic>
        <p:nvPicPr>
          <p:cNvPr id="9" name="圖片 8" descr="一張含有 文字, 圖表, 行, 螢幕擷取畫面 的圖片&#10;&#10;自動產生的描述">
            <a:extLst>
              <a:ext uri="{FF2B5EF4-FFF2-40B4-BE49-F238E27FC236}">
                <a16:creationId xmlns:a16="http://schemas.microsoft.com/office/drawing/2014/main" id="{8C1550EB-9CE4-ADD0-22AC-DCB1D864A6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3359" y="3381787"/>
            <a:ext cx="9317620" cy="3476213"/>
          </a:xfrm>
          <a:prstGeom prst="rect">
            <a:avLst/>
          </a:prstGeom>
        </p:spPr>
      </p:pic>
      <p:graphicFrame>
        <p:nvGraphicFramePr>
          <p:cNvPr id="12" name="表格 11">
            <a:extLst>
              <a:ext uri="{FF2B5EF4-FFF2-40B4-BE49-F238E27FC236}">
                <a16:creationId xmlns:a16="http://schemas.microsoft.com/office/drawing/2014/main" id="{C66CAA9D-7AE3-9BCF-E244-B2DDD2DD6E85}"/>
              </a:ext>
            </a:extLst>
          </p:cNvPr>
          <p:cNvGraphicFramePr>
            <a:graphicFrameLocks noGrp="1"/>
          </p:cNvGraphicFramePr>
          <p:nvPr>
            <p:extLst>
              <p:ext uri="{D42A27DB-BD31-4B8C-83A1-F6EECF244321}">
                <p14:modId xmlns:p14="http://schemas.microsoft.com/office/powerpoint/2010/main" val="792552214"/>
              </p:ext>
            </p:extLst>
          </p:nvPr>
        </p:nvGraphicFramePr>
        <p:xfrm>
          <a:off x="295153" y="3586639"/>
          <a:ext cx="2498206" cy="2407920"/>
        </p:xfrm>
        <a:graphic>
          <a:graphicData uri="http://schemas.openxmlformats.org/drawingml/2006/table">
            <a:tbl>
              <a:tblPr firstRow="1" bandRow="1">
                <a:tableStyleId>{9D7B26C5-4107-4FEC-AEDC-1716B250A1EF}</a:tableStyleId>
              </a:tblPr>
              <a:tblGrid>
                <a:gridCol w="1249103">
                  <a:extLst>
                    <a:ext uri="{9D8B030D-6E8A-4147-A177-3AD203B41FA5}">
                      <a16:colId xmlns:a16="http://schemas.microsoft.com/office/drawing/2014/main" val="1169551501"/>
                    </a:ext>
                  </a:extLst>
                </a:gridCol>
                <a:gridCol w="1249103">
                  <a:extLst>
                    <a:ext uri="{9D8B030D-6E8A-4147-A177-3AD203B41FA5}">
                      <a16:colId xmlns:a16="http://schemas.microsoft.com/office/drawing/2014/main" val="3279432272"/>
                    </a:ext>
                  </a:extLst>
                </a:gridCol>
              </a:tblGrid>
              <a:tr h="370840">
                <a:tc>
                  <a:txBody>
                    <a:bodyPr/>
                    <a:lstStyle/>
                    <a:p>
                      <a:pPr algn="ctr"/>
                      <a:r>
                        <a:rPr lang="en-US" altLang="zh-TW" sz="3200" dirty="0">
                          <a:latin typeface="Times New Roman" panose="02020603050405020304" pitchFamily="18" charset="0"/>
                          <a:cs typeface="Times New Roman" panose="02020603050405020304" pitchFamily="18" charset="0"/>
                        </a:rPr>
                        <a:t>w</a:t>
                      </a:r>
                      <a:endParaRPr lang="zh-TW" altLang="en-US" sz="3200" dirty="0">
                        <a:latin typeface="Times New Roman" panose="02020603050405020304" pitchFamily="18" charset="0"/>
                        <a:cs typeface="Times New Roman" panose="02020603050405020304" pitchFamily="18" charset="0"/>
                      </a:endParaRPr>
                    </a:p>
                  </a:txBody>
                  <a:tcPr/>
                </a:tc>
                <a:tc>
                  <a:txBody>
                    <a:bodyPr/>
                    <a:lstStyle/>
                    <a:p>
                      <a:pPr algn="ctr"/>
                      <a:r>
                        <a:rPr lang="en-US" altLang="zh-TW" sz="3200" dirty="0">
                          <a:latin typeface="Times New Roman" panose="02020603050405020304" pitchFamily="18" charset="0"/>
                          <a:cs typeface="Times New Roman" panose="02020603050405020304" pitchFamily="18" charset="0"/>
                        </a:rPr>
                        <a:t>p(w)</a:t>
                      </a:r>
                      <a:endParaRPr lang="zh-TW" altLang="en-US" sz="3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73573414"/>
                  </a:ext>
                </a:extLst>
              </a:tr>
              <a:tr h="370840">
                <a:tc>
                  <a:txBody>
                    <a:bodyPr/>
                    <a:lstStyle/>
                    <a:p>
                      <a:pPr algn="ctr"/>
                      <a:r>
                        <a:rPr lang="en-US" altLang="zh-TW" sz="2400" dirty="0">
                          <a:latin typeface="Times New Roman" panose="02020603050405020304" pitchFamily="18" charset="0"/>
                          <a:cs typeface="Times New Roman" panose="02020603050405020304" pitchFamily="18" charset="0"/>
                        </a:rPr>
                        <a:t>H</a:t>
                      </a:r>
                      <a:endParaRPr lang="zh-TW" altLang="en-US" sz="2400" dirty="0">
                        <a:latin typeface="Times New Roman" panose="02020603050405020304" pitchFamily="18" charset="0"/>
                        <a:cs typeface="Times New Roman" panose="02020603050405020304" pitchFamily="18" charset="0"/>
                      </a:endParaRPr>
                    </a:p>
                  </a:txBody>
                  <a:tcPr/>
                </a:tc>
                <a:tc>
                  <a:txBody>
                    <a:bodyPr/>
                    <a:lstStyle/>
                    <a:p>
                      <a:pPr algn="ctr"/>
                      <a:r>
                        <a:rPr lang="en-US" altLang="zh-TW" sz="2400" dirty="0">
                          <a:latin typeface="Times New Roman" panose="02020603050405020304" pitchFamily="18" charset="0"/>
                          <a:cs typeface="Times New Roman" panose="02020603050405020304" pitchFamily="18" charset="0"/>
                        </a:rPr>
                        <a:t>20%</a:t>
                      </a:r>
                      <a:endParaRPr lang="zh-TW" alt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99467377"/>
                  </a:ext>
                </a:extLst>
              </a:tr>
              <a:tr h="370840">
                <a:tc>
                  <a:txBody>
                    <a:bodyPr/>
                    <a:lstStyle/>
                    <a:p>
                      <a:pPr algn="ctr"/>
                      <a:r>
                        <a:rPr lang="en-US" altLang="zh-TW" sz="2400" dirty="0">
                          <a:latin typeface="Times New Roman" panose="02020603050405020304" pitchFamily="18" charset="0"/>
                          <a:cs typeface="Times New Roman" panose="02020603050405020304" pitchFamily="18" charset="0"/>
                        </a:rPr>
                        <a:t>E</a:t>
                      </a:r>
                      <a:endParaRPr lang="zh-TW" altLang="en-US" sz="2400" dirty="0">
                        <a:latin typeface="Times New Roman" panose="02020603050405020304" pitchFamily="18" charset="0"/>
                        <a:cs typeface="Times New Roman" panose="02020603050405020304" pitchFamily="18" charset="0"/>
                      </a:endParaRPr>
                    </a:p>
                  </a:txBody>
                  <a:tcPr/>
                </a:tc>
                <a:tc>
                  <a:txBody>
                    <a:bodyPr/>
                    <a:lstStyle/>
                    <a:p>
                      <a:pPr algn="ctr"/>
                      <a:r>
                        <a:rPr lang="en-US" altLang="zh-TW" sz="2400" dirty="0">
                          <a:latin typeface="Times New Roman" panose="02020603050405020304" pitchFamily="18" charset="0"/>
                          <a:cs typeface="Times New Roman" panose="02020603050405020304" pitchFamily="18" charset="0"/>
                        </a:rPr>
                        <a:t>20%</a:t>
                      </a:r>
                      <a:endParaRPr lang="zh-TW" alt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37021155"/>
                  </a:ext>
                </a:extLst>
              </a:tr>
              <a:tr h="370840">
                <a:tc>
                  <a:txBody>
                    <a:bodyPr/>
                    <a:lstStyle/>
                    <a:p>
                      <a:pPr algn="ctr"/>
                      <a:r>
                        <a:rPr lang="en-US" altLang="zh-TW" sz="2400" dirty="0">
                          <a:latin typeface="Times New Roman" panose="02020603050405020304" pitchFamily="18" charset="0"/>
                          <a:cs typeface="Times New Roman" panose="02020603050405020304" pitchFamily="18" charset="0"/>
                        </a:rPr>
                        <a:t>L</a:t>
                      </a:r>
                      <a:endParaRPr lang="zh-TW" altLang="en-US" sz="2400" dirty="0">
                        <a:latin typeface="Times New Roman" panose="02020603050405020304" pitchFamily="18" charset="0"/>
                        <a:cs typeface="Times New Roman" panose="02020603050405020304" pitchFamily="18" charset="0"/>
                      </a:endParaRPr>
                    </a:p>
                  </a:txBody>
                  <a:tcPr/>
                </a:tc>
                <a:tc>
                  <a:txBody>
                    <a:bodyPr/>
                    <a:lstStyle/>
                    <a:p>
                      <a:pPr algn="ctr"/>
                      <a:r>
                        <a:rPr lang="en-US" altLang="zh-TW" sz="2400" dirty="0">
                          <a:latin typeface="Times New Roman" panose="02020603050405020304" pitchFamily="18" charset="0"/>
                          <a:cs typeface="Times New Roman" panose="02020603050405020304" pitchFamily="18" charset="0"/>
                        </a:rPr>
                        <a:t>40%</a:t>
                      </a:r>
                      <a:endParaRPr lang="zh-TW" alt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00741378"/>
                  </a:ext>
                </a:extLst>
              </a:tr>
              <a:tr h="370840">
                <a:tc>
                  <a:txBody>
                    <a:bodyPr/>
                    <a:lstStyle/>
                    <a:p>
                      <a:pPr algn="ctr"/>
                      <a:r>
                        <a:rPr lang="en-US" altLang="zh-TW" sz="2400" dirty="0">
                          <a:latin typeface="Times New Roman" panose="02020603050405020304" pitchFamily="18" charset="0"/>
                          <a:cs typeface="Times New Roman" panose="02020603050405020304" pitchFamily="18" charset="0"/>
                        </a:rPr>
                        <a:t>O</a:t>
                      </a:r>
                      <a:endParaRPr lang="zh-TW" altLang="en-US" sz="2400" dirty="0">
                        <a:latin typeface="Times New Roman" panose="02020603050405020304" pitchFamily="18" charset="0"/>
                        <a:cs typeface="Times New Roman" panose="02020603050405020304" pitchFamily="18" charset="0"/>
                      </a:endParaRPr>
                    </a:p>
                  </a:txBody>
                  <a:tcPr/>
                </a:tc>
                <a:tc>
                  <a:txBody>
                    <a:bodyPr/>
                    <a:lstStyle/>
                    <a:p>
                      <a:pPr algn="ctr"/>
                      <a:r>
                        <a:rPr lang="en-US" altLang="zh-TW" sz="2400" dirty="0">
                          <a:latin typeface="Times New Roman" panose="02020603050405020304" pitchFamily="18" charset="0"/>
                          <a:cs typeface="Times New Roman" panose="02020603050405020304" pitchFamily="18" charset="0"/>
                        </a:rPr>
                        <a:t>20%</a:t>
                      </a:r>
                      <a:endParaRPr lang="zh-TW" alt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05096164"/>
                  </a:ext>
                </a:extLst>
              </a:tr>
            </a:tbl>
          </a:graphicData>
        </a:graphic>
      </p:graphicFrame>
      <p:sp>
        <p:nvSpPr>
          <p:cNvPr id="14" name="文字方塊 13">
            <a:extLst>
              <a:ext uri="{FF2B5EF4-FFF2-40B4-BE49-F238E27FC236}">
                <a16:creationId xmlns:a16="http://schemas.microsoft.com/office/drawing/2014/main" id="{713FD62D-1679-F03C-8585-8A56933B89AE}"/>
              </a:ext>
            </a:extLst>
          </p:cNvPr>
          <p:cNvSpPr txBox="1"/>
          <p:nvPr/>
        </p:nvSpPr>
        <p:spPr>
          <a:xfrm>
            <a:off x="862819" y="3120177"/>
            <a:ext cx="1459054" cy="523220"/>
          </a:xfrm>
          <a:prstGeom prst="rect">
            <a:avLst/>
          </a:prstGeom>
          <a:noFill/>
        </p:spPr>
        <p:txBody>
          <a:bodyPr wrap="none" rtlCol="0">
            <a:spAutoFit/>
          </a:bodyPr>
          <a:lstStyle/>
          <a:p>
            <a:r>
              <a:rPr lang="en-US" altLang="zh-TW" sz="2800" b="1" dirty="0">
                <a:latin typeface="Times New Roman" panose="02020603050405020304" pitchFamily="18" charset="0"/>
                <a:cs typeface="Times New Roman" panose="02020603050405020304" pitchFamily="18" charset="0"/>
              </a:rPr>
              <a:t>HELLO</a:t>
            </a:r>
            <a:endParaRPr lang="zh-TW" alt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3859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CF0330-2726-2CA1-6BE7-D1A28ADF3AF5}"/>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041BD422-809B-0993-42E0-224FECD2AF2D}"/>
              </a:ext>
            </a:extLst>
          </p:cNvPr>
          <p:cNvSpPr>
            <a:spLocks noGrp="1"/>
          </p:cNvSpPr>
          <p:nvPr>
            <p:ph type="title"/>
          </p:nvPr>
        </p:nvSpPr>
        <p:spPr/>
        <p:txBody>
          <a:bodyPr>
            <a:normAutofit/>
          </a:bodyPr>
          <a:lstStyle/>
          <a:p>
            <a:r>
              <a:rPr kumimoji="1" lang="en-US" altLang="zh-TW" sz="4000" b="1">
                <a:latin typeface="Times New Roman" panose="02020603050405020304" pitchFamily="18" charset="0"/>
                <a:cs typeface="Times New Roman" panose="02020603050405020304" pitchFamily="18" charset="0"/>
              </a:rPr>
              <a:t>Arithmetic Coding</a:t>
            </a:r>
            <a:endParaRPr kumimoji="1" lang="zh-TW" altLang="en-US" sz="4000" b="1" dirty="0">
              <a:latin typeface="Times New Roman" panose="02020603050405020304" pitchFamily="18" charset="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48147897-760C-473E-D1B7-A1AA043161A7}"/>
              </a:ext>
            </a:extLst>
          </p:cNvPr>
          <p:cNvSpPr>
            <a:spLocks noGrp="1"/>
          </p:cNvSpPr>
          <p:nvPr>
            <p:ph type="sldNum" sz="quarter" idx="12"/>
          </p:nvPr>
        </p:nvSpPr>
        <p:spPr/>
        <p:txBody>
          <a:bodyPr/>
          <a:lstStyle/>
          <a:p>
            <a:fld id="{37D7E222-40AC-AD4D-BFFA-C06E99EC5475}" type="slidenum">
              <a:rPr kumimoji="1" lang="zh-TW" altLang="en-US" smtClean="0"/>
              <a:t>4</a:t>
            </a:fld>
            <a:endParaRPr kumimoji="1" lang="zh-TW" altLang="en-US" dirty="0"/>
          </a:p>
        </p:txBody>
      </p:sp>
      <p:sp>
        <p:nvSpPr>
          <p:cNvPr id="5" name="內容版面配置區 4">
            <a:extLst>
              <a:ext uri="{FF2B5EF4-FFF2-40B4-BE49-F238E27FC236}">
                <a16:creationId xmlns:a16="http://schemas.microsoft.com/office/drawing/2014/main" id="{DF0CDDCA-B743-351C-9068-0631A68B2EF1}"/>
              </a:ext>
            </a:extLst>
          </p:cNvPr>
          <p:cNvSpPr>
            <a:spLocks noGrp="1"/>
          </p:cNvSpPr>
          <p:nvPr>
            <p:ph idx="1"/>
          </p:nvPr>
        </p:nvSpPr>
        <p:spPr/>
        <p:txBody>
          <a:bodyPr/>
          <a:lstStyle/>
          <a:p>
            <a:pPr marL="0" indent="0">
              <a:buNone/>
            </a:pPr>
            <a:r>
              <a:rPr lang="en-US" altLang="zh-TW" dirty="0">
                <a:latin typeface="Times New Roman" panose="02020603050405020304" pitchFamily="18" charset="0"/>
                <a:cs typeface="Times New Roman" panose="02020603050405020304" pitchFamily="18" charset="0"/>
              </a:rPr>
              <a:t>HELLO</a:t>
            </a:r>
          </a:p>
          <a:p>
            <a:pPr marL="0" indent="0">
              <a:buNone/>
            </a:pPr>
            <a:endParaRPr lang="zh-TW" altLang="en-US" dirty="0">
              <a:latin typeface="Times New Roman" panose="02020603050405020304" pitchFamily="18" charset="0"/>
              <a:cs typeface="Times New Roman" panose="02020603050405020304" pitchFamily="18" charset="0"/>
            </a:endParaRPr>
          </a:p>
        </p:txBody>
      </p:sp>
      <p:pic>
        <p:nvPicPr>
          <p:cNvPr id="8" name="圖片 7" descr="一張含有 文字, 圖表, 行, 螢幕擷取畫面 的圖片&#10;&#10;自動產生的描述">
            <a:extLst>
              <a:ext uri="{FF2B5EF4-FFF2-40B4-BE49-F238E27FC236}">
                <a16:creationId xmlns:a16="http://schemas.microsoft.com/office/drawing/2014/main" id="{50731BF1-EC6D-0E9A-0BCE-DE13EA4F5D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54775" y="2700750"/>
            <a:ext cx="9317620" cy="3476213"/>
          </a:xfrm>
          <a:prstGeom prst="rect">
            <a:avLst/>
          </a:prstGeom>
        </p:spPr>
      </p:pic>
      <p:graphicFrame>
        <p:nvGraphicFramePr>
          <p:cNvPr id="3" name="表格 2">
            <a:extLst>
              <a:ext uri="{FF2B5EF4-FFF2-40B4-BE49-F238E27FC236}">
                <a16:creationId xmlns:a16="http://schemas.microsoft.com/office/drawing/2014/main" id="{1C88A43B-20EB-84CC-1168-416EEB3F2CEE}"/>
              </a:ext>
            </a:extLst>
          </p:cNvPr>
          <p:cNvGraphicFramePr>
            <a:graphicFrameLocks noGrp="1"/>
          </p:cNvGraphicFramePr>
          <p:nvPr>
            <p:extLst>
              <p:ext uri="{D42A27DB-BD31-4B8C-83A1-F6EECF244321}">
                <p14:modId xmlns:p14="http://schemas.microsoft.com/office/powerpoint/2010/main" val="1263871285"/>
              </p:ext>
            </p:extLst>
          </p:nvPr>
        </p:nvGraphicFramePr>
        <p:xfrm>
          <a:off x="395465" y="2891154"/>
          <a:ext cx="2498206" cy="2407920"/>
        </p:xfrm>
        <a:graphic>
          <a:graphicData uri="http://schemas.openxmlformats.org/drawingml/2006/table">
            <a:tbl>
              <a:tblPr firstRow="1" bandRow="1">
                <a:tableStyleId>{9D7B26C5-4107-4FEC-AEDC-1716B250A1EF}</a:tableStyleId>
              </a:tblPr>
              <a:tblGrid>
                <a:gridCol w="1249103">
                  <a:extLst>
                    <a:ext uri="{9D8B030D-6E8A-4147-A177-3AD203B41FA5}">
                      <a16:colId xmlns:a16="http://schemas.microsoft.com/office/drawing/2014/main" val="1169551501"/>
                    </a:ext>
                  </a:extLst>
                </a:gridCol>
                <a:gridCol w="1249103">
                  <a:extLst>
                    <a:ext uri="{9D8B030D-6E8A-4147-A177-3AD203B41FA5}">
                      <a16:colId xmlns:a16="http://schemas.microsoft.com/office/drawing/2014/main" val="3279432272"/>
                    </a:ext>
                  </a:extLst>
                </a:gridCol>
              </a:tblGrid>
              <a:tr h="370840">
                <a:tc>
                  <a:txBody>
                    <a:bodyPr/>
                    <a:lstStyle/>
                    <a:p>
                      <a:pPr algn="ctr"/>
                      <a:r>
                        <a:rPr lang="en-US" altLang="zh-TW" sz="3200" dirty="0">
                          <a:latin typeface="Times New Roman" panose="02020603050405020304" pitchFamily="18" charset="0"/>
                          <a:cs typeface="Times New Roman" panose="02020603050405020304" pitchFamily="18" charset="0"/>
                        </a:rPr>
                        <a:t>w</a:t>
                      </a:r>
                      <a:endParaRPr lang="zh-TW" altLang="en-US" sz="3200" dirty="0">
                        <a:latin typeface="Times New Roman" panose="02020603050405020304" pitchFamily="18" charset="0"/>
                        <a:cs typeface="Times New Roman" panose="02020603050405020304" pitchFamily="18" charset="0"/>
                      </a:endParaRPr>
                    </a:p>
                  </a:txBody>
                  <a:tcPr/>
                </a:tc>
                <a:tc>
                  <a:txBody>
                    <a:bodyPr/>
                    <a:lstStyle/>
                    <a:p>
                      <a:pPr algn="ctr"/>
                      <a:r>
                        <a:rPr lang="en-US" altLang="zh-TW" sz="3200" dirty="0">
                          <a:latin typeface="Times New Roman" panose="02020603050405020304" pitchFamily="18" charset="0"/>
                          <a:cs typeface="Times New Roman" panose="02020603050405020304" pitchFamily="18" charset="0"/>
                        </a:rPr>
                        <a:t>p(w)</a:t>
                      </a:r>
                      <a:endParaRPr lang="zh-TW" altLang="en-US" sz="3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73573414"/>
                  </a:ext>
                </a:extLst>
              </a:tr>
              <a:tr h="370840">
                <a:tc>
                  <a:txBody>
                    <a:bodyPr/>
                    <a:lstStyle/>
                    <a:p>
                      <a:pPr algn="ctr"/>
                      <a:r>
                        <a:rPr lang="en-US" altLang="zh-TW" sz="2400" dirty="0">
                          <a:latin typeface="Times New Roman" panose="02020603050405020304" pitchFamily="18" charset="0"/>
                          <a:cs typeface="Times New Roman" panose="02020603050405020304" pitchFamily="18" charset="0"/>
                        </a:rPr>
                        <a:t>H</a:t>
                      </a:r>
                      <a:endParaRPr lang="zh-TW" altLang="en-US" sz="2400" dirty="0">
                        <a:latin typeface="Times New Roman" panose="02020603050405020304" pitchFamily="18" charset="0"/>
                        <a:cs typeface="Times New Roman" panose="02020603050405020304" pitchFamily="18" charset="0"/>
                      </a:endParaRPr>
                    </a:p>
                  </a:txBody>
                  <a:tcPr/>
                </a:tc>
                <a:tc>
                  <a:txBody>
                    <a:bodyPr/>
                    <a:lstStyle/>
                    <a:p>
                      <a:pPr algn="ctr"/>
                      <a:r>
                        <a:rPr lang="en-US" altLang="zh-TW" sz="2400" dirty="0">
                          <a:latin typeface="Times New Roman" panose="02020603050405020304" pitchFamily="18" charset="0"/>
                          <a:cs typeface="Times New Roman" panose="02020603050405020304" pitchFamily="18" charset="0"/>
                        </a:rPr>
                        <a:t>20%</a:t>
                      </a:r>
                      <a:endParaRPr lang="zh-TW" alt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99467377"/>
                  </a:ext>
                </a:extLst>
              </a:tr>
              <a:tr h="370840">
                <a:tc>
                  <a:txBody>
                    <a:bodyPr/>
                    <a:lstStyle/>
                    <a:p>
                      <a:pPr algn="ctr"/>
                      <a:r>
                        <a:rPr lang="en-US" altLang="zh-TW" sz="2400" dirty="0">
                          <a:latin typeface="Times New Roman" panose="02020603050405020304" pitchFamily="18" charset="0"/>
                          <a:cs typeface="Times New Roman" panose="02020603050405020304" pitchFamily="18" charset="0"/>
                        </a:rPr>
                        <a:t>E</a:t>
                      </a:r>
                      <a:endParaRPr lang="zh-TW" altLang="en-US" sz="2400" dirty="0">
                        <a:latin typeface="Times New Roman" panose="02020603050405020304" pitchFamily="18" charset="0"/>
                        <a:cs typeface="Times New Roman" panose="02020603050405020304" pitchFamily="18" charset="0"/>
                      </a:endParaRPr>
                    </a:p>
                  </a:txBody>
                  <a:tcPr/>
                </a:tc>
                <a:tc>
                  <a:txBody>
                    <a:bodyPr/>
                    <a:lstStyle/>
                    <a:p>
                      <a:pPr algn="ctr"/>
                      <a:r>
                        <a:rPr lang="en-US" altLang="zh-TW" sz="2400" dirty="0">
                          <a:latin typeface="Times New Roman" panose="02020603050405020304" pitchFamily="18" charset="0"/>
                          <a:cs typeface="Times New Roman" panose="02020603050405020304" pitchFamily="18" charset="0"/>
                        </a:rPr>
                        <a:t>20%</a:t>
                      </a:r>
                      <a:endParaRPr lang="zh-TW" alt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37021155"/>
                  </a:ext>
                </a:extLst>
              </a:tr>
              <a:tr h="370840">
                <a:tc>
                  <a:txBody>
                    <a:bodyPr/>
                    <a:lstStyle/>
                    <a:p>
                      <a:pPr algn="ctr"/>
                      <a:r>
                        <a:rPr lang="en-US" altLang="zh-TW" sz="2400" dirty="0">
                          <a:latin typeface="Times New Roman" panose="02020603050405020304" pitchFamily="18" charset="0"/>
                          <a:cs typeface="Times New Roman" panose="02020603050405020304" pitchFamily="18" charset="0"/>
                        </a:rPr>
                        <a:t>L</a:t>
                      </a:r>
                      <a:endParaRPr lang="zh-TW" altLang="en-US" sz="2400" dirty="0">
                        <a:latin typeface="Times New Roman" panose="02020603050405020304" pitchFamily="18" charset="0"/>
                        <a:cs typeface="Times New Roman" panose="02020603050405020304" pitchFamily="18" charset="0"/>
                      </a:endParaRPr>
                    </a:p>
                  </a:txBody>
                  <a:tcPr/>
                </a:tc>
                <a:tc>
                  <a:txBody>
                    <a:bodyPr/>
                    <a:lstStyle/>
                    <a:p>
                      <a:pPr algn="ctr"/>
                      <a:r>
                        <a:rPr lang="en-US" altLang="zh-TW" sz="2400" dirty="0">
                          <a:latin typeface="Times New Roman" panose="02020603050405020304" pitchFamily="18" charset="0"/>
                          <a:cs typeface="Times New Roman" panose="02020603050405020304" pitchFamily="18" charset="0"/>
                        </a:rPr>
                        <a:t>40%</a:t>
                      </a:r>
                      <a:endParaRPr lang="zh-TW" alt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00741378"/>
                  </a:ext>
                </a:extLst>
              </a:tr>
              <a:tr h="370840">
                <a:tc>
                  <a:txBody>
                    <a:bodyPr/>
                    <a:lstStyle/>
                    <a:p>
                      <a:pPr algn="ctr"/>
                      <a:r>
                        <a:rPr lang="en-US" altLang="zh-TW" sz="2400" dirty="0">
                          <a:latin typeface="Times New Roman" panose="02020603050405020304" pitchFamily="18" charset="0"/>
                          <a:cs typeface="Times New Roman" panose="02020603050405020304" pitchFamily="18" charset="0"/>
                        </a:rPr>
                        <a:t>O</a:t>
                      </a:r>
                      <a:endParaRPr lang="zh-TW" altLang="en-US" sz="2400" dirty="0">
                        <a:latin typeface="Times New Roman" panose="02020603050405020304" pitchFamily="18" charset="0"/>
                        <a:cs typeface="Times New Roman" panose="02020603050405020304" pitchFamily="18" charset="0"/>
                      </a:endParaRPr>
                    </a:p>
                  </a:txBody>
                  <a:tcPr/>
                </a:tc>
                <a:tc>
                  <a:txBody>
                    <a:bodyPr/>
                    <a:lstStyle/>
                    <a:p>
                      <a:pPr algn="ctr"/>
                      <a:r>
                        <a:rPr lang="en-US" altLang="zh-TW" sz="2400" dirty="0">
                          <a:latin typeface="Times New Roman" panose="02020603050405020304" pitchFamily="18" charset="0"/>
                          <a:cs typeface="Times New Roman" panose="02020603050405020304" pitchFamily="18" charset="0"/>
                        </a:rPr>
                        <a:t>20%</a:t>
                      </a:r>
                      <a:endParaRPr lang="zh-TW" alt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05096164"/>
                  </a:ext>
                </a:extLst>
              </a:tr>
            </a:tbl>
          </a:graphicData>
        </a:graphic>
      </p:graphicFrame>
    </p:spTree>
    <p:extLst>
      <p:ext uri="{BB962C8B-B14F-4D97-AF65-F5344CB8AC3E}">
        <p14:creationId xmlns:p14="http://schemas.microsoft.com/office/powerpoint/2010/main" val="1153122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7B2691-23A3-053E-05A7-05BC2DC9031E}"/>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3487D7B2-0E85-A8F3-F44A-DFE92C2EB80E}"/>
              </a:ext>
            </a:extLst>
          </p:cNvPr>
          <p:cNvSpPr>
            <a:spLocks noGrp="1"/>
          </p:cNvSpPr>
          <p:nvPr>
            <p:ph type="title"/>
          </p:nvPr>
        </p:nvSpPr>
        <p:spPr/>
        <p:txBody>
          <a:bodyPr>
            <a:normAutofit/>
          </a:bodyPr>
          <a:lstStyle/>
          <a:p>
            <a:r>
              <a:rPr kumimoji="1" lang="en-US" altLang="zh-TW" sz="4000" b="1" dirty="0">
                <a:latin typeface="Times New Roman" panose="02020603050405020304" pitchFamily="18" charset="0"/>
                <a:cs typeface="Times New Roman" panose="02020603050405020304" pitchFamily="18" charset="0"/>
              </a:rPr>
              <a:t>Markov Model</a:t>
            </a:r>
            <a:endParaRPr kumimoji="1" lang="zh-TW" altLang="en-US" sz="4000" b="1" dirty="0">
              <a:latin typeface="Times New Roman" panose="02020603050405020304" pitchFamily="18" charset="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CBB17565-47FE-1DFA-4772-3E20F4C29E9F}"/>
              </a:ext>
            </a:extLst>
          </p:cNvPr>
          <p:cNvSpPr>
            <a:spLocks noGrp="1"/>
          </p:cNvSpPr>
          <p:nvPr>
            <p:ph type="sldNum" sz="quarter" idx="12"/>
          </p:nvPr>
        </p:nvSpPr>
        <p:spPr/>
        <p:txBody>
          <a:bodyPr/>
          <a:lstStyle/>
          <a:p>
            <a:fld id="{37D7E222-40AC-AD4D-BFFA-C06E99EC5475}" type="slidenum">
              <a:rPr kumimoji="1" lang="zh-TW" altLang="en-US" smtClean="0"/>
              <a:t>5</a:t>
            </a:fld>
            <a:endParaRPr kumimoji="1" lang="zh-TW" altLang="en-US" dirty="0"/>
          </a:p>
        </p:txBody>
      </p:sp>
      <p:grpSp>
        <p:nvGrpSpPr>
          <p:cNvPr id="56" name="群組 55">
            <a:extLst>
              <a:ext uri="{FF2B5EF4-FFF2-40B4-BE49-F238E27FC236}">
                <a16:creationId xmlns:a16="http://schemas.microsoft.com/office/drawing/2014/main" id="{0D17B0F6-6F62-A859-03E5-7661F893E279}"/>
              </a:ext>
            </a:extLst>
          </p:cNvPr>
          <p:cNvGrpSpPr/>
          <p:nvPr/>
        </p:nvGrpSpPr>
        <p:grpSpPr>
          <a:xfrm>
            <a:off x="1845680" y="2449944"/>
            <a:ext cx="8500640" cy="3045317"/>
            <a:chOff x="2272496" y="2285853"/>
            <a:chExt cx="8500640" cy="3045317"/>
          </a:xfrm>
        </p:grpSpPr>
        <p:sp>
          <p:nvSpPr>
            <p:cNvPr id="7" name="橢圓 6">
              <a:extLst>
                <a:ext uri="{FF2B5EF4-FFF2-40B4-BE49-F238E27FC236}">
                  <a16:creationId xmlns:a16="http://schemas.microsoft.com/office/drawing/2014/main" id="{F9670662-59E5-4795-B167-FEBA28090798}"/>
                </a:ext>
              </a:extLst>
            </p:cNvPr>
            <p:cNvSpPr/>
            <p:nvPr/>
          </p:nvSpPr>
          <p:spPr>
            <a:xfrm>
              <a:off x="2272496" y="2285853"/>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dirty="0" err="1">
                  <a:solidFill>
                    <a:schemeClr val="tx1"/>
                  </a:solidFill>
                  <a:latin typeface="Times New Roman" panose="02020603050405020304" pitchFamily="18" charset="0"/>
                  <a:cs typeface="Times New Roman" panose="02020603050405020304" pitchFamily="18" charset="0"/>
                </a:rPr>
                <a:t>bbb</a:t>
              </a:r>
              <a:endParaRPr lang="zh-TW" altLang="en-US" sz="4400" dirty="0">
                <a:solidFill>
                  <a:schemeClr val="tx1"/>
                </a:solidFill>
                <a:latin typeface="Times New Roman" panose="02020603050405020304" pitchFamily="18" charset="0"/>
                <a:cs typeface="Times New Roman" panose="02020603050405020304" pitchFamily="18" charset="0"/>
              </a:endParaRPr>
            </a:p>
          </p:txBody>
        </p:sp>
        <p:sp>
          <p:nvSpPr>
            <p:cNvPr id="8" name="橢圓 7">
              <a:extLst>
                <a:ext uri="{FF2B5EF4-FFF2-40B4-BE49-F238E27FC236}">
                  <a16:creationId xmlns:a16="http://schemas.microsoft.com/office/drawing/2014/main" id="{9473CFDD-64DB-1412-7C01-096638D2E4FB}"/>
                </a:ext>
              </a:extLst>
            </p:cNvPr>
            <p:cNvSpPr/>
            <p:nvPr/>
          </p:nvSpPr>
          <p:spPr>
            <a:xfrm>
              <a:off x="6096000" y="2285854"/>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dirty="0" err="1">
                  <a:solidFill>
                    <a:schemeClr val="tx1"/>
                  </a:solidFill>
                  <a:latin typeface="Times New Roman" panose="02020603050405020304" pitchFamily="18" charset="0"/>
                  <a:cs typeface="Times New Roman" panose="02020603050405020304" pitchFamily="18" charset="0"/>
                </a:rPr>
                <a:t>bba</a:t>
              </a:r>
              <a:endParaRPr lang="zh-TW" altLang="en-US" sz="4400" dirty="0">
                <a:solidFill>
                  <a:schemeClr val="tx1"/>
                </a:solidFill>
                <a:latin typeface="Times New Roman" panose="02020603050405020304" pitchFamily="18" charset="0"/>
                <a:cs typeface="Times New Roman" panose="02020603050405020304" pitchFamily="18" charset="0"/>
              </a:endParaRPr>
            </a:p>
          </p:txBody>
        </p:sp>
        <p:sp>
          <p:nvSpPr>
            <p:cNvPr id="9" name="橢圓 8">
              <a:extLst>
                <a:ext uri="{FF2B5EF4-FFF2-40B4-BE49-F238E27FC236}">
                  <a16:creationId xmlns:a16="http://schemas.microsoft.com/office/drawing/2014/main" id="{E8DF1C34-EBF7-C9F2-3AA6-8DB2186408AB}"/>
                </a:ext>
              </a:extLst>
            </p:cNvPr>
            <p:cNvSpPr/>
            <p:nvPr/>
          </p:nvSpPr>
          <p:spPr>
            <a:xfrm>
              <a:off x="2272496" y="4248153"/>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dirty="0">
                  <a:solidFill>
                    <a:schemeClr val="tx1"/>
                  </a:solidFill>
                  <a:latin typeface="Times New Roman" panose="02020603050405020304" pitchFamily="18" charset="0"/>
                  <a:cs typeface="Times New Roman" panose="02020603050405020304" pitchFamily="18" charset="0"/>
                </a:rPr>
                <a:t>abb</a:t>
              </a:r>
              <a:endParaRPr lang="zh-TW" altLang="en-US" sz="4400" dirty="0">
                <a:solidFill>
                  <a:schemeClr val="tx1"/>
                </a:solidFill>
                <a:latin typeface="Times New Roman" panose="02020603050405020304" pitchFamily="18" charset="0"/>
                <a:cs typeface="Times New Roman" panose="02020603050405020304" pitchFamily="18" charset="0"/>
              </a:endParaRPr>
            </a:p>
          </p:txBody>
        </p:sp>
        <p:sp>
          <p:nvSpPr>
            <p:cNvPr id="10" name="橢圓 9">
              <a:extLst>
                <a:ext uri="{FF2B5EF4-FFF2-40B4-BE49-F238E27FC236}">
                  <a16:creationId xmlns:a16="http://schemas.microsoft.com/office/drawing/2014/main" id="{EE19B298-66AD-820E-6DE6-350F51CF92B8}"/>
                </a:ext>
              </a:extLst>
            </p:cNvPr>
            <p:cNvSpPr/>
            <p:nvPr/>
          </p:nvSpPr>
          <p:spPr>
            <a:xfrm>
              <a:off x="6096000" y="4248152"/>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dirty="0" err="1">
                  <a:solidFill>
                    <a:schemeClr val="tx1"/>
                  </a:solidFill>
                  <a:latin typeface="Times New Roman" panose="02020603050405020304" pitchFamily="18" charset="0"/>
                  <a:cs typeface="Times New Roman" panose="02020603050405020304" pitchFamily="18" charset="0"/>
                </a:rPr>
                <a:t>bab</a:t>
              </a:r>
              <a:endParaRPr lang="zh-TW" altLang="en-US" sz="4400" dirty="0">
                <a:solidFill>
                  <a:schemeClr val="tx1"/>
                </a:solidFill>
                <a:latin typeface="Times New Roman" panose="02020603050405020304" pitchFamily="18" charset="0"/>
                <a:cs typeface="Times New Roman" panose="02020603050405020304" pitchFamily="18" charset="0"/>
              </a:endParaRPr>
            </a:p>
          </p:txBody>
        </p:sp>
        <p:sp>
          <p:nvSpPr>
            <p:cNvPr id="11" name="橢圓 10">
              <a:extLst>
                <a:ext uri="{FF2B5EF4-FFF2-40B4-BE49-F238E27FC236}">
                  <a16:creationId xmlns:a16="http://schemas.microsoft.com/office/drawing/2014/main" id="{9A0C6965-7CE4-DC46-7A46-F3465530FE9D}"/>
                </a:ext>
              </a:extLst>
            </p:cNvPr>
            <p:cNvSpPr/>
            <p:nvPr/>
          </p:nvSpPr>
          <p:spPr>
            <a:xfrm>
              <a:off x="9222128" y="4248152"/>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dirty="0">
                  <a:solidFill>
                    <a:schemeClr val="tx1"/>
                  </a:solidFill>
                  <a:latin typeface="Times New Roman" panose="02020603050405020304" pitchFamily="18" charset="0"/>
                  <a:cs typeface="Times New Roman" panose="02020603050405020304" pitchFamily="18" charset="0"/>
                </a:rPr>
                <a:t>aba</a:t>
              </a:r>
              <a:endParaRPr lang="zh-TW" altLang="en-US" sz="4400" dirty="0">
                <a:solidFill>
                  <a:schemeClr val="tx1"/>
                </a:solidFill>
                <a:latin typeface="Times New Roman" panose="02020603050405020304" pitchFamily="18" charset="0"/>
                <a:cs typeface="Times New Roman" panose="02020603050405020304" pitchFamily="18" charset="0"/>
              </a:endParaRPr>
            </a:p>
          </p:txBody>
        </p:sp>
        <p:cxnSp>
          <p:nvCxnSpPr>
            <p:cNvPr id="13" name="直線單箭頭接點 12">
              <a:extLst>
                <a:ext uri="{FF2B5EF4-FFF2-40B4-BE49-F238E27FC236}">
                  <a16:creationId xmlns:a16="http://schemas.microsoft.com/office/drawing/2014/main" id="{66A8C48F-C504-F3F0-4BFE-1C44D660EBD3}"/>
                </a:ext>
              </a:extLst>
            </p:cNvPr>
            <p:cNvCxnSpPr>
              <a:stCxn id="7" idx="6"/>
              <a:endCxn id="8" idx="2"/>
            </p:cNvCxnSpPr>
            <p:nvPr/>
          </p:nvCxnSpPr>
          <p:spPr>
            <a:xfrm>
              <a:off x="3823504" y="2827362"/>
              <a:ext cx="2272496" cy="1"/>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接點: 弧形 18">
              <a:extLst>
                <a:ext uri="{FF2B5EF4-FFF2-40B4-BE49-F238E27FC236}">
                  <a16:creationId xmlns:a16="http://schemas.microsoft.com/office/drawing/2014/main" id="{436CE43B-947C-7D17-3FE3-30A2FDAF0401}"/>
                </a:ext>
              </a:extLst>
            </p:cNvPr>
            <p:cNvCxnSpPr>
              <a:cxnSpLocks/>
              <a:stCxn id="7" idx="1"/>
              <a:endCxn id="7" idx="7"/>
            </p:cNvCxnSpPr>
            <p:nvPr/>
          </p:nvCxnSpPr>
          <p:spPr>
            <a:xfrm rot="5400000" flipH="1" flipV="1">
              <a:off x="3048000" y="1896093"/>
              <a:ext cx="12700" cy="1096728"/>
            </a:xfrm>
            <a:prstGeom prst="curvedConnector3">
              <a:avLst>
                <a:gd name="adj1" fmla="val 6329858"/>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單箭頭接點 22">
              <a:extLst>
                <a:ext uri="{FF2B5EF4-FFF2-40B4-BE49-F238E27FC236}">
                  <a16:creationId xmlns:a16="http://schemas.microsoft.com/office/drawing/2014/main" id="{9F81B4F8-6F5C-EF54-611C-7D212C2CD518}"/>
                </a:ext>
              </a:extLst>
            </p:cNvPr>
            <p:cNvCxnSpPr>
              <a:stCxn id="9" idx="0"/>
              <a:endCxn id="7" idx="4"/>
            </p:cNvCxnSpPr>
            <p:nvPr/>
          </p:nvCxnSpPr>
          <p:spPr>
            <a:xfrm flipV="1">
              <a:off x="3048000" y="3368870"/>
              <a:ext cx="0" cy="879283"/>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單箭頭接點 24">
              <a:extLst>
                <a:ext uri="{FF2B5EF4-FFF2-40B4-BE49-F238E27FC236}">
                  <a16:creationId xmlns:a16="http://schemas.microsoft.com/office/drawing/2014/main" id="{7956198A-F323-B98A-F566-70630740E0A2}"/>
                </a:ext>
              </a:extLst>
            </p:cNvPr>
            <p:cNvCxnSpPr>
              <a:stCxn id="10" idx="2"/>
              <a:endCxn id="9" idx="6"/>
            </p:cNvCxnSpPr>
            <p:nvPr/>
          </p:nvCxnSpPr>
          <p:spPr>
            <a:xfrm flipH="1">
              <a:off x="3823504" y="4789661"/>
              <a:ext cx="2272496" cy="1"/>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單箭頭接點 26">
              <a:extLst>
                <a:ext uri="{FF2B5EF4-FFF2-40B4-BE49-F238E27FC236}">
                  <a16:creationId xmlns:a16="http://schemas.microsoft.com/office/drawing/2014/main" id="{1B9E0173-73BF-F839-DB64-77F13BDE48C4}"/>
                </a:ext>
              </a:extLst>
            </p:cNvPr>
            <p:cNvCxnSpPr>
              <a:stCxn id="8" idx="4"/>
              <a:endCxn id="10" idx="0"/>
            </p:cNvCxnSpPr>
            <p:nvPr/>
          </p:nvCxnSpPr>
          <p:spPr>
            <a:xfrm>
              <a:off x="6871504" y="3368871"/>
              <a:ext cx="0" cy="879281"/>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單箭頭接點 30">
              <a:extLst>
                <a:ext uri="{FF2B5EF4-FFF2-40B4-BE49-F238E27FC236}">
                  <a16:creationId xmlns:a16="http://schemas.microsoft.com/office/drawing/2014/main" id="{2731734F-5822-DCCE-B69E-476A6EFA6FF1}"/>
                </a:ext>
              </a:extLst>
            </p:cNvPr>
            <p:cNvCxnSpPr>
              <a:stCxn id="9" idx="7"/>
              <a:endCxn id="8" idx="3"/>
            </p:cNvCxnSpPr>
            <p:nvPr/>
          </p:nvCxnSpPr>
          <p:spPr>
            <a:xfrm flipV="1">
              <a:off x="3596364" y="3210267"/>
              <a:ext cx="2726776" cy="1196490"/>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接點: 弧形 32">
              <a:extLst>
                <a:ext uri="{FF2B5EF4-FFF2-40B4-BE49-F238E27FC236}">
                  <a16:creationId xmlns:a16="http://schemas.microsoft.com/office/drawing/2014/main" id="{4C280521-A8C7-8AA0-4366-7BD2A1B3516E}"/>
                </a:ext>
              </a:extLst>
            </p:cNvPr>
            <p:cNvCxnSpPr>
              <a:stCxn id="10" idx="7"/>
              <a:endCxn id="11" idx="1"/>
            </p:cNvCxnSpPr>
            <p:nvPr/>
          </p:nvCxnSpPr>
          <p:spPr>
            <a:xfrm rot="5400000" flipH="1" flipV="1">
              <a:off x="8434568" y="3392056"/>
              <a:ext cx="12700" cy="2029400"/>
            </a:xfrm>
            <a:prstGeom prst="curvedConnector3">
              <a:avLst>
                <a:gd name="adj1" fmla="val 3048850"/>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接點: 弧形 34">
              <a:extLst>
                <a:ext uri="{FF2B5EF4-FFF2-40B4-BE49-F238E27FC236}">
                  <a16:creationId xmlns:a16="http://schemas.microsoft.com/office/drawing/2014/main" id="{AF8A0B7E-FED9-A8E4-EA65-3090E5ED6880}"/>
                </a:ext>
              </a:extLst>
            </p:cNvPr>
            <p:cNvCxnSpPr>
              <a:stCxn id="11" idx="3"/>
              <a:endCxn id="10" idx="5"/>
            </p:cNvCxnSpPr>
            <p:nvPr/>
          </p:nvCxnSpPr>
          <p:spPr>
            <a:xfrm rot="5400000">
              <a:off x="8434568" y="4157865"/>
              <a:ext cx="12700" cy="2029400"/>
            </a:xfrm>
            <a:prstGeom prst="curvedConnector3">
              <a:avLst>
                <a:gd name="adj1" fmla="val 3048850"/>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18736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881BFB-9E71-5627-2E69-2DF4B72E0861}"/>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782032C3-9185-4852-0BC8-2277BE3DDD91}"/>
              </a:ext>
            </a:extLst>
          </p:cNvPr>
          <p:cNvSpPr>
            <a:spLocks noGrp="1"/>
          </p:cNvSpPr>
          <p:nvPr>
            <p:ph type="title"/>
          </p:nvPr>
        </p:nvSpPr>
        <p:spPr/>
        <p:txBody>
          <a:bodyPr>
            <a:normAutofit/>
          </a:bodyPr>
          <a:lstStyle/>
          <a:p>
            <a:r>
              <a:rPr kumimoji="1" lang="en-US" altLang="zh-TW" sz="4000" b="1" dirty="0">
                <a:latin typeface="Times New Roman" panose="02020603050405020304" pitchFamily="18" charset="0"/>
                <a:cs typeface="Times New Roman" panose="02020603050405020304" pitchFamily="18" charset="0"/>
              </a:rPr>
              <a:t>Adaptive Transmission of the Model</a:t>
            </a:r>
            <a:endParaRPr kumimoji="1" lang="zh-TW" altLang="en-US" sz="4000" b="1" dirty="0">
              <a:latin typeface="Times New Roman" panose="02020603050405020304" pitchFamily="18" charset="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5D6135C2-1CD6-E230-DC0D-5442C5FF4A81}"/>
              </a:ext>
            </a:extLst>
          </p:cNvPr>
          <p:cNvSpPr>
            <a:spLocks noGrp="1"/>
          </p:cNvSpPr>
          <p:nvPr>
            <p:ph type="sldNum" sz="quarter" idx="12"/>
          </p:nvPr>
        </p:nvSpPr>
        <p:spPr/>
        <p:txBody>
          <a:bodyPr/>
          <a:lstStyle/>
          <a:p>
            <a:fld id="{37D7E222-40AC-AD4D-BFFA-C06E99EC5475}" type="slidenum">
              <a:rPr kumimoji="1" lang="zh-TW" altLang="en-US" smtClean="0"/>
              <a:t>6</a:t>
            </a:fld>
            <a:endParaRPr kumimoji="1" lang="zh-TW" altLang="en-US" dirty="0"/>
          </a:p>
        </p:txBody>
      </p:sp>
      <p:sp>
        <p:nvSpPr>
          <p:cNvPr id="6" name="橢圓 5">
            <a:extLst>
              <a:ext uri="{FF2B5EF4-FFF2-40B4-BE49-F238E27FC236}">
                <a16:creationId xmlns:a16="http://schemas.microsoft.com/office/drawing/2014/main" id="{4A4A4E58-671F-6E6D-6E40-A92F5855226E}"/>
              </a:ext>
            </a:extLst>
          </p:cNvPr>
          <p:cNvSpPr/>
          <p:nvPr/>
        </p:nvSpPr>
        <p:spPr>
          <a:xfrm>
            <a:off x="1382692" y="4058825"/>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dirty="0" err="1">
                <a:solidFill>
                  <a:srgbClr val="FF0000"/>
                </a:solidFill>
                <a:latin typeface="Times New Roman" panose="02020603050405020304" pitchFamily="18" charset="0"/>
                <a:cs typeface="Times New Roman" panose="02020603050405020304" pitchFamily="18" charset="0"/>
              </a:rPr>
              <a:t>bbb</a:t>
            </a:r>
            <a:endParaRPr lang="zh-TW" altLang="en-US" sz="4400" dirty="0">
              <a:solidFill>
                <a:srgbClr val="FF0000"/>
              </a:solidFill>
              <a:latin typeface="Times New Roman" panose="02020603050405020304" pitchFamily="18" charset="0"/>
              <a:cs typeface="Times New Roman" panose="02020603050405020304" pitchFamily="18" charset="0"/>
            </a:endParaRPr>
          </a:p>
        </p:txBody>
      </p:sp>
      <p:grpSp>
        <p:nvGrpSpPr>
          <p:cNvPr id="20" name="群組 19">
            <a:extLst>
              <a:ext uri="{FF2B5EF4-FFF2-40B4-BE49-F238E27FC236}">
                <a16:creationId xmlns:a16="http://schemas.microsoft.com/office/drawing/2014/main" id="{21F14F3B-15B2-90CF-A612-B9B015F1F8BB}"/>
              </a:ext>
            </a:extLst>
          </p:cNvPr>
          <p:cNvGrpSpPr/>
          <p:nvPr/>
        </p:nvGrpSpPr>
        <p:grpSpPr>
          <a:xfrm>
            <a:off x="2933700" y="4058826"/>
            <a:ext cx="3823504" cy="1083017"/>
            <a:chOff x="2933700" y="4058826"/>
            <a:chExt cx="3823504" cy="1083017"/>
          </a:xfrm>
        </p:grpSpPr>
        <p:sp>
          <p:nvSpPr>
            <p:cNvPr id="7" name="橢圓 6">
              <a:extLst>
                <a:ext uri="{FF2B5EF4-FFF2-40B4-BE49-F238E27FC236}">
                  <a16:creationId xmlns:a16="http://schemas.microsoft.com/office/drawing/2014/main" id="{469261C2-4D5E-09C3-B00A-F1A37D3A9A16}"/>
                </a:ext>
              </a:extLst>
            </p:cNvPr>
            <p:cNvSpPr/>
            <p:nvPr/>
          </p:nvSpPr>
          <p:spPr>
            <a:xfrm>
              <a:off x="5206196" y="4058826"/>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dirty="0" err="1">
                  <a:solidFill>
                    <a:schemeClr val="tx1"/>
                  </a:solidFill>
                  <a:latin typeface="Times New Roman" panose="02020603050405020304" pitchFamily="18" charset="0"/>
                  <a:cs typeface="Times New Roman" panose="02020603050405020304" pitchFamily="18" charset="0"/>
                </a:rPr>
                <a:t>bb</a:t>
              </a:r>
              <a:r>
                <a:rPr lang="en-US" altLang="zh-TW" sz="4400" dirty="0" err="1">
                  <a:solidFill>
                    <a:srgbClr val="0070C0"/>
                  </a:solidFill>
                  <a:latin typeface="Times New Roman" panose="02020603050405020304" pitchFamily="18" charset="0"/>
                  <a:cs typeface="Times New Roman" panose="02020603050405020304" pitchFamily="18" charset="0"/>
                </a:rPr>
                <a:t>a</a:t>
              </a:r>
              <a:endParaRPr lang="zh-TW" altLang="en-US" sz="4400" dirty="0">
                <a:solidFill>
                  <a:srgbClr val="0070C0"/>
                </a:solidFill>
                <a:latin typeface="Times New Roman" panose="02020603050405020304" pitchFamily="18" charset="0"/>
                <a:cs typeface="Times New Roman" panose="02020603050405020304" pitchFamily="18" charset="0"/>
              </a:endParaRPr>
            </a:p>
          </p:txBody>
        </p:sp>
        <p:cxnSp>
          <p:nvCxnSpPr>
            <p:cNvPr id="11" name="直線單箭頭接點 10">
              <a:extLst>
                <a:ext uri="{FF2B5EF4-FFF2-40B4-BE49-F238E27FC236}">
                  <a16:creationId xmlns:a16="http://schemas.microsoft.com/office/drawing/2014/main" id="{D0FF6E81-8766-A748-EE89-BBCA81AD2EAA}"/>
                </a:ext>
              </a:extLst>
            </p:cNvPr>
            <p:cNvCxnSpPr>
              <a:stCxn id="6" idx="6"/>
              <a:endCxn id="7" idx="2"/>
            </p:cNvCxnSpPr>
            <p:nvPr/>
          </p:nvCxnSpPr>
          <p:spPr>
            <a:xfrm>
              <a:off x="2933700" y="4600334"/>
              <a:ext cx="2272496" cy="1"/>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2" name="接點: 弧形 11">
            <a:extLst>
              <a:ext uri="{FF2B5EF4-FFF2-40B4-BE49-F238E27FC236}">
                <a16:creationId xmlns:a16="http://schemas.microsoft.com/office/drawing/2014/main" id="{BE425FB8-9888-FB0F-552B-15155E8C4DFA}"/>
              </a:ext>
            </a:extLst>
          </p:cNvPr>
          <p:cNvCxnSpPr>
            <a:cxnSpLocks/>
            <a:stCxn id="6" idx="1"/>
            <a:endCxn id="6" idx="7"/>
          </p:cNvCxnSpPr>
          <p:nvPr/>
        </p:nvCxnSpPr>
        <p:spPr>
          <a:xfrm rot="5400000" flipH="1" flipV="1">
            <a:off x="2158196" y="3669065"/>
            <a:ext cx="12700" cy="1096728"/>
          </a:xfrm>
          <a:prstGeom prst="curvedConnector3">
            <a:avLst>
              <a:gd name="adj1" fmla="val 6329858"/>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9" name="文字方塊 18">
            <a:extLst>
              <a:ext uri="{FF2B5EF4-FFF2-40B4-BE49-F238E27FC236}">
                <a16:creationId xmlns:a16="http://schemas.microsoft.com/office/drawing/2014/main" id="{48F478D7-9817-056E-4B9F-FE0A9152EA8A}"/>
              </a:ext>
            </a:extLst>
          </p:cNvPr>
          <p:cNvSpPr txBox="1"/>
          <p:nvPr/>
        </p:nvSpPr>
        <p:spPr>
          <a:xfrm>
            <a:off x="1389041" y="2311615"/>
            <a:ext cx="2997763" cy="707886"/>
          </a:xfrm>
          <a:prstGeom prst="rect">
            <a:avLst/>
          </a:prstGeom>
          <a:noFill/>
        </p:spPr>
        <p:txBody>
          <a:bodyPr wrap="square" rtlCol="0">
            <a:spAutoFit/>
          </a:bodyPr>
          <a:lstStyle/>
          <a:p>
            <a:r>
              <a:rPr lang="en-US" altLang="zh-TW" sz="4000" dirty="0" err="1">
                <a:latin typeface="Times New Roman" panose="02020603050405020304" pitchFamily="18" charset="0"/>
                <a:cs typeface="Times New Roman" panose="02020603050405020304" pitchFamily="18" charset="0"/>
              </a:rPr>
              <a:t>bb</a:t>
            </a:r>
            <a:r>
              <a:rPr lang="en-US" altLang="zh-TW" sz="4000" b="1" dirty="0" err="1">
                <a:solidFill>
                  <a:srgbClr val="FF0000"/>
                </a:solidFill>
                <a:latin typeface="Times New Roman" panose="02020603050405020304" pitchFamily="18" charset="0"/>
                <a:cs typeface="Times New Roman" panose="02020603050405020304" pitchFamily="18" charset="0"/>
              </a:rPr>
              <a:t>bbb</a:t>
            </a:r>
            <a:r>
              <a:rPr lang="en-US" altLang="zh-TW" sz="4000" b="1" dirty="0" err="1">
                <a:solidFill>
                  <a:srgbClr val="0070C0"/>
                </a:solidFill>
                <a:latin typeface="Times New Roman" panose="02020603050405020304" pitchFamily="18" charset="0"/>
                <a:cs typeface="Times New Roman" panose="02020603050405020304" pitchFamily="18" charset="0"/>
              </a:rPr>
              <a:t>a</a:t>
            </a:r>
            <a:r>
              <a:rPr lang="en-US" altLang="zh-TW" sz="4000" dirty="0" err="1">
                <a:latin typeface="Times New Roman" panose="02020603050405020304" pitchFamily="18" charset="0"/>
                <a:cs typeface="Times New Roman" panose="02020603050405020304" pitchFamily="18" charset="0"/>
              </a:rPr>
              <a:t>baaa</a:t>
            </a:r>
            <a:endParaRPr lang="zh-TW" alt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5029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FEC56D-16F1-0DA4-C675-9B645CAEE83F}"/>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EE204A50-8A89-0AB4-38B7-3909AFFBFAA6}"/>
              </a:ext>
            </a:extLst>
          </p:cNvPr>
          <p:cNvSpPr>
            <a:spLocks noGrp="1"/>
          </p:cNvSpPr>
          <p:nvPr>
            <p:ph type="title"/>
          </p:nvPr>
        </p:nvSpPr>
        <p:spPr/>
        <p:txBody>
          <a:bodyPr>
            <a:normAutofit/>
          </a:bodyPr>
          <a:lstStyle/>
          <a:p>
            <a:r>
              <a:rPr kumimoji="1" lang="en-US" altLang="zh-TW" sz="4000" b="1" dirty="0">
                <a:latin typeface="Times New Roman" panose="02020603050405020304" pitchFamily="18" charset="0"/>
                <a:cs typeface="Times New Roman" panose="02020603050405020304" pitchFamily="18" charset="0"/>
              </a:rPr>
              <a:t>Markov Model in PPM</a:t>
            </a:r>
            <a:endParaRPr kumimoji="1" lang="zh-TW" altLang="en-US" sz="4000" b="1" dirty="0">
              <a:latin typeface="Times New Roman" panose="02020603050405020304" pitchFamily="18" charset="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DAEB709A-DAC0-845A-99DC-F2D3CB463A8B}"/>
              </a:ext>
            </a:extLst>
          </p:cNvPr>
          <p:cNvSpPr>
            <a:spLocks noGrp="1"/>
          </p:cNvSpPr>
          <p:nvPr>
            <p:ph type="sldNum" sz="quarter" idx="12"/>
          </p:nvPr>
        </p:nvSpPr>
        <p:spPr/>
        <p:txBody>
          <a:bodyPr/>
          <a:lstStyle/>
          <a:p>
            <a:fld id="{37D7E222-40AC-AD4D-BFFA-C06E99EC5475}" type="slidenum">
              <a:rPr kumimoji="1" lang="zh-TW" altLang="en-US" smtClean="0"/>
              <a:t>7</a:t>
            </a:fld>
            <a:endParaRPr kumimoji="1" lang="zh-TW" altLang="en-US" dirty="0"/>
          </a:p>
        </p:txBody>
      </p:sp>
      <p:grpSp>
        <p:nvGrpSpPr>
          <p:cNvPr id="56" name="群組 55">
            <a:extLst>
              <a:ext uri="{FF2B5EF4-FFF2-40B4-BE49-F238E27FC236}">
                <a16:creationId xmlns:a16="http://schemas.microsoft.com/office/drawing/2014/main" id="{6DF719C2-15BF-3C4F-C4B4-9254E5A1B631}"/>
              </a:ext>
            </a:extLst>
          </p:cNvPr>
          <p:cNvGrpSpPr/>
          <p:nvPr/>
        </p:nvGrpSpPr>
        <p:grpSpPr>
          <a:xfrm>
            <a:off x="1845680" y="1854779"/>
            <a:ext cx="8500640" cy="4337479"/>
            <a:chOff x="2272496" y="1690688"/>
            <a:chExt cx="8500640" cy="4337479"/>
          </a:xfrm>
        </p:grpSpPr>
        <p:sp>
          <p:nvSpPr>
            <p:cNvPr id="7" name="橢圓 6">
              <a:extLst>
                <a:ext uri="{FF2B5EF4-FFF2-40B4-BE49-F238E27FC236}">
                  <a16:creationId xmlns:a16="http://schemas.microsoft.com/office/drawing/2014/main" id="{B71F99BC-2547-751B-EE27-92CE6C013FED}"/>
                </a:ext>
              </a:extLst>
            </p:cNvPr>
            <p:cNvSpPr/>
            <p:nvPr/>
          </p:nvSpPr>
          <p:spPr>
            <a:xfrm>
              <a:off x="2272496" y="2285853"/>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dirty="0" err="1">
                  <a:solidFill>
                    <a:schemeClr val="tx1"/>
                  </a:solidFill>
                  <a:latin typeface="Times New Roman" panose="02020603050405020304" pitchFamily="18" charset="0"/>
                  <a:cs typeface="Times New Roman" panose="02020603050405020304" pitchFamily="18" charset="0"/>
                </a:rPr>
                <a:t>bbb</a:t>
              </a:r>
              <a:endParaRPr lang="zh-TW" altLang="en-US" sz="4400" dirty="0">
                <a:solidFill>
                  <a:schemeClr val="tx1"/>
                </a:solidFill>
                <a:latin typeface="Times New Roman" panose="02020603050405020304" pitchFamily="18" charset="0"/>
                <a:cs typeface="Times New Roman" panose="02020603050405020304" pitchFamily="18" charset="0"/>
              </a:endParaRPr>
            </a:p>
          </p:txBody>
        </p:sp>
        <p:sp>
          <p:nvSpPr>
            <p:cNvPr id="8" name="橢圓 7">
              <a:extLst>
                <a:ext uri="{FF2B5EF4-FFF2-40B4-BE49-F238E27FC236}">
                  <a16:creationId xmlns:a16="http://schemas.microsoft.com/office/drawing/2014/main" id="{91DBF11C-C3B7-DDFA-02AC-AC825019B397}"/>
                </a:ext>
              </a:extLst>
            </p:cNvPr>
            <p:cNvSpPr/>
            <p:nvPr/>
          </p:nvSpPr>
          <p:spPr>
            <a:xfrm>
              <a:off x="6096000" y="2285854"/>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dirty="0" err="1">
                  <a:solidFill>
                    <a:schemeClr val="tx1"/>
                  </a:solidFill>
                  <a:latin typeface="Times New Roman" panose="02020603050405020304" pitchFamily="18" charset="0"/>
                  <a:cs typeface="Times New Roman" panose="02020603050405020304" pitchFamily="18" charset="0"/>
                </a:rPr>
                <a:t>bba</a:t>
              </a:r>
              <a:endParaRPr lang="zh-TW" altLang="en-US" sz="4400" dirty="0">
                <a:solidFill>
                  <a:schemeClr val="tx1"/>
                </a:solidFill>
                <a:latin typeface="Times New Roman" panose="02020603050405020304" pitchFamily="18" charset="0"/>
                <a:cs typeface="Times New Roman" panose="02020603050405020304" pitchFamily="18" charset="0"/>
              </a:endParaRPr>
            </a:p>
          </p:txBody>
        </p:sp>
        <p:sp>
          <p:nvSpPr>
            <p:cNvPr id="9" name="橢圓 8">
              <a:extLst>
                <a:ext uri="{FF2B5EF4-FFF2-40B4-BE49-F238E27FC236}">
                  <a16:creationId xmlns:a16="http://schemas.microsoft.com/office/drawing/2014/main" id="{B0F81679-D2F7-134E-2DCF-97F6E2F7667B}"/>
                </a:ext>
              </a:extLst>
            </p:cNvPr>
            <p:cNvSpPr/>
            <p:nvPr/>
          </p:nvSpPr>
          <p:spPr>
            <a:xfrm>
              <a:off x="2272496" y="4248153"/>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dirty="0">
                  <a:solidFill>
                    <a:schemeClr val="tx1"/>
                  </a:solidFill>
                  <a:latin typeface="Times New Roman" panose="02020603050405020304" pitchFamily="18" charset="0"/>
                  <a:cs typeface="Times New Roman" panose="02020603050405020304" pitchFamily="18" charset="0"/>
                </a:rPr>
                <a:t>ab</a:t>
              </a:r>
              <a:r>
                <a:rPr lang="en-US" altLang="zh-TW" sz="4400" dirty="0">
                  <a:solidFill>
                    <a:srgbClr val="0070C0"/>
                  </a:solidFill>
                  <a:latin typeface="Times New Roman" panose="02020603050405020304" pitchFamily="18" charset="0"/>
                  <a:cs typeface="Times New Roman" panose="02020603050405020304" pitchFamily="18" charset="0"/>
                </a:rPr>
                <a:t>b</a:t>
              </a:r>
              <a:endParaRPr lang="zh-TW" altLang="en-US" sz="4400" dirty="0">
                <a:solidFill>
                  <a:srgbClr val="0070C0"/>
                </a:solidFill>
                <a:latin typeface="Times New Roman" panose="02020603050405020304" pitchFamily="18" charset="0"/>
                <a:cs typeface="Times New Roman" panose="02020603050405020304" pitchFamily="18" charset="0"/>
              </a:endParaRPr>
            </a:p>
          </p:txBody>
        </p:sp>
        <p:sp>
          <p:nvSpPr>
            <p:cNvPr id="10" name="橢圓 9">
              <a:extLst>
                <a:ext uri="{FF2B5EF4-FFF2-40B4-BE49-F238E27FC236}">
                  <a16:creationId xmlns:a16="http://schemas.microsoft.com/office/drawing/2014/main" id="{0FF3C9CA-70BA-DB19-509A-0884537C3B41}"/>
                </a:ext>
              </a:extLst>
            </p:cNvPr>
            <p:cNvSpPr/>
            <p:nvPr/>
          </p:nvSpPr>
          <p:spPr>
            <a:xfrm>
              <a:off x="6096000" y="4248152"/>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b="1" dirty="0" err="1">
                  <a:solidFill>
                    <a:srgbClr val="FF0000"/>
                  </a:solidFill>
                  <a:latin typeface="Times New Roman" panose="02020603050405020304" pitchFamily="18" charset="0"/>
                  <a:cs typeface="Times New Roman" panose="02020603050405020304" pitchFamily="18" charset="0"/>
                </a:rPr>
                <a:t>bab</a:t>
              </a:r>
              <a:endParaRPr lang="zh-TW" altLang="en-US" sz="4400" b="1" dirty="0">
                <a:solidFill>
                  <a:srgbClr val="FF0000"/>
                </a:solidFill>
                <a:latin typeface="Times New Roman" panose="02020603050405020304" pitchFamily="18" charset="0"/>
                <a:cs typeface="Times New Roman" panose="02020603050405020304" pitchFamily="18" charset="0"/>
              </a:endParaRPr>
            </a:p>
          </p:txBody>
        </p:sp>
        <p:sp>
          <p:nvSpPr>
            <p:cNvPr id="11" name="橢圓 10">
              <a:extLst>
                <a:ext uri="{FF2B5EF4-FFF2-40B4-BE49-F238E27FC236}">
                  <a16:creationId xmlns:a16="http://schemas.microsoft.com/office/drawing/2014/main" id="{46B3A515-A954-9CE8-2EAE-483239C98214}"/>
                </a:ext>
              </a:extLst>
            </p:cNvPr>
            <p:cNvSpPr/>
            <p:nvPr/>
          </p:nvSpPr>
          <p:spPr>
            <a:xfrm>
              <a:off x="9222128" y="4248152"/>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dirty="0">
                  <a:solidFill>
                    <a:schemeClr val="tx1"/>
                  </a:solidFill>
                  <a:latin typeface="Times New Roman" panose="02020603050405020304" pitchFamily="18" charset="0"/>
                  <a:cs typeface="Times New Roman" panose="02020603050405020304" pitchFamily="18" charset="0"/>
                </a:rPr>
                <a:t>ab</a:t>
              </a:r>
              <a:r>
                <a:rPr lang="en-US" altLang="zh-TW" sz="4400" dirty="0">
                  <a:solidFill>
                    <a:srgbClr val="0070C0"/>
                  </a:solidFill>
                  <a:latin typeface="Times New Roman" panose="02020603050405020304" pitchFamily="18" charset="0"/>
                  <a:cs typeface="Times New Roman" panose="02020603050405020304" pitchFamily="18" charset="0"/>
                </a:rPr>
                <a:t>a</a:t>
              </a:r>
              <a:endParaRPr lang="zh-TW" altLang="en-US" sz="4400" dirty="0">
                <a:solidFill>
                  <a:srgbClr val="0070C0"/>
                </a:solidFill>
                <a:latin typeface="Times New Roman" panose="02020603050405020304" pitchFamily="18" charset="0"/>
                <a:cs typeface="Times New Roman" panose="02020603050405020304" pitchFamily="18" charset="0"/>
              </a:endParaRPr>
            </a:p>
          </p:txBody>
        </p:sp>
        <p:cxnSp>
          <p:nvCxnSpPr>
            <p:cNvPr id="13" name="直線單箭頭接點 12">
              <a:extLst>
                <a:ext uri="{FF2B5EF4-FFF2-40B4-BE49-F238E27FC236}">
                  <a16:creationId xmlns:a16="http://schemas.microsoft.com/office/drawing/2014/main" id="{2F8D5AD7-EA34-A5BF-7736-086E487D9FDB}"/>
                </a:ext>
              </a:extLst>
            </p:cNvPr>
            <p:cNvCxnSpPr>
              <a:stCxn id="7" idx="6"/>
              <a:endCxn id="8" idx="2"/>
            </p:cNvCxnSpPr>
            <p:nvPr/>
          </p:nvCxnSpPr>
          <p:spPr>
            <a:xfrm>
              <a:off x="3823504" y="2827362"/>
              <a:ext cx="2272496" cy="1"/>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接點: 弧形 18">
              <a:extLst>
                <a:ext uri="{FF2B5EF4-FFF2-40B4-BE49-F238E27FC236}">
                  <a16:creationId xmlns:a16="http://schemas.microsoft.com/office/drawing/2014/main" id="{7224708F-E9BB-BC4D-33BE-09E9A212D8FF}"/>
                </a:ext>
              </a:extLst>
            </p:cNvPr>
            <p:cNvCxnSpPr>
              <a:cxnSpLocks/>
              <a:stCxn id="7" idx="1"/>
              <a:endCxn id="7" idx="7"/>
            </p:cNvCxnSpPr>
            <p:nvPr/>
          </p:nvCxnSpPr>
          <p:spPr>
            <a:xfrm rot="5400000" flipH="1" flipV="1">
              <a:off x="3048000" y="1896093"/>
              <a:ext cx="12700" cy="1096728"/>
            </a:xfrm>
            <a:prstGeom prst="curvedConnector3">
              <a:avLst>
                <a:gd name="adj1" fmla="val 6329858"/>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單箭頭接點 22">
              <a:extLst>
                <a:ext uri="{FF2B5EF4-FFF2-40B4-BE49-F238E27FC236}">
                  <a16:creationId xmlns:a16="http://schemas.microsoft.com/office/drawing/2014/main" id="{822F982D-3214-F22B-B348-23829DC2EC5E}"/>
                </a:ext>
              </a:extLst>
            </p:cNvPr>
            <p:cNvCxnSpPr>
              <a:stCxn id="9" idx="0"/>
              <a:endCxn id="7" idx="4"/>
            </p:cNvCxnSpPr>
            <p:nvPr/>
          </p:nvCxnSpPr>
          <p:spPr>
            <a:xfrm flipV="1">
              <a:off x="3048000" y="3368870"/>
              <a:ext cx="0" cy="879283"/>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單箭頭接點 24">
              <a:extLst>
                <a:ext uri="{FF2B5EF4-FFF2-40B4-BE49-F238E27FC236}">
                  <a16:creationId xmlns:a16="http://schemas.microsoft.com/office/drawing/2014/main" id="{9CF2EC26-CD21-CE10-2169-B85CD1465E0F}"/>
                </a:ext>
              </a:extLst>
            </p:cNvPr>
            <p:cNvCxnSpPr>
              <a:stCxn id="10" idx="2"/>
              <a:endCxn id="9" idx="6"/>
            </p:cNvCxnSpPr>
            <p:nvPr/>
          </p:nvCxnSpPr>
          <p:spPr>
            <a:xfrm flipH="1">
              <a:off x="3823504" y="4789661"/>
              <a:ext cx="2272496" cy="1"/>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單箭頭接點 26">
              <a:extLst>
                <a:ext uri="{FF2B5EF4-FFF2-40B4-BE49-F238E27FC236}">
                  <a16:creationId xmlns:a16="http://schemas.microsoft.com/office/drawing/2014/main" id="{2DD2433E-2094-2AD0-2FBE-33A38DAC6B15}"/>
                </a:ext>
              </a:extLst>
            </p:cNvPr>
            <p:cNvCxnSpPr>
              <a:stCxn id="8" idx="4"/>
              <a:endCxn id="10" idx="0"/>
            </p:cNvCxnSpPr>
            <p:nvPr/>
          </p:nvCxnSpPr>
          <p:spPr>
            <a:xfrm>
              <a:off x="6871504" y="3368871"/>
              <a:ext cx="0" cy="879281"/>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單箭頭接點 30">
              <a:extLst>
                <a:ext uri="{FF2B5EF4-FFF2-40B4-BE49-F238E27FC236}">
                  <a16:creationId xmlns:a16="http://schemas.microsoft.com/office/drawing/2014/main" id="{BCD716C3-C06B-033F-1154-730CFE1FB353}"/>
                </a:ext>
              </a:extLst>
            </p:cNvPr>
            <p:cNvCxnSpPr>
              <a:stCxn id="9" idx="7"/>
              <a:endCxn id="8" idx="3"/>
            </p:cNvCxnSpPr>
            <p:nvPr/>
          </p:nvCxnSpPr>
          <p:spPr>
            <a:xfrm flipV="1">
              <a:off x="3596364" y="3210267"/>
              <a:ext cx="2726776" cy="1196490"/>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接點: 弧形 32">
              <a:extLst>
                <a:ext uri="{FF2B5EF4-FFF2-40B4-BE49-F238E27FC236}">
                  <a16:creationId xmlns:a16="http://schemas.microsoft.com/office/drawing/2014/main" id="{9FA58B0F-DB40-349F-F3C7-BF47CB06643F}"/>
                </a:ext>
              </a:extLst>
            </p:cNvPr>
            <p:cNvCxnSpPr>
              <a:stCxn id="10" idx="7"/>
              <a:endCxn id="11" idx="1"/>
            </p:cNvCxnSpPr>
            <p:nvPr/>
          </p:nvCxnSpPr>
          <p:spPr>
            <a:xfrm rot="5400000" flipH="1" flipV="1">
              <a:off x="8434568" y="3392056"/>
              <a:ext cx="12700" cy="2029400"/>
            </a:xfrm>
            <a:prstGeom prst="curvedConnector3">
              <a:avLst>
                <a:gd name="adj1" fmla="val 3048850"/>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接點: 弧形 34">
              <a:extLst>
                <a:ext uri="{FF2B5EF4-FFF2-40B4-BE49-F238E27FC236}">
                  <a16:creationId xmlns:a16="http://schemas.microsoft.com/office/drawing/2014/main" id="{1776456C-0997-0074-7D03-1A7702A3ACC2}"/>
                </a:ext>
              </a:extLst>
            </p:cNvPr>
            <p:cNvCxnSpPr>
              <a:stCxn id="11" idx="3"/>
              <a:endCxn id="10" idx="5"/>
            </p:cNvCxnSpPr>
            <p:nvPr/>
          </p:nvCxnSpPr>
          <p:spPr>
            <a:xfrm rot="5400000">
              <a:off x="8434568" y="4157865"/>
              <a:ext cx="12700" cy="2029400"/>
            </a:xfrm>
            <a:prstGeom prst="curvedConnector3">
              <a:avLst>
                <a:gd name="adj1" fmla="val 3048850"/>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6" name="文字方塊 45">
              <a:extLst>
                <a:ext uri="{FF2B5EF4-FFF2-40B4-BE49-F238E27FC236}">
                  <a16:creationId xmlns:a16="http://schemas.microsoft.com/office/drawing/2014/main" id="{5ABF4A48-F152-BF1E-8E35-668E761B16F8}"/>
                </a:ext>
              </a:extLst>
            </p:cNvPr>
            <p:cNvSpPr txBox="1"/>
            <p:nvPr/>
          </p:nvSpPr>
          <p:spPr>
            <a:xfrm>
              <a:off x="4774193" y="2349272"/>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2</a:t>
              </a:r>
              <a:endParaRPr lang="zh-TW" altLang="en-US" sz="2800" dirty="0">
                <a:latin typeface="Times New Roman" panose="02020603050405020304" pitchFamily="18" charset="0"/>
                <a:cs typeface="Times New Roman" panose="02020603050405020304" pitchFamily="18" charset="0"/>
              </a:endParaRPr>
            </a:p>
          </p:txBody>
        </p:sp>
        <p:sp>
          <p:nvSpPr>
            <p:cNvPr id="47" name="文字方塊 46">
              <a:extLst>
                <a:ext uri="{FF2B5EF4-FFF2-40B4-BE49-F238E27FC236}">
                  <a16:creationId xmlns:a16="http://schemas.microsoft.com/office/drawing/2014/main" id="{1C39BA27-9573-01F1-32B0-FB894D96980F}"/>
                </a:ext>
              </a:extLst>
            </p:cNvPr>
            <p:cNvSpPr txBox="1"/>
            <p:nvPr/>
          </p:nvSpPr>
          <p:spPr>
            <a:xfrm>
              <a:off x="6871503" y="3505956"/>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3</a:t>
              </a:r>
              <a:endParaRPr lang="zh-TW" altLang="en-US" sz="2800" dirty="0">
                <a:latin typeface="Times New Roman" panose="02020603050405020304" pitchFamily="18" charset="0"/>
                <a:cs typeface="Times New Roman" panose="02020603050405020304" pitchFamily="18" charset="0"/>
              </a:endParaRPr>
            </a:p>
          </p:txBody>
        </p:sp>
        <p:sp>
          <p:nvSpPr>
            <p:cNvPr id="48" name="文字方塊 47">
              <a:extLst>
                <a:ext uri="{FF2B5EF4-FFF2-40B4-BE49-F238E27FC236}">
                  <a16:creationId xmlns:a16="http://schemas.microsoft.com/office/drawing/2014/main" id="{7741CC07-B37A-6096-3733-321F593A538D}"/>
                </a:ext>
              </a:extLst>
            </p:cNvPr>
            <p:cNvSpPr txBox="1"/>
            <p:nvPr/>
          </p:nvSpPr>
          <p:spPr>
            <a:xfrm>
              <a:off x="4774193" y="4789660"/>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3</a:t>
              </a:r>
              <a:endParaRPr lang="zh-TW" altLang="en-US" sz="2800" dirty="0">
                <a:latin typeface="Times New Roman" panose="02020603050405020304" pitchFamily="18" charset="0"/>
                <a:cs typeface="Times New Roman" panose="02020603050405020304" pitchFamily="18" charset="0"/>
              </a:endParaRPr>
            </a:p>
          </p:txBody>
        </p:sp>
        <p:sp>
          <p:nvSpPr>
            <p:cNvPr id="49" name="文字方塊 48">
              <a:extLst>
                <a:ext uri="{FF2B5EF4-FFF2-40B4-BE49-F238E27FC236}">
                  <a16:creationId xmlns:a16="http://schemas.microsoft.com/office/drawing/2014/main" id="{65D4C00A-4D7B-57F9-D42D-3B62075BB6C4}"/>
                </a:ext>
              </a:extLst>
            </p:cNvPr>
            <p:cNvSpPr txBox="1"/>
            <p:nvPr/>
          </p:nvSpPr>
          <p:spPr>
            <a:xfrm>
              <a:off x="2683798" y="3546901"/>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2</a:t>
              </a:r>
              <a:endParaRPr lang="zh-TW" altLang="en-US" sz="2800" dirty="0">
                <a:latin typeface="Times New Roman" panose="02020603050405020304" pitchFamily="18" charset="0"/>
                <a:cs typeface="Times New Roman" panose="02020603050405020304" pitchFamily="18" charset="0"/>
              </a:endParaRPr>
            </a:p>
          </p:txBody>
        </p:sp>
        <p:sp>
          <p:nvSpPr>
            <p:cNvPr id="50" name="文字方塊 49">
              <a:extLst>
                <a:ext uri="{FF2B5EF4-FFF2-40B4-BE49-F238E27FC236}">
                  <a16:creationId xmlns:a16="http://schemas.microsoft.com/office/drawing/2014/main" id="{65A84371-742C-6A03-37F2-C09EFFA243DC}"/>
                </a:ext>
              </a:extLst>
            </p:cNvPr>
            <p:cNvSpPr txBox="1"/>
            <p:nvPr/>
          </p:nvSpPr>
          <p:spPr>
            <a:xfrm>
              <a:off x="4507778" y="3370342"/>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51" name="文字方塊 50">
              <a:extLst>
                <a:ext uri="{FF2B5EF4-FFF2-40B4-BE49-F238E27FC236}">
                  <a16:creationId xmlns:a16="http://schemas.microsoft.com/office/drawing/2014/main" id="{6302518C-EBE5-8B71-140F-0B110507E7C5}"/>
                </a:ext>
              </a:extLst>
            </p:cNvPr>
            <p:cNvSpPr txBox="1"/>
            <p:nvPr/>
          </p:nvSpPr>
          <p:spPr>
            <a:xfrm>
              <a:off x="8258817" y="3546901"/>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52" name="文字方塊 51">
              <a:extLst>
                <a:ext uri="{FF2B5EF4-FFF2-40B4-BE49-F238E27FC236}">
                  <a16:creationId xmlns:a16="http://schemas.microsoft.com/office/drawing/2014/main" id="{B7B54F53-69BD-B874-61D7-C3720A0CC7FE}"/>
                </a:ext>
              </a:extLst>
            </p:cNvPr>
            <p:cNvSpPr txBox="1"/>
            <p:nvPr/>
          </p:nvSpPr>
          <p:spPr>
            <a:xfrm>
              <a:off x="8258817" y="5504947"/>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53" name="文字方塊 52">
              <a:extLst>
                <a:ext uri="{FF2B5EF4-FFF2-40B4-BE49-F238E27FC236}">
                  <a16:creationId xmlns:a16="http://schemas.microsoft.com/office/drawing/2014/main" id="{B9B5E46E-FE1F-09A5-E4ED-21AF25513528}"/>
                </a:ext>
              </a:extLst>
            </p:cNvPr>
            <p:cNvSpPr txBox="1"/>
            <p:nvPr/>
          </p:nvSpPr>
          <p:spPr>
            <a:xfrm>
              <a:off x="2272496" y="1690688"/>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grpSp>
      <p:sp>
        <p:nvSpPr>
          <p:cNvPr id="3" name="矩形 2">
            <a:extLst>
              <a:ext uri="{FF2B5EF4-FFF2-40B4-BE49-F238E27FC236}">
                <a16:creationId xmlns:a16="http://schemas.microsoft.com/office/drawing/2014/main" id="{677BED58-C8F0-A46B-52F4-64B3CE6C6F0A}"/>
              </a:ext>
            </a:extLst>
          </p:cNvPr>
          <p:cNvSpPr/>
          <p:nvPr/>
        </p:nvSpPr>
        <p:spPr>
          <a:xfrm>
            <a:off x="8014102" y="1920542"/>
            <a:ext cx="2700000" cy="900000"/>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2800" dirty="0">
                <a:solidFill>
                  <a:schemeClr val="tx1"/>
                </a:solidFill>
                <a:latin typeface="Times New Roman" panose="02020603050405020304" pitchFamily="18" charset="0"/>
                <a:cs typeface="Times New Roman" panose="02020603050405020304" pitchFamily="18" charset="0"/>
              </a:rPr>
              <a:t>60%</a:t>
            </a:r>
            <a:endParaRPr lang="zh-TW" altLang="en-US" sz="2800" dirty="0">
              <a:solidFill>
                <a:schemeClr val="tx1"/>
              </a:solidFill>
              <a:latin typeface="Times New Roman" panose="02020603050405020304" pitchFamily="18" charset="0"/>
              <a:cs typeface="Times New Roman" panose="02020603050405020304" pitchFamily="18" charset="0"/>
            </a:endParaRPr>
          </a:p>
        </p:txBody>
      </p:sp>
      <p:sp>
        <p:nvSpPr>
          <p:cNvPr id="6" name="矩形 5">
            <a:extLst>
              <a:ext uri="{FF2B5EF4-FFF2-40B4-BE49-F238E27FC236}">
                <a16:creationId xmlns:a16="http://schemas.microsoft.com/office/drawing/2014/main" id="{546D9DDB-4916-652D-6471-D134A32D9DAB}"/>
              </a:ext>
            </a:extLst>
          </p:cNvPr>
          <p:cNvSpPr/>
          <p:nvPr/>
        </p:nvSpPr>
        <p:spPr>
          <a:xfrm>
            <a:off x="10714102" y="1920379"/>
            <a:ext cx="900000" cy="900000"/>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2800" dirty="0">
                <a:solidFill>
                  <a:schemeClr val="tx1"/>
                </a:solidFill>
                <a:latin typeface="Times New Roman" panose="02020603050405020304" pitchFamily="18" charset="0"/>
                <a:cs typeface="Times New Roman" panose="02020603050405020304" pitchFamily="18" charset="0"/>
              </a:rPr>
              <a:t>20%</a:t>
            </a:r>
            <a:endParaRPr lang="zh-TW" altLang="en-US" sz="2800" dirty="0">
              <a:solidFill>
                <a:schemeClr val="tx1"/>
              </a:solidFill>
              <a:latin typeface="Times New Roman" panose="02020603050405020304" pitchFamily="18" charset="0"/>
              <a:cs typeface="Times New Roman" panose="02020603050405020304" pitchFamily="18" charset="0"/>
            </a:endParaRPr>
          </a:p>
        </p:txBody>
      </p:sp>
      <p:sp>
        <p:nvSpPr>
          <p:cNvPr id="12" name="文字方塊 11">
            <a:extLst>
              <a:ext uri="{FF2B5EF4-FFF2-40B4-BE49-F238E27FC236}">
                <a16:creationId xmlns:a16="http://schemas.microsoft.com/office/drawing/2014/main" id="{46849914-8837-057B-2A6F-A6C355F7AD75}"/>
              </a:ext>
            </a:extLst>
          </p:cNvPr>
          <p:cNvSpPr txBox="1"/>
          <p:nvPr/>
        </p:nvSpPr>
        <p:spPr>
          <a:xfrm>
            <a:off x="9143529" y="1279241"/>
            <a:ext cx="441146" cy="707886"/>
          </a:xfrm>
          <a:prstGeom prst="rect">
            <a:avLst/>
          </a:prstGeom>
          <a:noFill/>
        </p:spPr>
        <p:txBody>
          <a:bodyPr wrap="none" rtlCol="0">
            <a:spAutoFit/>
          </a:bodyPr>
          <a:lstStyle/>
          <a:p>
            <a:r>
              <a:rPr lang="en-US" altLang="zh-TW" sz="4000" dirty="0">
                <a:latin typeface="Times New Roman" panose="02020603050405020304" pitchFamily="18" charset="0"/>
                <a:cs typeface="Times New Roman" panose="02020603050405020304" pitchFamily="18" charset="0"/>
              </a:rPr>
              <a:t>b</a:t>
            </a:r>
            <a:endParaRPr lang="zh-TW" altLang="en-US" sz="4000" dirty="0">
              <a:latin typeface="Times New Roman" panose="02020603050405020304" pitchFamily="18" charset="0"/>
              <a:cs typeface="Times New Roman" panose="02020603050405020304" pitchFamily="18" charset="0"/>
            </a:endParaRPr>
          </a:p>
        </p:txBody>
      </p:sp>
      <p:sp>
        <p:nvSpPr>
          <p:cNvPr id="14" name="文字方塊 13">
            <a:extLst>
              <a:ext uri="{FF2B5EF4-FFF2-40B4-BE49-F238E27FC236}">
                <a16:creationId xmlns:a16="http://schemas.microsoft.com/office/drawing/2014/main" id="{354A508D-B0C8-D7CA-5874-A0E771D9D622}"/>
              </a:ext>
            </a:extLst>
          </p:cNvPr>
          <p:cNvSpPr txBox="1"/>
          <p:nvPr/>
        </p:nvSpPr>
        <p:spPr>
          <a:xfrm>
            <a:off x="10944537" y="1279241"/>
            <a:ext cx="412292" cy="707886"/>
          </a:xfrm>
          <a:prstGeom prst="rect">
            <a:avLst/>
          </a:prstGeom>
          <a:noFill/>
        </p:spPr>
        <p:txBody>
          <a:bodyPr wrap="none" rtlCol="0">
            <a:spAutoFit/>
          </a:bodyPr>
          <a:lstStyle/>
          <a:p>
            <a:r>
              <a:rPr lang="en-US" altLang="zh-TW" sz="4000" dirty="0">
                <a:latin typeface="Times New Roman" panose="02020603050405020304" pitchFamily="18" charset="0"/>
                <a:cs typeface="Times New Roman" panose="02020603050405020304" pitchFamily="18" charset="0"/>
              </a:rPr>
              <a:t>a</a:t>
            </a:r>
            <a:endParaRPr lang="zh-TW" altLang="en-US" sz="4000" dirty="0">
              <a:latin typeface="Times New Roman" panose="02020603050405020304" pitchFamily="18" charset="0"/>
              <a:cs typeface="Times New Roman" panose="02020603050405020304" pitchFamily="18" charset="0"/>
            </a:endParaRPr>
          </a:p>
        </p:txBody>
      </p:sp>
      <p:grpSp>
        <p:nvGrpSpPr>
          <p:cNvPr id="20" name="群組 19">
            <a:extLst>
              <a:ext uri="{FF2B5EF4-FFF2-40B4-BE49-F238E27FC236}">
                <a16:creationId xmlns:a16="http://schemas.microsoft.com/office/drawing/2014/main" id="{AEA8E662-C3CF-985D-73F5-4B59F6FDD63E}"/>
              </a:ext>
            </a:extLst>
          </p:cNvPr>
          <p:cNvGrpSpPr/>
          <p:nvPr/>
        </p:nvGrpSpPr>
        <p:grpSpPr>
          <a:xfrm>
            <a:off x="8196203" y="3710992"/>
            <a:ext cx="778599" cy="523220"/>
            <a:chOff x="8196203" y="3710992"/>
            <a:chExt cx="778599" cy="523220"/>
          </a:xfrm>
        </p:grpSpPr>
        <p:cxnSp>
          <p:nvCxnSpPr>
            <p:cNvPr id="16" name="直線單箭頭接點 15">
              <a:extLst>
                <a:ext uri="{FF2B5EF4-FFF2-40B4-BE49-F238E27FC236}">
                  <a16:creationId xmlns:a16="http://schemas.microsoft.com/office/drawing/2014/main" id="{9143D9F3-E369-B2BD-38D9-A94950709FA8}"/>
                </a:ext>
              </a:extLst>
            </p:cNvPr>
            <p:cNvCxnSpPr>
              <a:cxnSpLocks/>
              <a:stCxn id="51" idx="3"/>
              <a:endCxn id="17" idx="1"/>
            </p:cNvCxnSpPr>
            <p:nvPr/>
          </p:nvCxnSpPr>
          <p:spPr>
            <a:xfrm>
              <a:off x="8196203" y="3972602"/>
              <a:ext cx="41439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文字方塊 16">
              <a:extLst>
                <a:ext uri="{FF2B5EF4-FFF2-40B4-BE49-F238E27FC236}">
                  <a16:creationId xmlns:a16="http://schemas.microsoft.com/office/drawing/2014/main" id="{D35F6D44-360F-BAB0-3CA5-4FDECE9F4DAB}"/>
                </a:ext>
              </a:extLst>
            </p:cNvPr>
            <p:cNvSpPr txBox="1"/>
            <p:nvPr/>
          </p:nvSpPr>
          <p:spPr>
            <a:xfrm>
              <a:off x="8610600" y="3710992"/>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2</a:t>
              </a:r>
              <a:endParaRPr lang="zh-TW" altLang="en-US" sz="2800"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3034645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286B7D-C287-0B47-EA4F-425D62CCD98F}"/>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6F893156-9AF0-00EE-2E74-AB89912BC993}"/>
              </a:ext>
            </a:extLst>
          </p:cNvPr>
          <p:cNvSpPr>
            <a:spLocks noGrp="1"/>
          </p:cNvSpPr>
          <p:nvPr>
            <p:ph type="title"/>
          </p:nvPr>
        </p:nvSpPr>
        <p:spPr/>
        <p:txBody>
          <a:bodyPr>
            <a:normAutofit/>
          </a:bodyPr>
          <a:lstStyle/>
          <a:p>
            <a:r>
              <a:rPr kumimoji="1" lang="en-US" altLang="zh-TW" sz="4000" b="1" dirty="0">
                <a:latin typeface="Times New Roman" panose="02020603050405020304" pitchFamily="18" charset="0"/>
                <a:cs typeface="Times New Roman" panose="02020603050405020304" pitchFamily="18" charset="0"/>
              </a:rPr>
              <a:t>Escape Probabilities</a:t>
            </a:r>
            <a:endParaRPr kumimoji="1" lang="zh-TW" altLang="en-US" sz="4000" b="1" dirty="0">
              <a:latin typeface="Times New Roman" panose="02020603050405020304" pitchFamily="18" charset="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3F1EC2EF-E798-D55A-8A5F-C80501F780CC}"/>
              </a:ext>
            </a:extLst>
          </p:cNvPr>
          <p:cNvSpPr>
            <a:spLocks noGrp="1"/>
          </p:cNvSpPr>
          <p:nvPr>
            <p:ph type="sldNum" sz="quarter" idx="12"/>
          </p:nvPr>
        </p:nvSpPr>
        <p:spPr/>
        <p:txBody>
          <a:bodyPr/>
          <a:lstStyle/>
          <a:p>
            <a:fld id="{37D7E222-40AC-AD4D-BFFA-C06E99EC5475}" type="slidenum">
              <a:rPr kumimoji="1" lang="zh-TW" altLang="en-US" smtClean="0"/>
              <a:t>8</a:t>
            </a:fld>
            <a:endParaRPr kumimoji="1" lang="zh-TW" altLang="en-US" dirty="0"/>
          </a:p>
        </p:txBody>
      </p:sp>
      <p:sp>
        <p:nvSpPr>
          <p:cNvPr id="3" name="文字方塊 2">
            <a:extLst>
              <a:ext uri="{FF2B5EF4-FFF2-40B4-BE49-F238E27FC236}">
                <a16:creationId xmlns:a16="http://schemas.microsoft.com/office/drawing/2014/main" id="{B3AFEBD6-09DF-BE3E-1166-C7254146512B}"/>
              </a:ext>
            </a:extLst>
          </p:cNvPr>
          <p:cNvSpPr txBox="1"/>
          <p:nvPr/>
        </p:nvSpPr>
        <p:spPr>
          <a:xfrm>
            <a:off x="418713" y="1650134"/>
            <a:ext cx="5795389" cy="707886"/>
          </a:xfrm>
          <a:prstGeom prst="rect">
            <a:avLst/>
          </a:prstGeom>
          <a:noFill/>
        </p:spPr>
        <p:txBody>
          <a:bodyPr wrap="square" rtlCol="0">
            <a:spAutoFit/>
          </a:bodyPr>
          <a:lstStyle/>
          <a:p>
            <a:r>
              <a:rPr lang="en-US" altLang="zh-TW" sz="4000" dirty="0">
                <a:latin typeface="Times New Roman" panose="02020603050405020304" pitchFamily="18" charset="0"/>
                <a:cs typeface="Times New Roman" panose="02020603050405020304" pitchFamily="18" charset="0"/>
              </a:rPr>
              <a:t>…</a:t>
            </a:r>
            <a:r>
              <a:rPr lang="en-US" altLang="zh-TW" sz="4000" dirty="0" err="1">
                <a:latin typeface="Times New Roman" panose="02020603050405020304" pitchFamily="18" charset="0"/>
                <a:cs typeface="Times New Roman" panose="02020603050405020304" pitchFamily="18" charset="0"/>
              </a:rPr>
              <a:t>b</a:t>
            </a:r>
            <a:r>
              <a:rPr lang="en-US" altLang="zh-TW" sz="4000" b="1" dirty="0" err="1">
                <a:solidFill>
                  <a:srgbClr val="FF0000"/>
                </a:solidFill>
                <a:latin typeface="Times New Roman" panose="02020603050405020304" pitchFamily="18" charset="0"/>
                <a:cs typeface="Times New Roman" panose="02020603050405020304" pitchFamily="18" charset="0"/>
              </a:rPr>
              <a:t>aba</a:t>
            </a:r>
            <a:r>
              <a:rPr lang="en-US" altLang="zh-TW" sz="4000" b="1" dirty="0" err="1">
                <a:solidFill>
                  <a:srgbClr val="0070C0"/>
                </a:solidFill>
                <a:latin typeface="Times New Roman" panose="02020603050405020304" pitchFamily="18" charset="0"/>
                <a:cs typeface="Times New Roman" panose="02020603050405020304" pitchFamily="18" charset="0"/>
              </a:rPr>
              <a:t>c</a:t>
            </a:r>
            <a:r>
              <a:rPr lang="en-US" altLang="zh-TW" sz="4000" dirty="0" err="1">
                <a:latin typeface="Times New Roman" panose="02020603050405020304" pitchFamily="18" charset="0"/>
                <a:cs typeface="Times New Roman" panose="02020603050405020304" pitchFamily="18" charset="0"/>
              </a:rPr>
              <a:t>b</a:t>
            </a:r>
            <a:r>
              <a:rPr lang="en-US" altLang="zh-TW" sz="4000" dirty="0">
                <a:latin typeface="Times New Roman" panose="02020603050405020304" pitchFamily="18" charset="0"/>
                <a:cs typeface="Times New Roman" panose="02020603050405020304" pitchFamily="18" charset="0"/>
              </a:rPr>
              <a:t>…,</a:t>
            </a:r>
            <a:r>
              <a:rPr lang="en-US" altLang="zh-TW" sz="4000" b="1" dirty="0">
                <a:solidFill>
                  <a:schemeClr val="accent1"/>
                </a:solidFill>
                <a:latin typeface="Times New Roman" panose="02020603050405020304" pitchFamily="18" charset="0"/>
                <a:cs typeface="Times New Roman" panose="02020603050405020304" pitchFamily="18" charset="0"/>
              </a:rPr>
              <a:t>c</a:t>
            </a:r>
            <a:r>
              <a:rPr lang="en-US" altLang="zh-TW" sz="4000" dirty="0">
                <a:latin typeface="Times New Roman" panose="02020603050405020304" pitchFamily="18" charset="0"/>
                <a:cs typeface="Times New Roman" panose="02020603050405020304" pitchFamily="18" charset="0"/>
              </a:rPr>
              <a:t> never occur</a:t>
            </a:r>
            <a:endParaRPr lang="zh-TW" altLang="en-US" sz="4000" dirty="0">
              <a:latin typeface="Times New Roman" panose="02020603050405020304" pitchFamily="18" charset="0"/>
              <a:cs typeface="Times New Roman" panose="02020603050405020304" pitchFamily="18" charset="0"/>
            </a:endParaRPr>
          </a:p>
        </p:txBody>
      </p:sp>
      <p:grpSp>
        <p:nvGrpSpPr>
          <p:cNvPr id="5" name="群組 4">
            <a:extLst>
              <a:ext uri="{FF2B5EF4-FFF2-40B4-BE49-F238E27FC236}">
                <a16:creationId xmlns:a16="http://schemas.microsoft.com/office/drawing/2014/main" id="{6EBFE878-3190-2A07-5D9A-C7B9B457A2F6}"/>
              </a:ext>
            </a:extLst>
          </p:cNvPr>
          <p:cNvGrpSpPr/>
          <p:nvPr/>
        </p:nvGrpSpPr>
        <p:grpSpPr>
          <a:xfrm>
            <a:off x="352546" y="2443718"/>
            <a:ext cx="8500640" cy="4337479"/>
            <a:chOff x="2272496" y="1690688"/>
            <a:chExt cx="8500640" cy="4337479"/>
          </a:xfrm>
        </p:grpSpPr>
        <p:sp>
          <p:nvSpPr>
            <p:cNvPr id="6" name="橢圓 5">
              <a:extLst>
                <a:ext uri="{FF2B5EF4-FFF2-40B4-BE49-F238E27FC236}">
                  <a16:creationId xmlns:a16="http://schemas.microsoft.com/office/drawing/2014/main" id="{FF583C67-53F2-2A5F-53F7-92B148D02B5E}"/>
                </a:ext>
              </a:extLst>
            </p:cNvPr>
            <p:cNvSpPr/>
            <p:nvPr/>
          </p:nvSpPr>
          <p:spPr>
            <a:xfrm>
              <a:off x="2272496" y="2285853"/>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dirty="0" err="1">
                  <a:solidFill>
                    <a:schemeClr val="tx1"/>
                  </a:solidFill>
                  <a:latin typeface="Times New Roman" panose="02020603050405020304" pitchFamily="18" charset="0"/>
                  <a:cs typeface="Times New Roman" panose="02020603050405020304" pitchFamily="18" charset="0"/>
                </a:rPr>
                <a:t>bbb</a:t>
              </a:r>
              <a:endParaRPr lang="zh-TW" altLang="en-US" sz="4400" dirty="0">
                <a:solidFill>
                  <a:schemeClr val="tx1"/>
                </a:solidFill>
                <a:latin typeface="Times New Roman" panose="02020603050405020304" pitchFamily="18" charset="0"/>
                <a:cs typeface="Times New Roman" panose="02020603050405020304" pitchFamily="18" charset="0"/>
              </a:endParaRPr>
            </a:p>
          </p:txBody>
        </p:sp>
        <p:sp>
          <p:nvSpPr>
            <p:cNvPr id="12" name="橢圓 11">
              <a:extLst>
                <a:ext uri="{FF2B5EF4-FFF2-40B4-BE49-F238E27FC236}">
                  <a16:creationId xmlns:a16="http://schemas.microsoft.com/office/drawing/2014/main" id="{53A51C1D-A0F1-AF14-9E78-DA75989F073A}"/>
                </a:ext>
              </a:extLst>
            </p:cNvPr>
            <p:cNvSpPr/>
            <p:nvPr/>
          </p:nvSpPr>
          <p:spPr>
            <a:xfrm>
              <a:off x="6096000" y="2285854"/>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dirty="0" err="1">
                  <a:solidFill>
                    <a:schemeClr val="tx1"/>
                  </a:solidFill>
                  <a:latin typeface="Times New Roman" panose="02020603050405020304" pitchFamily="18" charset="0"/>
                  <a:cs typeface="Times New Roman" panose="02020603050405020304" pitchFamily="18" charset="0"/>
                </a:rPr>
                <a:t>bba</a:t>
              </a:r>
              <a:endParaRPr lang="zh-TW" altLang="en-US" sz="4400" dirty="0">
                <a:solidFill>
                  <a:schemeClr val="tx1"/>
                </a:solidFill>
                <a:latin typeface="Times New Roman" panose="02020603050405020304" pitchFamily="18" charset="0"/>
                <a:cs typeface="Times New Roman" panose="02020603050405020304" pitchFamily="18" charset="0"/>
              </a:endParaRPr>
            </a:p>
          </p:txBody>
        </p:sp>
        <p:sp>
          <p:nvSpPr>
            <p:cNvPr id="14" name="橢圓 13">
              <a:extLst>
                <a:ext uri="{FF2B5EF4-FFF2-40B4-BE49-F238E27FC236}">
                  <a16:creationId xmlns:a16="http://schemas.microsoft.com/office/drawing/2014/main" id="{D87EACD9-C6F6-9D66-C2A3-53A96A3643C3}"/>
                </a:ext>
              </a:extLst>
            </p:cNvPr>
            <p:cNvSpPr/>
            <p:nvPr/>
          </p:nvSpPr>
          <p:spPr>
            <a:xfrm>
              <a:off x="2272496" y="4248153"/>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dirty="0">
                  <a:solidFill>
                    <a:schemeClr val="tx1"/>
                  </a:solidFill>
                  <a:latin typeface="Times New Roman" panose="02020603050405020304" pitchFamily="18" charset="0"/>
                  <a:cs typeface="Times New Roman" panose="02020603050405020304" pitchFamily="18" charset="0"/>
                </a:rPr>
                <a:t>ab</a:t>
              </a:r>
              <a:r>
                <a:rPr lang="en-US" altLang="zh-TW" sz="4400" dirty="0">
                  <a:solidFill>
                    <a:srgbClr val="0070C0"/>
                  </a:solidFill>
                  <a:latin typeface="Times New Roman" panose="02020603050405020304" pitchFamily="18" charset="0"/>
                  <a:cs typeface="Times New Roman" panose="02020603050405020304" pitchFamily="18" charset="0"/>
                </a:rPr>
                <a:t>b</a:t>
              </a:r>
              <a:endParaRPr lang="zh-TW" altLang="en-US" sz="4400" dirty="0">
                <a:solidFill>
                  <a:srgbClr val="0070C0"/>
                </a:solidFill>
                <a:latin typeface="Times New Roman" panose="02020603050405020304" pitchFamily="18" charset="0"/>
                <a:cs typeface="Times New Roman" panose="02020603050405020304" pitchFamily="18" charset="0"/>
              </a:endParaRPr>
            </a:p>
          </p:txBody>
        </p:sp>
        <p:sp>
          <p:nvSpPr>
            <p:cNvPr id="15" name="橢圓 14">
              <a:extLst>
                <a:ext uri="{FF2B5EF4-FFF2-40B4-BE49-F238E27FC236}">
                  <a16:creationId xmlns:a16="http://schemas.microsoft.com/office/drawing/2014/main" id="{E4FCD092-2D29-7D4A-BA11-137E4A22F944}"/>
                </a:ext>
              </a:extLst>
            </p:cNvPr>
            <p:cNvSpPr/>
            <p:nvPr/>
          </p:nvSpPr>
          <p:spPr>
            <a:xfrm>
              <a:off x="6096000" y="4248152"/>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dirty="0" err="1">
                  <a:solidFill>
                    <a:schemeClr val="tx1"/>
                  </a:solidFill>
                  <a:latin typeface="Times New Roman" panose="02020603050405020304" pitchFamily="18" charset="0"/>
                  <a:cs typeface="Times New Roman" panose="02020603050405020304" pitchFamily="18" charset="0"/>
                </a:rPr>
                <a:t>bab</a:t>
              </a:r>
              <a:endParaRPr lang="zh-TW" altLang="en-US" sz="4400" dirty="0">
                <a:solidFill>
                  <a:schemeClr val="tx1"/>
                </a:solidFill>
                <a:latin typeface="Times New Roman" panose="02020603050405020304" pitchFamily="18" charset="0"/>
                <a:cs typeface="Times New Roman" panose="02020603050405020304" pitchFamily="18" charset="0"/>
              </a:endParaRPr>
            </a:p>
          </p:txBody>
        </p:sp>
        <p:sp>
          <p:nvSpPr>
            <p:cNvPr id="16" name="橢圓 15">
              <a:extLst>
                <a:ext uri="{FF2B5EF4-FFF2-40B4-BE49-F238E27FC236}">
                  <a16:creationId xmlns:a16="http://schemas.microsoft.com/office/drawing/2014/main" id="{3A0F07B9-5169-5947-1822-F9EE0821EBB6}"/>
                </a:ext>
              </a:extLst>
            </p:cNvPr>
            <p:cNvSpPr/>
            <p:nvPr/>
          </p:nvSpPr>
          <p:spPr>
            <a:xfrm>
              <a:off x="9222128" y="4248152"/>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b="1" dirty="0">
                  <a:solidFill>
                    <a:srgbClr val="FF0000"/>
                  </a:solidFill>
                  <a:latin typeface="Times New Roman" panose="02020603050405020304" pitchFamily="18" charset="0"/>
                  <a:cs typeface="Times New Roman" panose="02020603050405020304" pitchFamily="18" charset="0"/>
                </a:rPr>
                <a:t>aba</a:t>
              </a:r>
              <a:endParaRPr lang="zh-TW" altLang="en-US" sz="4400" b="1" dirty="0">
                <a:solidFill>
                  <a:srgbClr val="FF0000"/>
                </a:solidFill>
                <a:latin typeface="Times New Roman" panose="02020603050405020304" pitchFamily="18" charset="0"/>
                <a:cs typeface="Times New Roman" panose="02020603050405020304" pitchFamily="18" charset="0"/>
              </a:endParaRPr>
            </a:p>
          </p:txBody>
        </p:sp>
        <p:cxnSp>
          <p:nvCxnSpPr>
            <p:cNvPr id="17" name="直線單箭頭接點 16">
              <a:extLst>
                <a:ext uri="{FF2B5EF4-FFF2-40B4-BE49-F238E27FC236}">
                  <a16:creationId xmlns:a16="http://schemas.microsoft.com/office/drawing/2014/main" id="{03149074-ABD9-D39E-1206-65C82BD71C1E}"/>
                </a:ext>
              </a:extLst>
            </p:cNvPr>
            <p:cNvCxnSpPr>
              <a:stCxn id="6" idx="6"/>
              <a:endCxn id="12" idx="2"/>
            </p:cNvCxnSpPr>
            <p:nvPr/>
          </p:nvCxnSpPr>
          <p:spPr>
            <a:xfrm>
              <a:off x="3823504" y="2827362"/>
              <a:ext cx="2272496" cy="1"/>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接點: 弧形 17">
              <a:extLst>
                <a:ext uri="{FF2B5EF4-FFF2-40B4-BE49-F238E27FC236}">
                  <a16:creationId xmlns:a16="http://schemas.microsoft.com/office/drawing/2014/main" id="{99C1861D-376C-F05D-6EC0-52785B0F6CEF}"/>
                </a:ext>
              </a:extLst>
            </p:cNvPr>
            <p:cNvCxnSpPr>
              <a:cxnSpLocks/>
              <a:stCxn id="6" idx="1"/>
              <a:endCxn id="6" idx="7"/>
            </p:cNvCxnSpPr>
            <p:nvPr/>
          </p:nvCxnSpPr>
          <p:spPr>
            <a:xfrm rot="5400000" flipH="1" flipV="1">
              <a:off x="3048000" y="1896093"/>
              <a:ext cx="12700" cy="1096728"/>
            </a:xfrm>
            <a:prstGeom prst="curvedConnector3">
              <a:avLst>
                <a:gd name="adj1" fmla="val 6329858"/>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單箭頭接點 19">
              <a:extLst>
                <a:ext uri="{FF2B5EF4-FFF2-40B4-BE49-F238E27FC236}">
                  <a16:creationId xmlns:a16="http://schemas.microsoft.com/office/drawing/2014/main" id="{13001993-66BE-4A72-81C0-9F3AD9A9335F}"/>
                </a:ext>
              </a:extLst>
            </p:cNvPr>
            <p:cNvCxnSpPr>
              <a:stCxn id="14" idx="0"/>
              <a:endCxn id="6" idx="4"/>
            </p:cNvCxnSpPr>
            <p:nvPr/>
          </p:nvCxnSpPr>
          <p:spPr>
            <a:xfrm flipV="1">
              <a:off x="3048000" y="3368870"/>
              <a:ext cx="0" cy="879283"/>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單箭頭接點 20">
              <a:extLst>
                <a:ext uri="{FF2B5EF4-FFF2-40B4-BE49-F238E27FC236}">
                  <a16:creationId xmlns:a16="http://schemas.microsoft.com/office/drawing/2014/main" id="{13DD3830-B6BB-81D1-0F7F-DB676A4C843B}"/>
                </a:ext>
              </a:extLst>
            </p:cNvPr>
            <p:cNvCxnSpPr>
              <a:stCxn id="15" idx="2"/>
              <a:endCxn id="14" idx="6"/>
            </p:cNvCxnSpPr>
            <p:nvPr/>
          </p:nvCxnSpPr>
          <p:spPr>
            <a:xfrm flipH="1">
              <a:off x="3823504" y="4789661"/>
              <a:ext cx="2272496" cy="1"/>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單箭頭接點 21">
              <a:extLst>
                <a:ext uri="{FF2B5EF4-FFF2-40B4-BE49-F238E27FC236}">
                  <a16:creationId xmlns:a16="http://schemas.microsoft.com/office/drawing/2014/main" id="{CD66D856-51C5-46E0-DC90-1FC930058B10}"/>
                </a:ext>
              </a:extLst>
            </p:cNvPr>
            <p:cNvCxnSpPr>
              <a:stCxn id="12" idx="4"/>
              <a:endCxn id="15" idx="0"/>
            </p:cNvCxnSpPr>
            <p:nvPr/>
          </p:nvCxnSpPr>
          <p:spPr>
            <a:xfrm>
              <a:off x="6871504" y="3368871"/>
              <a:ext cx="0" cy="879281"/>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單箭頭接點 23">
              <a:extLst>
                <a:ext uri="{FF2B5EF4-FFF2-40B4-BE49-F238E27FC236}">
                  <a16:creationId xmlns:a16="http://schemas.microsoft.com/office/drawing/2014/main" id="{0F172721-1A95-2292-9CD8-984AE1F3EA64}"/>
                </a:ext>
              </a:extLst>
            </p:cNvPr>
            <p:cNvCxnSpPr>
              <a:stCxn id="14" idx="7"/>
              <a:endCxn id="12" idx="3"/>
            </p:cNvCxnSpPr>
            <p:nvPr/>
          </p:nvCxnSpPr>
          <p:spPr>
            <a:xfrm flipV="1">
              <a:off x="3596364" y="3210267"/>
              <a:ext cx="2726776" cy="1196490"/>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接點: 弧形 25">
              <a:extLst>
                <a:ext uri="{FF2B5EF4-FFF2-40B4-BE49-F238E27FC236}">
                  <a16:creationId xmlns:a16="http://schemas.microsoft.com/office/drawing/2014/main" id="{B1B6F31F-CF29-0E63-CAFA-E32014B7E142}"/>
                </a:ext>
              </a:extLst>
            </p:cNvPr>
            <p:cNvCxnSpPr>
              <a:stCxn id="15" idx="7"/>
              <a:endCxn id="16" idx="1"/>
            </p:cNvCxnSpPr>
            <p:nvPr/>
          </p:nvCxnSpPr>
          <p:spPr>
            <a:xfrm rot="5400000" flipH="1" flipV="1">
              <a:off x="8434568" y="3392056"/>
              <a:ext cx="12700" cy="2029400"/>
            </a:xfrm>
            <a:prstGeom prst="curvedConnector3">
              <a:avLst>
                <a:gd name="adj1" fmla="val 3048850"/>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接點: 弧形 27">
              <a:extLst>
                <a:ext uri="{FF2B5EF4-FFF2-40B4-BE49-F238E27FC236}">
                  <a16:creationId xmlns:a16="http://schemas.microsoft.com/office/drawing/2014/main" id="{19423185-0CD2-1E8B-FC8E-8D2DA19F6AEE}"/>
                </a:ext>
              </a:extLst>
            </p:cNvPr>
            <p:cNvCxnSpPr>
              <a:stCxn id="16" idx="3"/>
              <a:endCxn id="15" idx="5"/>
            </p:cNvCxnSpPr>
            <p:nvPr/>
          </p:nvCxnSpPr>
          <p:spPr>
            <a:xfrm rot="5400000">
              <a:off x="8434568" y="4157865"/>
              <a:ext cx="12700" cy="2029400"/>
            </a:xfrm>
            <a:prstGeom prst="curvedConnector3">
              <a:avLst>
                <a:gd name="adj1" fmla="val 3048850"/>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9" name="文字方塊 28">
              <a:extLst>
                <a:ext uri="{FF2B5EF4-FFF2-40B4-BE49-F238E27FC236}">
                  <a16:creationId xmlns:a16="http://schemas.microsoft.com/office/drawing/2014/main" id="{8B5F7498-C96F-FE67-E94E-8484D0CBE561}"/>
                </a:ext>
              </a:extLst>
            </p:cNvPr>
            <p:cNvSpPr txBox="1"/>
            <p:nvPr/>
          </p:nvSpPr>
          <p:spPr>
            <a:xfrm>
              <a:off x="4774193" y="2349272"/>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2</a:t>
              </a:r>
              <a:endParaRPr lang="zh-TW" altLang="en-US" sz="2800" dirty="0">
                <a:latin typeface="Times New Roman" panose="02020603050405020304" pitchFamily="18" charset="0"/>
                <a:cs typeface="Times New Roman" panose="02020603050405020304" pitchFamily="18" charset="0"/>
              </a:endParaRPr>
            </a:p>
          </p:txBody>
        </p:sp>
        <p:sp>
          <p:nvSpPr>
            <p:cNvPr id="30" name="文字方塊 29">
              <a:extLst>
                <a:ext uri="{FF2B5EF4-FFF2-40B4-BE49-F238E27FC236}">
                  <a16:creationId xmlns:a16="http://schemas.microsoft.com/office/drawing/2014/main" id="{97C5468B-59E5-C689-AF43-791C1A966406}"/>
                </a:ext>
              </a:extLst>
            </p:cNvPr>
            <p:cNvSpPr txBox="1"/>
            <p:nvPr/>
          </p:nvSpPr>
          <p:spPr>
            <a:xfrm>
              <a:off x="6871503" y="3505956"/>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3</a:t>
              </a:r>
              <a:endParaRPr lang="zh-TW" altLang="en-US" sz="2800" dirty="0">
                <a:latin typeface="Times New Roman" panose="02020603050405020304" pitchFamily="18" charset="0"/>
                <a:cs typeface="Times New Roman" panose="02020603050405020304" pitchFamily="18" charset="0"/>
              </a:endParaRPr>
            </a:p>
          </p:txBody>
        </p:sp>
        <p:sp>
          <p:nvSpPr>
            <p:cNvPr id="32" name="文字方塊 31">
              <a:extLst>
                <a:ext uri="{FF2B5EF4-FFF2-40B4-BE49-F238E27FC236}">
                  <a16:creationId xmlns:a16="http://schemas.microsoft.com/office/drawing/2014/main" id="{C8E76E75-FA22-B10B-46E2-EC3F4A0F8915}"/>
                </a:ext>
              </a:extLst>
            </p:cNvPr>
            <p:cNvSpPr txBox="1"/>
            <p:nvPr/>
          </p:nvSpPr>
          <p:spPr>
            <a:xfrm>
              <a:off x="4774193" y="4789660"/>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3</a:t>
              </a:r>
              <a:endParaRPr lang="zh-TW" altLang="en-US" sz="2800" dirty="0">
                <a:latin typeface="Times New Roman" panose="02020603050405020304" pitchFamily="18" charset="0"/>
                <a:cs typeface="Times New Roman" panose="02020603050405020304" pitchFamily="18" charset="0"/>
              </a:endParaRPr>
            </a:p>
          </p:txBody>
        </p:sp>
        <p:sp>
          <p:nvSpPr>
            <p:cNvPr id="34" name="文字方塊 33">
              <a:extLst>
                <a:ext uri="{FF2B5EF4-FFF2-40B4-BE49-F238E27FC236}">
                  <a16:creationId xmlns:a16="http://schemas.microsoft.com/office/drawing/2014/main" id="{A4BB7770-A5D9-3A17-C4A3-EB25A57B883B}"/>
                </a:ext>
              </a:extLst>
            </p:cNvPr>
            <p:cNvSpPr txBox="1"/>
            <p:nvPr/>
          </p:nvSpPr>
          <p:spPr>
            <a:xfrm>
              <a:off x="2683798" y="3546901"/>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2</a:t>
              </a:r>
              <a:endParaRPr lang="zh-TW" altLang="en-US" sz="2800" dirty="0">
                <a:latin typeface="Times New Roman" panose="02020603050405020304" pitchFamily="18" charset="0"/>
                <a:cs typeface="Times New Roman" panose="02020603050405020304" pitchFamily="18" charset="0"/>
              </a:endParaRPr>
            </a:p>
          </p:txBody>
        </p:sp>
        <p:sp>
          <p:nvSpPr>
            <p:cNvPr id="36" name="文字方塊 35">
              <a:extLst>
                <a:ext uri="{FF2B5EF4-FFF2-40B4-BE49-F238E27FC236}">
                  <a16:creationId xmlns:a16="http://schemas.microsoft.com/office/drawing/2014/main" id="{AC3F3305-B296-4931-DF64-FFD7F01F930A}"/>
                </a:ext>
              </a:extLst>
            </p:cNvPr>
            <p:cNvSpPr txBox="1"/>
            <p:nvPr/>
          </p:nvSpPr>
          <p:spPr>
            <a:xfrm>
              <a:off x="4507778" y="3370342"/>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37" name="文字方塊 36">
              <a:extLst>
                <a:ext uri="{FF2B5EF4-FFF2-40B4-BE49-F238E27FC236}">
                  <a16:creationId xmlns:a16="http://schemas.microsoft.com/office/drawing/2014/main" id="{FE39F0D5-8A76-1696-E519-A6BA3317CE51}"/>
                </a:ext>
              </a:extLst>
            </p:cNvPr>
            <p:cNvSpPr txBox="1"/>
            <p:nvPr/>
          </p:nvSpPr>
          <p:spPr>
            <a:xfrm>
              <a:off x="8258817" y="3546901"/>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38" name="文字方塊 37">
              <a:extLst>
                <a:ext uri="{FF2B5EF4-FFF2-40B4-BE49-F238E27FC236}">
                  <a16:creationId xmlns:a16="http://schemas.microsoft.com/office/drawing/2014/main" id="{70CB3AE7-F4F4-253E-301F-4DE89CC61EC8}"/>
                </a:ext>
              </a:extLst>
            </p:cNvPr>
            <p:cNvSpPr txBox="1"/>
            <p:nvPr/>
          </p:nvSpPr>
          <p:spPr>
            <a:xfrm>
              <a:off x="8258817" y="5504947"/>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39" name="文字方塊 38">
              <a:extLst>
                <a:ext uri="{FF2B5EF4-FFF2-40B4-BE49-F238E27FC236}">
                  <a16:creationId xmlns:a16="http://schemas.microsoft.com/office/drawing/2014/main" id="{966E058B-A886-BD0A-30A9-36DFDC3F5E05}"/>
                </a:ext>
              </a:extLst>
            </p:cNvPr>
            <p:cNvSpPr txBox="1"/>
            <p:nvPr/>
          </p:nvSpPr>
          <p:spPr>
            <a:xfrm>
              <a:off x="2272496" y="1690688"/>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grpSp>
      <p:sp>
        <p:nvSpPr>
          <p:cNvPr id="11" name="橢圓 10">
            <a:extLst>
              <a:ext uri="{FF2B5EF4-FFF2-40B4-BE49-F238E27FC236}">
                <a16:creationId xmlns:a16="http://schemas.microsoft.com/office/drawing/2014/main" id="{D69F4618-0D5D-5BFA-AF4D-1A2232AED8DB}"/>
              </a:ext>
            </a:extLst>
          </p:cNvPr>
          <p:cNvSpPr/>
          <p:nvPr/>
        </p:nvSpPr>
        <p:spPr>
          <a:xfrm>
            <a:off x="9740082" y="3175969"/>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dirty="0">
                <a:solidFill>
                  <a:schemeClr val="tx1"/>
                </a:solidFill>
                <a:latin typeface="Times New Roman" panose="02020603050405020304" pitchFamily="18" charset="0"/>
                <a:cs typeface="Times New Roman" panose="02020603050405020304" pitchFamily="18" charset="0"/>
              </a:rPr>
              <a:t>?</a:t>
            </a:r>
            <a:endParaRPr lang="zh-TW" altLang="en-US" sz="4400" dirty="0">
              <a:solidFill>
                <a:schemeClr val="tx1"/>
              </a:solidFill>
              <a:latin typeface="Times New Roman" panose="02020603050405020304" pitchFamily="18" charset="0"/>
              <a:cs typeface="Times New Roman" panose="02020603050405020304" pitchFamily="18" charset="0"/>
            </a:endParaRPr>
          </a:p>
        </p:txBody>
      </p:sp>
      <p:cxnSp>
        <p:nvCxnSpPr>
          <p:cNvPr id="13" name="接點: 弧形 12">
            <a:extLst>
              <a:ext uri="{FF2B5EF4-FFF2-40B4-BE49-F238E27FC236}">
                <a16:creationId xmlns:a16="http://schemas.microsoft.com/office/drawing/2014/main" id="{FAFE43B6-F12A-E07E-C319-08A5AD9525FA}"/>
              </a:ext>
            </a:extLst>
          </p:cNvPr>
          <p:cNvCxnSpPr>
            <a:cxnSpLocks/>
            <a:stCxn id="16" idx="0"/>
            <a:endCxn id="11" idx="2"/>
          </p:cNvCxnSpPr>
          <p:nvPr/>
        </p:nvCxnSpPr>
        <p:spPr>
          <a:xfrm rot="5400000" flipH="1" flipV="1">
            <a:off x="8267030" y="3528130"/>
            <a:ext cx="1283704" cy="1662400"/>
          </a:xfrm>
          <a:prstGeom prst="curvedConnector2">
            <a:avLst/>
          </a:prstGeom>
          <a:ln w="57150">
            <a:solidFill>
              <a:srgbClr val="00B05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7" name="文字方塊 26">
            <a:extLst>
              <a:ext uri="{FF2B5EF4-FFF2-40B4-BE49-F238E27FC236}">
                <a16:creationId xmlns:a16="http://schemas.microsoft.com/office/drawing/2014/main" id="{207BBA13-0627-C0A1-321E-376D43DECA4E}"/>
              </a:ext>
            </a:extLst>
          </p:cNvPr>
          <p:cNvSpPr txBox="1"/>
          <p:nvPr/>
        </p:nvSpPr>
        <p:spPr>
          <a:xfrm>
            <a:off x="8077682" y="3735766"/>
            <a:ext cx="364202" cy="523220"/>
          </a:xfrm>
          <a:prstGeom prst="rect">
            <a:avLst/>
          </a:prstGeom>
          <a:noFill/>
        </p:spPr>
        <p:txBody>
          <a:bodyPr wrap="none" rtlCol="0">
            <a:spAutoFit/>
          </a:bodyPr>
          <a:lstStyle/>
          <a:p>
            <a:r>
              <a:rPr lang="en-US" altLang="zh-TW" sz="2800" b="1" dirty="0">
                <a:solidFill>
                  <a:srgbClr val="7030A0"/>
                </a:solidFill>
                <a:latin typeface="Times New Roman" panose="02020603050405020304" pitchFamily="18" charset="0"/>
                <a:cs typeface="Times New Roman" panose="02020603050405020304" pitchFamily="18" charset="0"/>
              </a:rPr>
              <a:t>1</a:t>
            </a:r>
            <a:endParaRPr lang="zh-TW" altLang="en-US" sz="2800" b="1" dirty="0">
              <a:solidFill>
                <a:srgbClr val="7030A0"/>
              </a:solidFill>
              <a:latin typeface="Times New Roman" panose="02020603050405020304" pitchFamily="18" charset="0"/>
              <a:cs typeface="Times New Roman" panose="02020603050405020304" pitchFamily="18" charset="0"/>
            </a:endParaRPr>
          </a:p>
        </p:txBody>
      </p:sp>
      <p:sp>
        <p:nvSpPr>
          <p:cNvPr id="31" name="矩形 30">
            <a:extLst>
              <a:ext uri="{FF2B5EF4-FFF2-40B4-BE49-F238E27FC236}">
                <a16:creationId xmlns:a16="http://schemas.microsoft.com/office/drawing/2014/main" id="{16674F56-B08A-B6F6-A689-50A1D02B8887}"/>
              </a:ext>
            </a:extLst>
          </p:cNvPr>
          <p:cNvSpPr/>
          <p:nvPr/>
        </p:nvSpPr>
        <p:spPr>
          <a:xfrm>
            <a:off x="8014102" y="1920542"/>
            <a:ext cx="1800000" cy="900000"/>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2800" dirty="0">
                <a:solidFill>
                  <a:schemeClr val="tx1"/>
                </a:solidFill>
                <a:latin typeface="Times New Roman" panose="02020603050405020304" pitchFamily="18" charset="0"/>
                <a:cs typeface="Times New Roman" panose="02020603050405020304" pitchFamily="18" charset="0"/>
              </a:rPr>
              <a:t>50%</a:t>
            </a:r>
            <a:endParaRPr lang="zh-TW" altLang="en-US" sz="2800" dirty="0">
              <a:solidFill>
                <a:schemeClr val="tx1"/>
              </a:solidFill>
              <a:latin typeface="Times New Roman" panose="02020603050405020304" pitchFamily="18" charset="0"/>
              <a:cs typeface="Times New Roman" panose="02020603050405020304" pitchFamily="18" charset="0"/>
            </a:endParaRPr>
          </a:p>
        </p:txBody>
      </p:sp>
      <p:sp>
        <p:nvSpPr>
          <p:cNvPr id="33" name="矩形 32">
            <a:extLst>
              <a:ext uri="{FF2B5EF4-FFF2-40B4-BE49-F238E27FC236}">
                <a16:creationId xmlns:a16="http://schemas.microsoft.com/office/drawing/2014/main" id="{3B18AC20-514D-2071-8347-27B65D0DF93E}"/>
              </a:ext>
            </a:extLst>
          </p:cNvPr>
          <p:cNvSpPr/>
          <p:nvPr/>
        </p:nvSpPr>
        <p:spPr>
          <a:xfrm>
            <a:off x="9814102" y="1915704"/>
            <a:ext cx="1800000" cy="900000"/>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2800" dirty="0">
                <a:solidFill>
                  <a:schemeClr val="tx1"/>
                </a:solidFill>
                <a:latin typeface="Times New Roman" panose="02020603050405020304" pitchFamily="18" charset="0"/>
                <a:cs typeface="Times New Roman" panose="02020603050405020304" pitchFamily="18" charset="0"/>
              </a:rPr>
              <a:t>50%</a:t>
            </a:r>
            <a:endParaRPr lang="zh-TW" altLang="en-US" sz="2800" dirty="0">
              <a:solidFill>
                <a:schemeClr val="tx1"/>
              </a:solidFill>
              <a:latin typeface="Times New Roman" panose="02020603050405020304" pitchFamily="18" charset="0"/>
              <a:cs typeface="Times New Roman" panose="02020603050405020304" pitchFamily="18" charset="0"/>
            </a:endParaRPr>
          </a:p>
        </p:txBody>
      </p:sp>
      <p:sp>
        <p:nvSpPr>
          <p:cNvPr id="35" name="文字方塊 34">
            <a:extLst>
              <a:ext uri="{FF2B5EF4-FFF2-40B4-BE49-F238E27FC236}">
                <a16:creationId xmlns:a16="http://schemas.microsoft.com/office/drawing/2014/main" id="{2BB8358B-B133-DC91-4FF5-119E26EF80EA}"/>
              </a:ext>
            </a:extLst>
          </p:cNvPr>
          <p:cNvSpPr txBox="1"/>
          <p:nvPr/>
        </p:nvSpPr>
        <p:spPr>
          <a:xfrm>
            <a:off x="8693529" y="1269239"/>
            <a:ext cx="441146" cy="707886"/>
          </a:xfrm>
          <a:prstGeom prst="rect">
            <a:avLst/>
          </a:prstGeom>
          <a:noFill/>
        </p:spPr>
        <p:txBody>
          <a:bodyPr wrap="none" rtlCol="0">
            <a:spAutoFit/>
          </a:bodyPr>
          <a:lstStyle/>
          <a:p>
            <a:r>
              <a:rPr lang="en-US" altLang="zh-TW" sz="4000" dirty="0">
                <a:latin typeface="Times New Roman" panose="02020603050405020304" pitchFamily="18" charset="0"/>
                <a:cs typeface="Times New Roman" panose="02020603050405020304" pitchFamily="18" charset="0"/>
              </a:rPr>
              <a:t>b</a:t>
            </a:r>
            <a:endParaRPr lang="zh-TW" altLang="en-US" sz="4000" dirty="0">
              <a:latin typeface="Times New Roman" panose="02020603050405020304" pitchFamily="18" charset="0"/>
              <a:cs typeface="Times New Roman" panose="02020603050405020304" pitchFamily="18" charset="0"/>
            </a:endParaRPr>
          </a:p>
        </p:txBody>
      </p:sp>
      <p:sp>
        <p:nvSpPr>
          <p:cNvPr id="40" name="文字方塊 39">
            <a:extLst>
              <a:ext uri="{FF2B5EF4-FFF2-40B4-BE49-F238E27FC236}">
                <a16:creationId xmlns:a16="http://schemas.microsoft.com/office/drawing/2014/main" id="{F0FCCC00-7CB8-74A4-CD2B-4C071F0BA021}"/>
              </a:ext>
            </a:extLst>
          </p:cNvPr>
          <p:cNvSpPr txBox="1"/>
          <p:nvPr/>
        </p:nvSpPr>
        <p:spPr>
          <a:xfrm>
            <a:off x="10492518" y="1279241"/>
            <a:ext cx="412292" cy="707886"/>
          </a:xfrm>
          <a:prstGeom prst="rect">
            <a:avLst/>
          </a:prstGeom>
          <a:noFill/>
        </p:spPr>
        <p:txBody>
          <a:bodyPr wrap="none" rtlCol="0">
            <a:spAutoFit/>
          </a:bodyPr>
          <a:lstStyle/>
          <a:p>
            <a:r>
              <a:rPr lang="en-US" altLang="zh-TW" sz="4000" dirty="0">
                <a:latin typeface="Times New Roman" panose="02020603050405020304" pitchFamily="18" charset="0"/>
                <a:cs typeface="Times New Roman" panose="02020603050405020304" pitchFamily="18" charset="0"/>
              </a:rPr>
              <a:t>?</a:t>
            </a:r>
            <a:endParaRPr lang="zh-TW" alt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445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4DC709-7798-FC9F-CF7E-2BDE763F3A21}"/>
            </a:ext>
          </a:extLst>
        </p:cNvPr>
        <p:cNvGrpSpPr/>
        <p:nvPr/>
      </p:nvGrpSpPr>
      <p:grpSpPr>
        <a:xfrm>
          <a:off x="0" y="0"/>
          <a:ext cx="0" cy="0"/>
          <a:chOff x="0" y="0"/>
          <a:chExt cx="0" cy="0"/>
        </a:xfrm>
      </p:grpSpPr>
      <p:sp>
        <p:nvSpPr>
          <p:cNvPr id="2" name="標題 1">
            <a:extLst>
              <a:ext uri="{FF2B5EF4-FFF2-40B4-BE49-F238E27FC236}">
                <a16:creationId xmlns:a16="http://schemas.microsoft.com/office/drawing/2014/main" id="{2DDD8A5A-58BB-49C9-7B12-A2D51DDEC23F}"/>
              </a:ext>
            </a:extLst>
          </p:cNvPr>
          <p:cNvSpPr>
            <a:spLocks noGrp="1"/>
          </p:cNvSpPr>
          <p:nvPr>
            <p:ph type="title"/>
          </p:nvPr>
        </p:nvSpPr>
        <p:spPr/>
        <p:txBody>
          <a:bodyPr>
            <a:normAutofit/>
          </a:bodyPr>
          <a:lstStyle/>
          <a:p>
            <a:r>
              <a:rPr kumimoji="1" lang="en-US" altLang="zh-TW" sz="4000" b="1" dirty="0">
                <a:latin typeface="Times New Roman" panose="02020603050405020304" pitchFamily="18" charset="0"/>
                <a:cs typeface="Times New Roman" panose="02020603050405020304" pitchFamily="18" charset="0"/>
              </a:rPr>
              <a:t>Escape Probabilities</a:t>
            </a:r>
            <a:endParaRPr kumimoji="1" lang="zh-TW" altLang="en-US" sz="4000" b="1" dirty="0">
              <a:latin typeface="Times New Roman" panose="02020603050405020304" pitchFamily="18" charset="0"/>
              <a:cs typeface="Times New Roman" panose="02020603050405020304" pitchFamily="18" charset="0"/>
            </a:endParaRPr>
          </a:p>
        </p:txBody>
      </p:sp>
      <p:sp>
        <p:nvSpPr>
          <p:cNvPr id="4" name="投影片編號版面配置區 3">
            <a:extLst>
              <a:ext uri="{FF2B5EF4-FFF2-40B4-BE49-F238E27FC236}">
                <a16:creationId xmlns:a16="http://schemas.microsoft.com/office/drawing/2014/main" id="{4555625F-FA97-C2B2-56B8-2DDC85BD6C3C}"/>
              </a:ext>
            </a:extLst>
          </p:cNvPr>
          <p:cNvSpPr>
            <a:spLocks noGrp="1"/>
          </p:cNvSpPr>
          <p:nvPr>
            <p:ph type="sldNum" sz="quarter" idx="12"/>
          </p:nvPr>
        </p:nvSpPr>
        <p:spPr/>
        <p:txBody>
          <a:bodyPr/>
          <a:lstStyle/>
          <a:p>
            <a:fld id="{37D7E222-40AC-AD4D-BFFA-C06E99EC5475}" type="slidenum">
              <a:rPr kumimoji="1" lang="zh-TW" altLang="en-US" smtClean="0"/>
              <a:t>9</a:t>
            </a:fld>
            <a:endParaRPr kumimoji="1" lang="zh-TW" altLang="en-US" dirty="0"/>
          </a:p>
        </p:txBody>
      </p:sp>
      <p:sp>
        <p:nvSpPr>
          <p:cNvPr id="3" name="文字方塊 2">
            <a:extLst>
              <a:ext uri="{FF2B5EF4-FFF2-40B4-BE49-F238E27FC236}">
                <a16:creationId xmlns:a16="http://schemas.microsoft.com/office/drawing/2014/main" id="{01817318-3EDD-A30B-15CF-FE0533A054C5}"/>
              </a:ext>
            </a:extLst>
          </p:cNvPr>
          <p:cNvSpPr txBox="1"/>
          <p:nvPr/>
        </p:nvSpPr>
        <p:spPr>
          <a:xfrm>
            <a:off x="418713" y="1650134"/>
            <a:ext cx="2896081" cy="707886"/>
          </a:xfrm>
          <a:prstGeom prst="rect">
            <a:avLst/>
          </a:prstGeom>
          <a:noFill/>
        </p:spPr>
        <p:txBody>
          <a:bodyPr wrap="square" rtlCol="0">
            <a:spAutoFit/>
          </a:bodyPr>
          <a:lstStyle/>
          <a:p>
            <a:r>
              <a:rPr lang="en-US" altLang="zh-TW" sz="4000" dirty="0">
                <a:latin typeface="Times New Roman" panose="02020603050405020304" pitchFamily="18" charset="0"/>
                <a:cs typeface="Times New Roman" panose="02020603050405020304" pitchFamily="18" charset="0"/>
              </a:rPr>
              <a:t>…</a:t>
            </a:r>
            <a:r>
              <a:rPr lang="en-US" altLang="zh-TW" sz="4000" dirty="0" err="1">
                <a:latin typeface="Times New Roman" panose="02020603050405020304" pitchFamily="18" charset="0"/>
                <a:cs typeface="Times New Roman" panose="02020603050405020304" pitchFamily="18" charset="0"/>
              </a:rPr>
              <a:t>b</a:t>
            </a:r>
            <a:r>
              <a:rPr lang="en-US" altLang="zh-TW" sz="4000" b="1" dirty="0" err="1">
                <a:solidFill>
                  <a:srgbClr val="FF0000"/>
                </a:solidFill>
                <a:latin typeface="Times New Roman" panose="02020603050405020304" pitchFamily="18" charset="0"/>
                <a:cs typeface="Times New Roman" panose="02020603050405020304" pitchFamily="18" charset="0"/>
              </a:rPr>
              <a:t>aba</a:t>
            </a:r>
            <a:r>
              <a:rPr lang="en-US" altLang="zh-TW" sz="4000" b="1" dirty="0" err="1">
                <a:solidFill>
                  <a:srgbClr val="0070C0"/>
                </a:solidFill>
                <a:latin typeface="Times New Roman" panose="02020603050405020304" pitchFamily="18" charset="0"/>
                <a:cs typeface="Times New Roman" panose="02020603050405020304" pitchFamily="18" charset="0"/>
              </a:rPr>
              <a:t>a</a:t>
            </a:r>
            <a:r>
              <a:rPr lang="en-US" altLang="zh-TW" sz="4000" dirty="0" err="1">
                <a:latin typeface="Times New Roman" panose="02020603050405020304" pitchFamily="18" charset="0"/>
                <a:cs typeface="Times New Roman" panose="02020603050405020304" pitchFamily="18" charset="0"/>
              </a:rPr>
              <a:t>b</a:t>
            </a:r>
            <a:r>
              <a:rPr lang="en-US" altLang="zh-TW" sz="4000" dirty="0">
                <a:latin typeface="Times New Roman" panose="02020603050405020304" pitchFamily="18" charset="0"/>
                <a:cs typeface="Times New Roman" panose="02020603050405020304" pitchFamily="18" charset="0"/>
              </a:rPr>
              <a:t>…</a:t>
            </a:r>
            <a:endParaRPr lang="zh-TW" altLang="en-US" sz="4000" dirty="0">
              <a:latin typeface="Times New Roman" panose="02020603050405020304" pitchFamily="18" charset="0"/>
              <a:cs typeface="Times New Roman" panose="02020603050405020304" pitchFamily="18" charset="0"/>
            </a:endParaRPr>
          </a:p>
        </p:txBody>
      </p:sp>
      <p:grpSp>
        <p:nvGrpSpPr>
          <p:cNvPr id="5" name="群組 4">
            <a:extLst>
              <a:ext uri="{FF2B5EF4-FFF2-40B4-BE49-F238E27FC236}">
                <a16:creationId xmlns:a16="http://schemas.microsoft.com/office/drawing/2014/main" id="{D5FF3A14-AEEB-1D3E-16C6-0AD0F834404F}"/>
              </a:ext>
            </a:extLst>
          </p:cNvPr>
          <p:cNvGrpSpPr/>
          <p:nvPr/>
        </p:nvGrpSpPr>
        <p:grpSpPr>
          <a:xfrm>
            <a:off x="352546" y="2443718"/>
            <a:ext cx="8500640" cy="4337479"/>
            <a:chOff x="2272496" y="1690688"/>
            <a:chExt cx="8500640" cy="4337479"/>
          </a:xfrm>
        </p:grpSpPr>
        <p:sp>
          <p:nvSpPr>
            <p:cNvPr id="6" name="橢圓 5">
              <a:extLst>
                <a:ext uri="{FF2B5EF4-FFF2-40B4-BE49-F238E27FC236}">
                  <a16:creationId xmlns:a16="http://schemas.microsoft.com/office/drawing/2014/main" id="{85363904-0DB6-FEB1-407A-28BF5A2D371D}"/>
                </a:ext>
              </a:extLst>
            </p:cNvPr>
            <p:cNvSpPr/>
            <p:nvPr/>
          </p:nvSpPr>
          <p:spPr>
            <a:xfrm>
              <a:off x="2272496" y="2285853"/>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dirty="0" err="1">
                  <a:solidFill>
                    <a:schemeClr val="tx1"/>
                  </a:solidFill>
                  <a:latin typeface="Times New Roman" panose="02020603050405020304" pitchFamily="18" charset="0"/>
                  <a:cs typeface="Times New Roman" panose="02020603050405020304" pitchFamily="18" charset="0"/>
                </a:rPr>
                <a:t>bbb</a:t>
              </a:r>
              <a:endParaRPr lang="zh-TW" altLang="en-US" sz="4400" dirty="0">
                <a:solidFill>
                  <a:schemeClr val="tx1"/>
                </a:solidFill>
                <a:latin typeface="Times New Roman" panose="02020603050405020304" pitchFamily="18" charset="0"/>
                <a:cs typeface="Times New Roman" panose="02020603050405020304" pitchFamily="18" charset="0"/>
              </a:endParaRPr>
            </a:p>
          </p:txBody>
        </p:sp>
        <p:sp>
          <p:nvSpPr>
            <p:cNvPr id="12" name="橢圓 11">
              <a:extLst>
                <a:ext uri="{FF2B5EF4-FFF2-40B4-BE49-F238E27FC236}">
                  <a16:creationId xmlns:a16="http://schemas.microsoft.com/office/drawing/2014/main" id="{CE2524AC-F48F-2EF0-9AF8-23D22F9A39C1}"/>
                </a:ext>
              </a:extLst>
            </p:cNvPr>
            <p:cNvSpPr/>
            <p:nvPr/>
          </p:nvSpPr>
          <p:spPr>
            <a:xfrm>
              <a:off x="6096000" y="2285854"/>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dirty="0" err="1">
                  <a:solidFill>
                    <a:schemeClr val="tx1"/>
                  </a:solidFill>
                  <a:latin typeface="Times New Roman" panose="02020603050405020304" pitchFamily="18" charset="0"/>
                  <a:cs typeface="Times New Roman" panose="02020603050405020304" pitchFamily="18" charset="0"/>
                </a:rPr>
                <a:t>bba</a:t>
              </a:r>
              <a:endParaRPr lang="zh-TW" altLang="en-US" sz="4400" dirty="0">
                <a:solidFill>
                  <a:schemeClr val="tx1"/>
                </a:solidFill>
                <a:latin typeface="Times New Roman" panose="02020603050405020304" pitchFamily="18" charset="0"/>
                <a:cs typeface="Times New Roman" panose="02020603050405020304" pitchFamily="18" charset="0"/>
              </a:endParaRPr>
            </a:p>
          </p:txBody>
        </p:sp>
        <p:sp>
          <p:nvSpPr>
            <p:cNvPr id="14" name="橢圓 13">
              <a:extLst>
                <a:ext uri="{FF2B5EF4-FFF2-40B4-BE49-F238E27FC236}">
                  <a16:creationId xmlns:a16="http://schemas.microsoft.com/office/drawing/2014/main" id="{EFE575A3-0AE7-6C70-8EC6-8F9641F9309B}"/>
                </a:ext>
              </a:extLst>
            </p:cNvPr>
            <p:cNvSpPr/>
            <p:nvPr/>
          </p:nvSpPr>
          <p:spPr>
            <a:xfrm>
              <a:off x="2272496" y="4248153"/>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dirty="0">
                  <a:solidFill>
                    <a:schemeClr val="tx1"/>
                  </a:solidFill>
                  <a:latin typeface="Times New Roman" panose="02020603050405020304" pitchFamily="18" charset="0"/>
                  <a:cs typeface="Times New Roman" panose="02020603050405020304" pitchFamily="18" charset="0"/>
                </a:rPr>
                <a:t>ab</a:t>
              </a:r>
              <a:r>
                <a:rPr lang="en-US" altLang="zh-TW" sz="4400" dirty="0">
                  <a:solidFill>
                    <a:srgbClr val="0070C0"/>
                  </a:solidFill>
                  <a:latin typeface="Times New Roman" panose="02020603050405020304" pitchFamily="18" charset="0"/>
                  <a:cs typeface="Times New Roman" panose="02020603050405020304" pitchFamily="18" charset="0"/>
                </a:rPr>
                <a:t>b</a:t>
              </a:r>
              <a:endParaRPr lang="zh-TW" altLang="en-US" sz="4400" dirty="0">
                <a:solidFill>
                  <a:srgbClr val="0070C0"/>
                </a:solidFill>
                <a:latin typeface="Times New Roman" panose="02020603050405020304" pitchFamily="18" charset="0"/>
                <a:cs typeface="Times New Roman" panose="02020603050405020304" pitchFamily="18" charset="0"/>
              </a:endParaRPr>
            </a:p>
          </p:txBody>
        </p:sp>
        <p:sp>
          <p:nvSpPr>
            <p:cNvPr id="15" name="橢圓 14">
              <a:extLst>
                <a:ext uri="{FF2B5EF4-FFF2-40B4-BE49-F238E27FC236}">
                  <a16:creationId xmlns:a16="http://schemas.microsoft.com/office/drawing/2014/main" id="{859B6E0E-19FB-3ECA-6AAB-907150DA6F30}"/>
                </a:ext>
              </a:extLst>
            </p:cNvPr>
            <p:cNvSpPr/>
            <p:nvPr/>
          </p:nvSpPr>
          <p:spPr>
            <a:xfrm>
              <a:off x="6096000" y="4248152"/>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dirty="0" err="1">
                  <a:solidFill>
                    <a:schemeClr val="tx1"/>
                  </a:solidFill>
                  <a:latin typeface="Times New Roman" panose="02020603050405020304" pitchFamily="18" charset="0"/>
                  <a:cs typeface="Times New Roman" panose="02020603050405020304" pitchFamily="18" charset="0"/>
                </a:rPr>
                <a:t>bab</a:t>
              </a:r>
              <a:endParaRPr lang="zh-TW" altLang="en-US" sz="4400" dirty="0">
                <a:solidFill>
                  <a:schemeClr val="tx1"/>
                </a:solidFill>
                <a:latin typeface="Times New Roman" panose="02020603050405020304" pitchFamily="18" charset="0"/>
                <a:cs typeface="Times New Roman" panose="02020603050405020304" pitchFamily="18" charset="0"/>
              </a:endParaRPr>
            </a:p>
          </p:txBody>
        </p:sp>
        <p:sp>
          <p:nvSpPr>
            <p:cNvPr id="16" name="橢圓 15">
              <a:extLst>
                <a:ext uri="{FF2B5EF4-FFF2-40B4-BE49-F238E27FC236}">
                  <a16:creationId xmlns:a16="http://schemas.microsoft.com/office/drawing/2014/main" id="{22D65A55-6BD8-5DAA-2136-8F0E67EC7AF5}"/>
                </a:ext>
              </a:extLst>
            </p:cNvPr>
            <p:cNvSpPr/>
            <p:nvPr/>
          </p:nvSpPr>
          <p:spPr>
            <a:xfrm>
              <a:off x="9222128" y="4248152"/>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b="1" dirty="0">
                  <a:solidFill>
                    <a:srgbClr val="FF0000"/>
                  </a:solidFill>
                  <a:latin typeface="Times New Roman" panose="02020603050405020304" pitchFamily="18" charset="0"/>
                  <a:cs typeface="Times New Roman" panose="02020603050405020304" pitchFamily="18" charset="0"/>
                </a:rPr>
                <a:t>aba</a:t>
              </a:r>
              <a:endParaRPr lang="zh-TW" altLang="en-US" sz="4400" b="1" dirty="0">
                <a:solidFill>
                  <a:srgbClr val="FF0000"/>
                </a:solidFill>
                <a:latin typeface="Times New Roman" panose="02020603050405020304" pitchFamily="18" charset="0"/>
                <a:cs typeface="Times New Roman" panose="02020603050405020304" pitchFamily="18" charset="0"/>
              </a:endParaRPr>
            </a:p>
          </p:txBody>
        </p:sp>
        <p:cxnSp>
          <p:nvCxnSpPr>
            <p:cNvPr id="17" name="直線單箭頭接點 16">
              <a:extLst>
                <a:ext uri="{FF2B5EF4-FFF2-40B4-BE49-F238E27FC236}">
                  <a16:creationId xmlns:a16="http://schemas.microsoft.com/office/drawing/2014/main" id="{CBDBA2E3-F01F-C1B3-B9A1-04437C20E90B}"/>
                </a:ext>
              </a:extLst>
            </p:cNvPr>
            <p:cNvCxnSpPr>
              <a:stCxn id="6" idx="6"/>
              <a:endCxn id="12" idx="2"/>
            </p:cNvCxnSpPr>
            <p:nvPr/>
          </p:nvCxnSpPr>
          <p:spPr>
            <a:xfrm>
              <a:off x="3823504" y="2827362"/>
              <a:ext cx="2272496" cy="1"/>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接點: 弧形 17">
              <a:extLst>
                <a:ext uri="{FF2B5EF4-FFF2-40B4-BE49-F238E27FC236}">
                  <a16:creationId xmlns:a16="http://schemas.microsoft.com/office/drawing/2014/main" id="{DAF1DB51-3694-9B63-D4DA-4E82E3946958}"/>
                </a:ext>
              </a:extLst>
            </p:cNvPr>
            <p:cNvCxnSpPr>
              <a:cxnSpLocks/>
              <a:stCxn id="6" idx="1"/>
              <a:endCxn id="6" idx="7"/>
            </p:cNvCxnSpPr>
            <p:nvPr/>
          </p:nvCxnSpPr>
          <p:spPr>
            <a:xfrm rot="5400000" flipH="1" flipV="1">
              <a:off x="3048000" y="1896093"/>
              <a:ext cx="12700" cy="1096728"/>
            </a:xfrm>
            <a:prstGeom prst="curvedConnector3">
              <a:avLst>
                <a:gd name="adj1" fmla="val 6329858"/>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單箭頭接點 19">
              <a:extLst>
                <a:ext uri="{FF2B5EF4-FFF2-40B4-BE49-F238E27FC236}">
                  <a16:creationId xmlns:a16="http://schemas.microsoft.com/office/drawing/2014/main" id="{04B84BE9-6639-90E1-7254-873BF53AC1BD}"/>
                </a:ext>
              </a:extLst>
            </p:cNvPr>
            <p:cNvCxnSpPr>
              <a:stCxn id="14" idx="0"/>
              <a:endCxn id="6" idx="4"/>
            </p:cNvCxnSpPr>
            <p:nvPr/>
          </p:nvCxnSpPr>
          <p:spPr>
            <a:xfrm flipV="1">
              <a:off x="3048000" y="3368870"/>
              <a:ext cx="0" cy="879283"/>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單箭頭接點 20">
              <a:extLst>
                <a:ext uri="{FF2B5EF4-FFF2-40B4-BE49-F238E27FC236}">
                  <a16:creationId xmlns:a16="http://schemas.microsoft.com/office/drawing/2014/main" id="{045DA2CE-5ED1-7DA1-1D6A-9D3FC9493C2F}"/>
                </a:ext>
              </a:extLst>
            </p:cNvPr>
            <p:cNvCxnSpPr>
              <a:stCxn id="15" idx="2"/>
              <a:endCxn id="14" idx="6"/>
            </p:cNvCxnSpPr>
            <p:nvPr/>
          </p:nvCxnSpPr>
          <p:spPr>
            <a:xfrm flipH="1">
              <a:off x="3823504" y="4789661"/>
              <a:ext cx="2272496" cy="1"/>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單箭頭接點 21">
              <a:extLst>
                <a:ext uri="{FF2B5EF4-FFF2-40B4-BE49-F238E27FC236}">
                  <a16:creationId xmlns:a16="http://schemas.microsoft.com/office/drawing/2014/main" id="{F45E8914-0D13-1533-5D3F-20E664D4EF81}"/>
                </a:ext>
              </a:extLst>
            </p:cNvPr>
            <p:cNvCxnSpPr>
              <a:stCxn id="12" idx="4"/>
              <a:endCxn id="15" idx="0"/>
            </p:cNvCxnSpPr>
            <p:nvPr/>
          </p:nvCxnSpPr>
          <p:spPr>
            <a:xfrm>
              <a:off x="6871504" y="3368871"/>
              <a:ext cx="0" cy="879281"/>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單箭頭接點 23">
              <a:extLst>
                <a:ext uri="{FF2B5EF4-FFF2-40B4-BE49-F238E27FC236}">
                  <a16:creationId xmlns:a16="http://schemas.microsoft.com/office/drawing/2014/main" id="{40EB0D5D-4F39-D3A4-E730-135CF084DEBB}"/>
                </a:ext>
              </a:extLst>
            </p:cNvPr>
            <p:cNvCxnSpPr>
              <a:stCxn id="14" idx="7"/>
              <a:endCxn id="12" idx="3"/>
            </p:cNvCxnSpPr>
            <p:nvPr/>
          </p:nvCxnSpPr>
          <p:spPr>
            <a:xfrm flipV="1">
              <a:off x="3596364" y="3210267"/>
              <a:ext cx="2726776" cy="1196490"/>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接點: 弧形 25">
              <a:extLst>
                <a:ext uri="{FF2B5EF4-FFF2-40B4-BE49-F238E27FC236}">
                  <a16:creationId xmlns:a16="http://schemas.microsoft.com/office/drawing/2014/main" id="{77B95555-9EF9-4505-0220-521B13A3DECA}"/>
                </a:ext>
              </a:extLst>
            </p:cNvPr>
            <p:cNvCxnSpPr>
              <a:stCxn id="15" idx="7"/>
              <a:endCxn id="16" idx="1"/>
            </p:cNvCxnSpPr>
            <p:nvPr/>
          </p:nvCxnSpPr>
          <p:spPr>
            <a:xfrm rot="5400000" flipH="1" flipV="1">
              <a:off x="8434568" y="3392056"/>
              <a:ext cx="12700" cy="2029400"/>
            </a:xfrm>
            <a:prstGeom prst="curvedConnector3">
              <a:avLst>
                <a:gd name="adj1" fmla="val 3048850"/>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接點: 弧形 27">
              <a:extLst>
                <a:ext uri="{FF2B5EF4-FFF2-40B4-BE49-F238E27FC236}">
                  <a16:creationId xmlns:a16="http://schemas.microsoft.com/office/drawing/2014/main" id="{AEEEF1D3-1C49-E073-50A4-D8BC5F197F40}"/>
                </a:ext>
              </a:extLst>
            </p:cNvPr>
            <p:cNvCxnSpPr>
              <a:stCxn id="16" idx="3"/>
              <a:endCxn id="15" idx="5"/>
            </p:cNvCxnSpPr>
            <p:nvPr/>
          </p:nvCxnSpPr>
          <p:spPr>
            <a:xfrm rot="5400000">
              <a:off x="8434568" y="4157865"/>
              <a:ext cx="12700" cy="2029400"/>
            </a:xfrm>
            <a:prstGeom prst="curvedConnector3">
              <a:avLst>
                <a:gd name="adj1" fmla="val 3048850"/>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9" name="文字方塊 28">
              <a:extLst>
                <a:ext uri="{FF2B5EF4-FFF2-40B4-BE49-F238E27FC236}">
                  <a16:creationId xmlns:a16="http://schemas.microsoft.com/office/drawing/2014/main" id="{F06B3A4B-E973-4DC1-7E38-2036A1F01929}"/>
                </a:ext>
              </a:extLst>
            </p:cNvPr>
            <p:cNvSpPr txBox="1"/>
            <p:nvPr/>
          </p:nvSpPr>
          <p:spPr>
            <a:xfrm>
              <a:off x="4774193" y="2349272"/>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2</a:t>
              </a:r>
              <a:endParaRPr lang="zh-TW" altLang="en-US" sz="2800" dirty="0">
                <a:latin typeface="Times New Roman" panose="02020603050405020304" pitchFamily="18" charset="0"/>
                <a:cs typeface="Times New Roman" panose="02020603050405020304" pitchFamily="18" charset="0"/>
              </a:endParaRPr>
            </a:p>
          </p:txBody>
        </p:sp>
        <p:sp>
          <p:nvSpPr>
            <p:cNvPr id="30" name="文字方塊 29">
              <a:extLst>
                <a:ext uri="{FF2B5EF4-FFF2-40B4-BE49-F238E27FC236}">
                  <a16:creationId xmlns:a16="http://schemas.microsoft.com/office/drawing/2014/main" id="{41083151-7E17-AFB5-5BDD-63C65002F879}"/>
                </a:ext>
              </a:extLst>
            </p:cNvPr>
            <p:cNvSpPr txBox="1"/>
            <p:nvPr/>
          </p:nvSpPr>
          <p:spPr>
            <a:xfrm>
              <a:off x="6871503" y="3505956"/>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3</a:t>
              </a:r>
              <a:endParaRPr lang="zh-TW" altLang="en-US" sz="2800" dirty="0">
                <a:latin typeface="Times New Roman" panose="02020603050405020304" pitchFamily="18" charset="0"/>
                <a:cs typeface="Times New Roman" panose="02020603050405020304" pitchFamily="18" charset="0"/>
              </a:endParaRPr>
            </a:p>
          </p:txBody>
        </p:sp>
        <p:sp>
          <p:nvSpPr>
            <p:cNvPr id="32" name="文字方塊 31">
              <a:extLst>
                <a:ext uri="{FF2B5EF4-FFF2-40B4-BE49-F238E27FC236}">
                  <a16:creationId xmlns:a16="http://schemas.microsoft.com/office/drawing/2014/main" id="{E2538C17-C5E7-48E0-AEEE-A6493685925B}"/>
                </a:ext>
              </a:extLst>
            </p:cNvPr>
            <p:cNvSpPr txBox="1"/>
            <p:nvPr/>
          </p:nvSpPr>
          <p:spPr>
            <a:xfrm>
              <a:off x="4774193" y="4789660"/>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3</a:t>
              </a:r>
              <a:endParaRPr lang="zh-TW" altLang="en-US" sz="2800" dirty="0">
                <a:latin typeface="Times New Roman" panose="02020603050405020304" pitchFamily="18" charset="0"/>
                <a:cs typeface="Times New Roman" panose="02020603050405020304" pitchFamily="18" charset="0"/>
              </a:endParaRPr>
            </a:p>
          </p:txBody>
        </p:sp>
        <p:sp>
          <p:nvSpPr>
            <p:cNvPr id="34" name="文字方塊 33">
              <a:extLst>
                <a:ext uri="{FF2B5EF4-FFF2-40B4-BE49-F238E27FC236}">
                  <a16:creationId xmlns:a16="http://schemas.microsoft.com/office/drawing/2014/main" id="{2CA0AE7D-3F2C-2097-E0F5-5E255742EA60}"/>
                </a:ext>
              </a:extLst>
            </p:cNvPr>
            <p:cNvSpPr txBox="1"/>
            <p:nvPr/>
          </p:nvSpPr>
          <p:spPr>
            <a:xfrm>
              <a:off x="2683798" y="3546901"/>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2</a:t>
              </a:r>
              <a:endParaRPr lang="zh-TW" altLang="en-US" sz="2800" dirty="0">
                <a:latin typeface="Times New Roman" panose="02020603050405020304" pitchFamily="18" charset="0"/>
                <a:cs typeface="Times New Roman" panose="02020603050405020304" pitchFamily="18" charset="0"/>
              </a:endParaRPr>
            </a:p>
          </p:txBody>
        </p:sp>
        <p:sp>
          <p:nvSpPr>
            <p:cNvPr id="36" name="文字方塊 35">
              <a:extLst>
                <a:ext uri="{FF2B5EF4-FFF2-40B4-BE49-F238E27FC236}">
                  <a16:creationId xmlns:a16="http://schemas.microsoft.com/office/drawing/2014/main" id="{F1C48A6D-50BF-6A8A-6F97-C14A142FC4AD}"/>
                </a:ext>
              </a:extLst>
            </p:cNvPr>
            <p:cNvSpPr txBox="1"/>
            <p:nvPr/>
          </p:nvSpPr>
          <p:spPr>
            <a:xfrm>
              <a:off x="4507778" y="3370342"/>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37" name="文字方塊 36">
              <a:extLst>
                <a:ext uri="{FF2B5EF4-FFF2-40B4-BE49-F238E27FC236}">
                  <a16:creationId xmlns:a16="http://schemas.microsoft.com/office/drawing/2014/main" id="{1BE6724B-BFF7-4404-150E-EADCCB508FE7}"/>
                </a:ext>
              </a:extLst>
            </p:cNvPr>
            <p:cNvSpPr txBox="1"/>
            <p:nvPr/>
          </p:nvSpPr>
          <p:spPr>
            <a:xfrm>
              <a:off x="8258817" y="3546901"/>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38" name="文字方塊 37">
              <a:extLst>
                <a:ext uri="{FF2B5EF4-FFF2-40B4-BE49-F238E27FC236}">
                  <a16:creationId xmlns:a16="http://schemas.microsoft.com/office/drawing/2014/main" id="{345D24EC-57F7-7CC2-C202-E79BF78C1D22}"/>
                </a:ext>
              </a:extLst>
            </p:cNvPr>
            <p:cNvSpPr txBox="1"/>
            <p:nvPr/>
          </p:nvSpPr>
          <p:spPr>
            <a:xfrm>
              <a:off x="8258817" y="5504947"/>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sp>
          <p:nvSpPr>
            <p:cNvPr id="39" name="文字方塊 38">
              <a:extLst>
                <a:ext uri="{FF2B5EF4-FFF2-40B4-BE49-F238E27FC236}">
                  <a16:creationId xmlns:a16="http://schemas.microsoft.com/office/drawing/2014/main" id="{561522AB-179B-E40A-3C82-D559C2325F76}"/>
                </a:ext>
              </a:extLst>
            </p:cNvPr>
            <p:cNvSpPr txBox="1"/>
            <p:nvPr/>
          </p:nvSpPr>
          <p:spPr>
            <a:xfrm>
              <a:off x="2272496" y="1690688"/>
              <a:ext cx="364202" cy="523220"/>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1</a:t>
              </a:r>
              <a:endParaRPr lang="zh-TW" altLang="en-US" sz="2800" dirty="0">
                <a:latin typeface="Times New Roman" panose="02020603050405020304" pitchFamily="18" charset="0"/>
                <a:cs typeface="Times New Roman" panose="02020603050405020304" pitchFamily="18" charset="0"/>
              </a:endParaRPr>
            </a:p>
          </p:txBody>
        </p:sp>
      </p:grpSp>
      <p:sp>
        <p:nvSpPr>
          <p:cNvPr id="42" name="橢圓 41">
            <a:extLst>
              <a:ext uri="{FF2B5EF4-FFF2-40B4-BE49-F238E27FC236}">
                <a16:creationId xmlns:a16="http://schemas.microsoft.com/office/drawing/2014/main" id="{285EB470-87A6-B728-C8D7-73B2D990DA10}"/>
              </a:ext>
            </a:extLst>
          </p:cNvPr>
          <p:cNvSpPr/>
          <p:nvPr/>
        </p:nvSpPr>
        <p:spPr>
          <a:xfrm>
            <a:off x="8949480" y="3549192"/>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b="1" dirty="0" err="1">
                <a:solidFill>
                  <a:srgbClr val="FF0000"/>
                </a:solidFill>
                <a:latin typeface="Times New Roman" panose="02020603050405020304" pitchFamily="18" charset="0"/>
                <a:cs typeface="Times New Roman" panose="02020603050405020304" pitchFamily="18" charset="0"/>
              </a:rPr>
              <a:t>ba</a:t>
            </a:r>
            <a:endParaRPr lang="zh-TW" altLang="en-US" sz="4400" b="1" dirty="0">
              <a:solidFill>
                <a:srgbClr val="FF0000"/>
              </a:solidFill>
              <a:latin typeface="Times New Roman" panose="02020603050405020304" pitchFamily="18" charset="0"/>
              <a:cs typeface="Times New Roman" panose="02020603050405020304" pitchFamily="18" charset="0"/>
            </a:endParaRPr>
          </a:p>
        </p:txBody>
      </p:sp>
      <p:cxnSp>
        <p:nvCxnSpPr>
          <p:cNvPr id="44" name="接點: 弧形 43">
            <a:extLst>
              <a:ext uri="{FF2B5EF4-FFF2-40B4-BE49-F238E27FC236}">
                <a16:creationId xmlns:a16="http://schemas.microsoft.com/office/drawing/2014/main" id="{9299B1C9-194E-9950-EBF4-ABDC66400F66}"/>
              </a:ext>
            </a:extLst>
          </p:cNvPr>
          <p:cNvCxnSpPr>
            <a:stCxn id="16" idx="0"/>
            <a:endCxn id="42" idx="2"/>
          </p:cNvCxnSpPr>
          <p:nvPr/>
        </p:nvCxnSpPr>
        <p:spPr>
          <a:xfrm rot="5400000" flipH="1" flipV="1">
            <a:off x="8058341" y="4110043"/>
            <a:ext cx="910481" cy="871798"/>
          </a:xfrm>
          <a:prstGeom prst="curvedConnector2">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接點 47">
            <a:extLst>
              <a:ext uri="{FF2B5EF4-FFF2-40B4-BE49-F238E27FC236}">
                <a16:creationId xmlns:a16="http://schemas.microsoft.com/office/drawing/2014/main" id="{1A2213B0-B320-C27C-DC5C-72D4731A65DC}"/>
              </a:ext>
            </a:extLst>
          </p:cNvPr>
          <p:cNvCxnSpPr>
            <a:cxnSpLocks/>
          </p:cNvCxnSpPr>
          <p:nvPr/>
        </p:nvCxnSpPr>
        <p:spPr>
          <a:xfrm>
            <a:off x="7321670" y="2004077"/>
            <a:ext cx="2222955" cy="4352273"/>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9" name="文字方塊 48">
            <a:extLst>
              <a:ext uri="{FF2B5EF4-FFF2-40B4-BE49-F238E27FC236}">
                <a16:creationId xmlns:a16="http://schemas.microsoft.com/office/drawing/2014/main" id="{41FAC825-DFD5-35E6-82A5-CC9B226273AC}"/>
              </a:ext>
            </a:extLst>
          </p:cNvPr>
          <p:cNvSpPr txBox="1"/>
          <p:nvPr/>
        </p:nvSpPr>
        <p:spPr>
          <a:xfrm>
            <a:off x="7842723" y="1879399"/>
            <a:ext cx="2648440" cy="954107"/>
          </a:xfrm>
          <a:prstGeom prst="rect">
            <a:avLst/>
          </a:prstGeom>
          <a:noFill/>
        </p:spPr>
        <p:txBody>
          <a:bodyPr wrap="square" rtlCol="0">
            <a:spAutoFit/>
          </a:bodyPr>
          <a:lstStyle/>
          <a:p>
            <a:r>
              <a:rPr lang="en-US" altLang="zh-TW" sz="2800" dirty="0">
                <a:latin typeface="Times New Roman" panose="02020603050405020304" pitchFamily="18" charset="0"/>
                <a:cs typeface="Times New Roman" panose="02020603050405020304" pitchFamily="18" charset="0"/>
              </a:rPr>
              <a:t>2-order</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Markov Model</a:t>
            </a:r>
            <a:endParaRPr lang="zh-TW" altLang="en-US" sz="2800" dirty="0">
              <a:latin typeface="Times New Roman" panose="02020603050405020304" pitchFamily="18" charset="0"/>
              <a:cs typeface="Times New Roman" panose="02020603050405020304" pitchFamily="18" charset="0"/>
            </a:endParaRPr>
          </a:p>
        </p:txBody>
      </p:sp>
      <p:sp>
        <p:nvSpPr>
          <p:cNvPr id="50" name="文字方塊 49">
            <a:extLst>
              <a:ext uri="{FF2B5EF4-FFF2-40B4-BE49-F238E27FC236}">
                <a16:creationId xmlns:a16="http://schemas.microsoft.com/office/drawing/2014/main" id="{820E1CD1-0F54-8D66-BE93-184B4F8CC2FF}"/>
              </a:ext>
            </a:extLst>
          </p:cNvPr>
          <p:cNvSpPr txBox="1"/>
          <p:nvPr/>
        </p:nvSpPr>
        <p:spPr>
          <a:xfrm>
            <a:off x="5869466" y="3307110"/>
            <a:ext cx="2347117" cy="954107"/>
          </a:xfrm>
          <a:prstGeom prst="rect">
            <a:avLst/>
          </a:prstGeom>
          <a:noFill/>
        </p:spPr>
        <p:txBody>
          <a:bodyPr wrap="none" rtlCol="0">
            <a:spAutoFit/>
          </a:bodyPr>
          <a:lstStyle/>
          <a:p>
            <a:r>
              <a:rPr lang="en-US" altLang="zh-TW" sz="2800" dirty="0">
                <a:latin typeface="Times New Roman" panose="02020603050405020304" pitchFamily="18" charset="0"/>
                <a:cs typeface="Times New Roman" panose="02020603050405020304" pitchFamily="18" charset="0"/>
              </a:rPr>
              <a:t>3-order </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Markov Model</a:t>
            </a:r>
            <a:endParaRPr lang="zh-TW" altLang="en-US" sz="2800" dirty="0">
              <a:latin typeface="Times New Roman" panose="02020603050405020304" pitchFamily="18" charset="0"/>
              <a:cs typeface="Times New Roman" panose="02020603050405020304" pitchFamily="18" charset="0"/>
            </a:endParaRPr>
          </a:p>
        </p:txBody>
      </p:sp>
      <p:cxnSp>
        <p:nvCxnSpPr>
          <p:cNvPr id="19" name="直線接點 18">
            <a:extLst>
              <a:ext uri="{FF2B5EF4-FFF2-40B4-BE49-F238E27FC236}">
                <a16:creationId xmlns:a16="http://schemas.microsoft.com/office/drawing/2014/main" id="{DF73E715-0CFA-8AE0-D85B-9D009115EC2D}"/>
              </a:ext>
            </a:extLst>
          </p:cNvPr>
          <p:cNvCxnSpPr>
            <a:cxnSpLocks/>
          </p:cNvCxnSpPr>
          <p:nvPr/>
        </p:nvCxnSpPr>
        <p:spPr>
          <a:xfrm>
            <a:off x="9753255" y="1018303"/>
            <a:ext cx="1407290" cy="4664867"/>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5" name="橢圓 24">
            <a:extLst>
              <a:ext uri="{FF2B5EF4-FFF2-40B4-BE49-F238E27FC236}">
                <a16:creationId xmlns:a16="http://schemas.microsoft.com/office/drawing/2014/main" id="{47F00433-8712-FF1C-215D-0D36DBC14603}"/>
              </a:ext>
            </a:extLst>
          </p:cNvPr>
          <p:cNvSpPr/>
          <p:nvPr/>
        </p:nvSpPr>
        <p:spPr>
          <a:xfrm>
            <a:off x="10578296" y="2292431"/>
            <a:ext cx="1551008" cy="1083017"/>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zh-TW" sz="4400" b="1" dirty="0">
                <a:solidFill>
                  <a:srgbClr val="FF0000"/>
                </a:solidFill>
                <a:latin typeface="Times New Roman" panose="02020603050405020304" pitchFamily="18" charset="0"/>
                <a:cs typeface="Times New Roman" panose="02020603050405020304" pitchFamily="18" charset="0"/>
              </a:rPr>
              <a:t>a</a:t>
            </a:r>
            <a:endParaRPr lang="zh-TW" altLang="en-US" sz="4400" b="1" dirty="0">
              <a:solidFill>
                <a:srgbClr val="FF0000"/>
              </a:solidFill>
              <a:latin typeface="Times New Roman" panose="02020603050405020304" pitchFamily="18" charset="0"/>
              <a:cs typeface="Times New Roman" panose="02020603050405020304" pitchFamily="18" charset="0"/>
            </a:endParaRPr>
          </a:p>
        </p:txBody>
      </p:sp>
      <p:cxnSp>
        <p:nvCxnSpPr>
          <p:cNvPr id="27" name="接點: 弧形 26">
            <a:extLst>
              <a:ext uri="{FF2B5EF4-FFF2-40B4-BE49-F238E27FC236}">
                <a16:creationId xmlns:a16="http://schemas.microsoft.com/office/drawing/2014/main" id="{C0DDFD5A-6839-88A8-F137-C9A674239079}"/>
              </a:ext>
            </a:extLst>
          </p:cNvPr>
          <p:cNvCxnSpPr>
            <a:cxnSpLocks/>
            <a:stCxn id="42" idx="0"/>
            <a:endCxn id="25" idx="2"/>
          </p:cNvCxnSpPr>
          <p:nvPr/>
        </p:nvCxnSpPr>
        <p:spPr>
          <a:xfrm rot="5400000" flipH="1" flipV="1">
            <a:off x="9794014" y="2764910"/>
            <a:ext cx="715252" cy="853312"/>
          </a:xfrm>
          <a:prstGeom prst="curvedConnector2">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47" name="文字方塊 46">
            <a:extLst>
              <a:ext uri="{FF2B5EF4-FFF2-40B4-BE49-F238E27FC236}">
                <a16:creationId xmlns:a16="http://schemas.microsoft.com/office/drawing/2014/main" id="{9E3FBB7B-F4E7-7C9A-A16C-8B30477AC51E}"/>
              </a:ext>
            </a:extLst>
          </p:cNvPr>
          <p:cNvSpPr txBox="1"/>
          <p:nvPr/>
        </p:nvSpPr>
        <p:spPr>
          <a:xfrm>
            <a:off x="9836325" y="283241"/>
            <a:ext cx="2648440" cy="954107"/>
          </a:xfrm>
          <a:prstGeom prst="rect">
            <a:avLst/>
          </a:prstGeom>
          <a:noFill/>
        </p:spPr>
        <p:txBody>
          <a:bodyPr wrap="square" rtlCol="0">
            <a:spAutoFit/>
          </a:bodyPr>
          <a:lstStyle/>
          <a:p>
            <a:r>
              <a:rPr lang="en-US" altLang="zh-TW" sz="2800" dirty="0">
                <a:latin typeface="Times New Roman" panose="02020603050405020304" pitchFamily="18" charset="0"/>
                <a:cs typeface="Times New Roman" panose="02020603050405020304" pitchFamily="18" charset="0"/>
              </a:rPr>
              <a:t>1-order</a:t>
            </a:r>
            <a:br>
              <a:rPr lang="en-US" altLang="zh-TW" sz="2800" dirty="0">
                <a:latin typeface="Times New Roman" panose="02020603050405020304" pitchFamily="18" charset="0"/>
                <a:cs typeface="Times New Roman" panose="02020603050405020304" pitchFamily="18" charset="0"/>
              </a:rPr>
            </a:br>
            <a:r>
              <a:rPr lang="en-US" altLang="zh-TW" sz="2800" dirty="0">
                <a:latin typeface="Times New Roman" panose="02020603050405020304" pitchFamily="18" charset="0"/>
                <a:cs typeface="Times New Roman" panose="02020603050405020304" pitchFamily="18" charset="0"/>
              </a:rPr>
              <a:t>Markov Model</a:t>
            </a:r>
            <a:endParaRPr lang="zh-TW" altLang="en-US" sz="2800" dirty="0">
              <a:latin typeface="Times New Roman" panose="02020603050405020304" pitchFamily="18" charset="0"/>
              <a:cs typeface="Times New Roman" panose="02020603050405020304" pitchFamily="18" charset="0"/>
            </a:endParaRPr>
          </a:p>
        </p:txBody>
      </p:sp>
      <p:cxnSp>
        <p:nvCxnSpPr>
          <p:cNvPr id="51" name="接點: 弧形 50">
            <a:extLst>
              <a:ext uri="{FF2B5EF4-FFF2-40B4-BE49-F238E27FC236}">
                <a16:creationId xmlns:a16="http://schemas.microsoft.com/office/drawing/2014/main" id="{C9DCE6EB-9448-AD40-44D8-88DCC28F0E34}"/>
              </a:ext>
            </a:extLst>
          </p:cNvPr>
          <p:cNvCxnSpPr>
            <a:cxnSpLocks/>
            <a:stCxn id="25" idx="1"/>
            <a:endCxn id="25" idx="7"/>
          </p:cNvCxnSpPr>
          <p:nvPr/>
        </p:nvCxnSpPr>
        <p:spPr>
          <a:xfrm rot="5400000" flipH="1" flipV="1">
            <a:off x="11353800" y="1902671"/>
            <a:ext cx="12700" cy="1096728"/>
          </a:xfrm>
          <a:prstGeom prst="curvedConnector3">
            <a:avLst>
              <a:gd name="adj1" fmla="val 6056449"/>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1871891"/>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5003</TotalTime>
  <Words>406</Words>
  <Application>Microsoft Office PowerPoint</Application>
  <PresentationFormat>寬螢幕</PresentationFormat>
  <Paragraphs>121</Paragraphs>
  <Slides>9</Slides>
  <Notes>9</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9</vt:i4>
      </vt:variant>
    </vt:vector>
  </HeadingPairs>
  <TitlesOfParts>
    <vt:vector size="14" baseType="lpstr">
      <vt:lpstr>Arial</vt:lpstr>
      <vt:lpstr>Calibri</vt:lpstr>
      <vt:lpstr>Calibri Light</vt:lpstr>
      <vt:lpstr>Times New Roman</vt:lpstr>
      <vt:lpstr>Office 佈景主題</vt:lpstr>
      <vt:lpstr>Data Compression Using Adaptive Coding and Partial String Matching</vt:lpstr>
      <vt:lpstr>Abstract</vt:lpstr>
      <vt:lpstr>Arithmetic Coding</vt:lpstr>
      <vt:lpstr>Arithmetic Coding</vt:lpstr>
      <vt:lpstr>Markov Model</vt:lpstr>
      <vt:lpstr>Adaptive Transmission of the Model</vt:lpstr>
      <vt:lpstr>Markov Model in PPM</vt:lpstr>
      <vt:lpstr>Escape Probabilities</vt:lpstr>
      <vt:lpstr>Escape Probabilities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陳彥宇</dc:creator>
  <cp:lastModifiedBy>dockyu</cp:lastModifiedBy>
  <cp:revision>521</cp:revision>
  <dcterms:created xsi:type="dcterms:W3CDTF">2023-09-07T12:25:39Z</dcterms:created>
  <dcterms:modified xsi:type="dcterms:W3CDTF">2024-12-16T16:23:49Z</dcterms:modified>
</cp:coreProperties>
</file>