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7" r:id="rId2"/>
    <p:sldId id="307" r:id="rId3"/>
    <p:sldId id="308" r:id="rId4"/>
    <p:sldId id="311" r:id="rId5"/>
    <p:sldId id="313" r:id="rId6"/>
    <p:sldId id="312" r:id="rId7"/>
    <p:sldId id="314" r:id="rId8"/>
    <p:sldId id="315" r:id="rId9"/>
    <p:sldId id="316" r:id="rId10"/>
    <p:sldId id="318" r:id="rId11"/>
    <p:sldId id="319" r:id="rId12"/>
    <p:sldId id="320" r:id="rId13"/>
    <p:sldId id="321" r:id="rId14"/>
    <p:sldId id="322" r:id="rId15"/>
    <p:sldId id="323" r:id="rId16"/>
    <p:sldId id="324" r:id="rId17"/>
    <p:sldId id="290" r:id="rId18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0414578-5835-485D-A797-12C6B257B115}" v="11" dt="2023-09-04T04:31:32.037"/>
    <p1510:client id="{E7DA5099-78A1-408B-84DF-074DE53BB9A0}" v="2911" dt="2023-08-31T07:26:23.869"/>
    <p1510:client id="{F70ECEBF-8AD3-43A7-BF35-843D2F9F26F7}" v="22" dt="2023-09-04T05:18:59.64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B344D84-9AFB-497E-A393-DC336BA19D2E}" styleName="中等深淺樣式 3 - 輔色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7AC3CCA-C797-4891-BE02-D94E43425B78}" styleName="中等深淺樣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202B0CA-FC54-4496-8BCA-5EF66A818D29}" styleName="深色樣式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034E78-7F5D-4C2E-B375-FC64B27BC917}" styleName="深色樣式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78" autoAdjust="0"/>
    <p:restoredTop sz="85529" autoAdjust="0"/>
  </p:normalViewPr>
  <p:slideViewPr>
    <p:cSldViewPr snapToGrid="0">
      <p:cViewPr varScale="1">
        <p:scale>
          <a:sx n="95" d="100"/>
          <a:sy n="95" d="100"/>
        </p:scale>
        <p:origin x="1146" y="9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李 適宏" userId="ba70bf4345ae8a18" providerId="Windows Live" clId="Web-{60414578-5835-485D-A797-12C6B257B115}"/>
    <pc:docChg chg="modSld sldOrd">
      <pc:chgData name="李 適宏" userId="ba70bf4345ae8a18" providerId="Windows Live" clId="Web-{60414578-5835-485D-A797-12C6B257B115}" dt="2023-09-04T04:31:32.037" v="10"/>
      <pc:docMkLst>
        <pc:docMk/>
      </pc:docMkLst>
      <pc:sldChg chg="modSp">
        <pc:chgData name="李 適宏" userId="ba70bf4345ae8a18" providerId="Windows Live" clId="Web-{60414578-5835-485D-A797-12C6B257B115}" dt="2023-09-04T04:27:19.961" v="9" actId="20577"/>
        <pc:sldMkLst>
          <pc:docMk/>
          <pc:sldMk cId="3671907888" sldId="258"/>
        </pc:sldMkLst>
        <pc:spChg chg="mod">
          <ac:chgData name="李 適宏" userId="ba70bf4345ae8a18" providerId="Windows Live" clId="Web-{60414578-5835-485D-A797-12C6B257B115}" dt="2023-09-04T04:27:19.961" v="9" actId="20577"/>
          <ac:spMkLst>
            <pc:docMk/>
            <pc:sldMk cId="3671907888" sldId="258"/>
            <ac:spMk id="3" creationId="{2E60A558-83F5-DC4B-E8C9-3EB0801F3EAE}"/>
          </ac:spMkLst>
        </pc:spChg>
      </pc:sldChg>
      <pc:sldChg chg="modSp">
        <pc:chgData name="李 適宏" userId="ba70bf4345ae8a18" providerId="Windows Live" clId="Web-{60414578-5835-485D-A797-12C6B257B115}" dt="2023-09-04T04:26:39.037" v="4" actId="20577"/>
        <pc:sldMkLst>
          <pc:docMk/>
          <pc:sldMk cId="3428300884" sldId="270"/>
        </pc:sldMkLst>
        <pc:spChg chg="mod">
          <ac:chgData name="李 適宏" userId="ba70bf4345ae8a18" providerId="Windows Live" clId="Web-{60414578-5835-485D-A797-12C6B257B115}" dt="2023-09-04T04:26:39.037" v="4" actId="20577"/>
          <ac:spMkLst>
            <pc:docMk/>
            <pc:sldMk cId="3428300884" sldId="270"/>
            <ac:spMk id="3" creationId="{2E60A558-83F5-DC4B-E8C9-3EB0801F3EAE}"/>
          </ac:spMkLst>
        </pc:spChg>
      </pc:sldChg>
      <pc:sldChg chg="ord">
        <pc:chgData name="李 適宏" userId="ba70bf4345ae8a18" providerId="Windows Live" clId="Web-{60414578-5835-485D-A797-12C6B257B115}" dt="2023-09-04T04:31:32.037" v="10"/>
        <pc:sldMkLst>
          <pc:docMk/>
          <pc:sldMk cId="3552292399" sldId="274"/>
        </pc:sldMkLst>
      </pc:sldChg>
    </pc:docChg>
  </pc:docChgLst>
  <pc:docChgLst>
    <pc:chgData name="李 適宏" userId="ba70bf4345ae8a18" providerId="Windows Live" clId="Web-{E7DA5099-78A1-408B-84DF-074DE53BB9A0}"/>
    <pc:docChg chg="addSld delSld modSld sldOrd">
      <pc:chgData name="李 適宏" userId="ba70bf4345ae8a18" providerId="Windows Live" clId="Web-{E7DA5099-78A1-408B-84DF-074DE53BB9A0}" dt="2023-08-31T07:26:23.869" v="2559" actId="20577"/>
      <pc:docMkLst>
        <pc:docMk/>
      </pc:docMkLst>
      <pc:sldChg chg="modSp modTransition">
        <pc:chgData name="李 適宏" userId="ba70bf4345ae8a18" providerId="Windows Live" clId="Web-{E7DA5099-78A1-408B-84DF-074DE53BB9A0}" dt="2023-08-31T07:19:27.153" v="2517"/>
        <pc:sldMkLst>
          <pc:docMk/>
          <pc:sldMk cId="2067857472" sldId="257"/>
        </pc:sldMkLst>
        <pc:spChg chg="mod">
          <ac:chgData name="李 適宏" userId="ba70bf4345ae8a18" providerId="Windows Live" clId="Web-{E7DA5099-78A1-408B-84DF-074DE53BB9A0}" dt="2023-08-30T09:50:44.315" v="7" actId="20577"/>
          <ac:spMkLst>
            <pc:docMk/>
            <pc:sldMk cId="2067857472" sldId="257"/>
            <ac:spMk id="2" creationId="{CC7901A9-EC42-0349-C42C-1EF1F72BF040}"/>
          </ac:spMkLst>
        </pc:spChg>
        <pc:spChg chg="mod">
          <ac:chgData name="李 適宏" userId="ba70bf4345ae8a18" providerId="Windows Live" clId="Web-{E7DA5099-78A1-408B-84DF-074DE53BB9A0}" dt="2023-08-30T09:51:59.990" v="17" actId="20577"/>
          <ac:spMkLst>
            <pc:docMk/>
            <pc:sldMk cId="2067857472" sldId="257"/>
            <ac:spMk id="3" creationId="{54DBE6CB-9CF8-48E7-B831-C6B10B6C080F}"/>
          </ac:spMkLst>
        </pc:spChg>
        <pc:spChg chg="mod">
          <ac:chgData name="李 適宏" userId="ba70bf4345ae8a18" providerId="Windows Live" clId="Web-{E7DA5099-78A1-408B-84DF-074DE53BB9A0}" dt="2023-08-30T09:56:00.011" v="36" actId="20577"/>
          <ac:spMkLst>
            <pc:docMk/>
            <pc:sldMk cId="2067857472" sldId="257"/>
            <ac:spMk id="4" creationId="{272805CA-C188-EA0E-0232-5E39FC11B582}"/>
          </ac:spMkLst>
        </pc:spChg>
      </pc:sldChg>
      <pc:sldChg chg="modSp modTransition">
        <pc:chgData name="李 適宏" userId="ba70bf4345ae8a18" providerId="Windows Live" clId="Web-{E7DA5099-78A1-408B-84DF-074DE53BB9A0}" dt="2023-08-31T07:24:26.568" v="2550" actId="20577"/>
        <pc:sldMkLst>
          <pc:docMk/>
          <pc:sldMk cId="3671907888" sldId="258"/>
        </pc:sldMkLst>
        <pc:spChg chg="mod">
          <ac:chgData name="李 適宏" userId="ba70bf4345ae8a18" providerId="Windows Live" clId="Web-{E7DA5099-78A1-408B-84DF-074DE53BB9A0}" dt="2023-08-31T07:24:26.568" v="2550" actId="20577"/>
          <ac:spMkLst>
            <pc:docMk/>
            <pc:sldMk cId="3671907888" sldId="258"/>
            <ac:spMk id="3" creationId="{2E60A558-83F5-DC4B-E8C9-3EB0801F3EAE}"/>
          </ac:spMkLst>
        </pc:spChg>
      </pc:sldChg>
      <pc:sldChg chg="modSp del">
        <pc:chgData name="李 適宏" userId="ba70bf4345ae8a18" providerId="Windows Live" clId="Web-{E7DA5099-78A1-408B-84DF-074DE53BB9A0}" dt="2023-08-31T07:19:04.762" v="2516"/>
        <pc:sldMkLst>
          <pc:docMk/>
          <pc:sldMk cId="3664592898" sldId="269"/>
        </pc:sldMkLst>
        <pc:spChg chg="mod">
          <ac:chgData name="李 適宏" userId="ba70bf4345ae8a18" providerId="Windows Live" clId="Web-{E7DA5099-78A1-408B-84DF-074DE53BB9A0}" dt="2023-08-31T07:18:55.121" v="2515" actId="20577"/>
          <ac:spMkLst>
            <pc:docMk/>
            <pc:sldMk cId="3664592898" sldId="269"/>
            <ac:spMk id="3" creationId="{09049979-F5A7-6534-10C1-F736244053A9}"/>
          </ac:spMkLst>
        </pc:spChg>
      </pc:sldChg>
      <pc:sldChg chg="modSp modTransition">
        <pc:chgData name="李 適宏" userId="ba70bf4345ae8a18" providerId="Windows Live" clId="Web-{E7DA5099-78A1-408B-84DF-074DE53BB9A0}" dt="2023-08-31T07:25:13.742" v="2557" actId="20577"/>
        <pc:sldMkLst>
          <pc:docMk/>
          <pc:sldMk cId="3428300884" sldId="270"/>
        </pc:sldMkLst>
        <pc:spChg chg="mod">
          <ac:chgData name="李 適宏" userId="ba70bf4345ae8a18" providerId="Windows Live" clId="Web-{E7DA5099-78A1-408B-84DF-074DE53BB9A0}" dt="2023-08-31T07:25:13.742" v="2557" actId="20577"/>
          <ac:spMkLst>
            <pc:docMk/>
            <pc:sldMk cId="3428300884" sldId="270"/>
            <ac:spMk id="3" creationId="{2E60A558-83F5-DC4B-E8C9-3EB0801F3EAE}"/>
          </ac:spMkLst>
        </pc:spChg>
      </pc:sldChg>
      <pc:sldChg chg="addSp delSp modSp new modNotes">
        <pc:chgData name="李 適宏" userId="ba70bf4345ae8a18" providerId="Windows Live" clId="Web-{E7DA5099-78A1-408B-84DF-074DE53BB9A0}" dt="2023-08-31T07:23:07.363" v="2522"/>
        <pc:sldMkLst>
          <pc:docMk/>
          <pc:sldMk cId="1196738268" sldId="271"/>
        </pc:sldMkLst>
        <pc:spChg chg="mod">
          <ac:chgData name="李 適宏" userId="ba70bf4345ae8a18" providerId="Windows Live" clId="Web-{E7DA5099-78A1-408B-84DF-074DE53BB9A0}" dt="2023-08-30T11:08:30.829" v="81" actId="20577"/>
          <ac:spMkLst>
            <pc:docMk/>
            <pc:sldMk cId="1196738268" sldId="271"/>
            <ac:spMk id="2" creationId="{714A1471-B659-9AFA-9FB7-C296825199DF}"/>
          </ac:spMkLst>
        </pc:spChg>
        <pc:spChg chg="mod">
          <ac:chgData name="李 適宏" userId="ba70bf4345ae8a18" providerId="Windows Live" clId="Web-{E7DA5099-78A1-408B-84DF-074DE53BB9A0}" dt="2023-08-30T11:23:34.912" v="208" actId="20577"/>
          <ac:spMkLst>
            <pc:docMk/>
            <pc:sldMk cId="1196738268" sldId="271"/>
            <ac:spMk id="3" creationId="{BB23D789-6263-68FE-1828-B082C1D4C87F}"/>
          </ac:spMkLst>
        </pc:spChg>
        <pc:spChg chg="add del mod">
          <ac:chgData name="李 適宏" userId="ba70bf4345ae8a18" providerId="Windows Live" clId="Web-{E7DA5099-78A1-408B-84DF-074DE53BB9A0}" dt="2023-08-31T07:23:06.441" v="2521"/>
          <ac:spMkLst>
            <pc:docMk/>
            <pc:sldMk cId="1196738268" sldId="271"/>
            <ac:spMk id="4" creationId="{634F2545-DE7D-59B6-0CD0-FEC5C2642F0D}"/>
          </ac:spMkLst>
        </pc:spChg>
        <pc:spChg chg="add mod">
          <ac:chgData name="李 適宏" userId="ba70bf4345ae8a18" providerId="Windows Live" clId="Web-{E7DA5099-78A1-408B-84DF-074DE53BB9A0}" dt="2023-08-31T07:23:07.363" v="2522"/>
          <ac:spMkLst>
            <pc:docMk/>
            <pc:sldMk cId="1196738268" sldId="271"/>
            <ac:spMk id="6" creationId="{E11BD203-F3E3-C11F-86C8-9E21F0E172C7}"/>
          </ac:spMkLst>
        </pc:spChg>
        <pc:picChg chg="add del mod">
          <ac:chgData name="李 適宏" userId="ba70bf4345ae8a18" providerId="Windows Live" clId="Web-{E7DA5099-78A1-408B-84DF-074DE53BB9A0}" dt="2023-08-30T11:11:19.630" v="107"/>
          <ac:picMkLst>
            <pc:docMk/>
            <pc:sldMk cId="1196738268" sldId="271"/>
            <ac:picMk id="4" creationId="{804AC9F9-0CD1-C557-D554-94CE053E334C}"/>
          </ac:picMkLst>
        </pc:picChg>
        <pc:picChg chg="add mod">
          <ac:chgData name="李 適宏" userId="ba70bf4345ae8a18" providerId="Windows Live" clId="Web-{E7DA5099-78A1-408B-84DF-074DE53BB9A0}" dt="2023-08-30T11:12:20.115" v="111" actId="1076"/>
          <ac:picMkLst>
            <pc:docMk/>
            <pc:sldMk cId="1196738268" sldId="271"/>
            <ac:picMk id="5" creationId="{080D0FF3-29DD-DCF0-135A-09ABBF2E9829}"/>
          </ac:picMkLst>
        </pc:picChg>
      </pc:sldChg>
      <pc:sldChg chg="addSp delSp modSp new">
        <pc:chgData name="李 適宏" userId="ba70bf4345ae8a18" providerId="Windows Live" clId="Web-{E7DA5099-78A1-408B-84DF-074DE53BB9A0}" dt="2023-08-31T07:23:12.519" v="2523"/>
        <pc:sldMkLst>
          <pc:docMk/>
          <pc:sldMk cId="3110931882" sldId="272"/>
        </pc:sldMkLst>
        <pc:spChg chg="mod">
          <ac:chgData name="李 適宏" userId="ba70bf4345ae8a18" providerId="Windows Live" clId="Web-{E7DA5099-78A1-408B-84DF-074DE53BB9A0}" dt="2023-08-30T11:24:07.913" v="225" actId="20577"/>
          <ac:spMkLst>
            <pc:docMk/>
            <pc:sldMk cId="3110931882" sldId="272"/>
            <ac:spMk id="2" creationId="{54FBA7F6-8A44-6BC2-C112-79F7BCAF0400}"/>
          </ac:spMkLst>
        </pc:spChg>
        <pc:spChg chg="del">
          <ac:chgData name="李 適宏" userId="ba70bf4345ae8a18" providerId="Windows Live" clId="Web-{E7DA5099-78A1-408B-84DF-074DE53BB9A0}" dt="2023-08-30T11:35:05.131" v="226"/>
          <ac:spMkLst>
            <pc:docMk/>
            <pc:sldMk cId="3110931882" sldId="272"/>
            <ac:spMk id="3" creationId="{12799C6B-A928-A441-5D1D-6BAB4CDA6B60}"/>
          </ac:spMkLst>
        </pc:spChg>
        <pc:spChg chg="add mod">
          <ac:chgData name="李 適宏" userId="ba70bf4345ae8a18" providerId="Windows Live" clId="Web-{E7DA5099-78A1-408B-84DF-074DE53BB9A0}" dt="2023-08-31T07:23:12.519" v="2523"/>
          <ac:spMkLst>
            <pc:docMk/>
            <pc:sldMk cId="3110931882" sldId="272"/>
            <ac:spMk id="3" creationId="{39F43FE4-649D-A30D-F15B-BC859062ED8E}"/>
          </ac:spMkLst>
        </pc:spChg>
        <pc:spChg chg="add mod">
          <ac:chgData name="李 適宏" userId="ba70bf4345ae8a18" providerId="Windows Live" clId="Web-{E7DA5099-78A1-408B-84DF-074DE53BB9A0}" dt="2023-08-30T12:40:57.912" v="373" actId="20577"/>
          <ac:spMkLst>
            <pc:docMk/>
            <pc:sldMk cId="3110931882" sldId="272"/>
            <ac:spMk id="5" creationId="{384F1F5F-5F06-AAE2-AC0F-0AC1575C90F4}"/>
          </ac:spMkLst>
        </pc:spChg>
        <pc:spChg chg="add mod">
          <ac:chgData name="李 適宏" userId="ba70bf4345ae8a18" providerId="Windows Live" clId="Web-{E7DA5099-78A1-408B-84DF-074DE53BB9A0}" dt="2023-08-30T12:27:47.810" v="317" actId="1076"/>
          <ac:spMkLst>
            <pc:docMk/>
            <pc:sldMk cId="3110931882" sldId="272"/>
            <ac:spMk id="6" creationId="{74604AC9-0E71-854D-B06A-0AE291917F90}"/>
          </ac:spMkLst>
        </pc:spChg>
        <pc:spChg chg="add del mod">
          <ac:chgData name="李 適宏" userId="ba70bf4345ae8a18" providerId="Windows Live" clId="Web-{E7DA5099-78A1-408B-84DF-074DE53BB9A0}" dt="2023-08-30T11:39:15.043" v="275"/>
          <ac:spMkLst>
            <pc:docMk/>
            <pc:sldMk cId="3110931882" sldId="272"/>
            <ac:spMk id="8" creationId="{897DCAF1-1538-888B-49C6-DF2645F3105F}"/>
          </ac:spMkLst>
        </pc:spChg>
        <pc:picChg chg="add del mod ord">
          <ac:chgData name="李 適宏" userId="ba70bf4345ae8a18" providerId="Windows Live" clId="Web-{E7DA5099-78A1-408B-84DF-074DE53BB9A0}" dt="2023-08-30T11:39:13.762" v="274"/>
          <ac:picMkLst>
            <pc:docMk/>
            <pc:sldMk cId="3110931882" sldId="272"/>
            <ac:picMk id="4" creationId="{20C506AE-7AFF-84D0-241C-9C12D4B5104B}"/>
          </ac:picMkLst>
        </pc:picChg>
        <pc:picChg chg="add mod ord">
          <ac:chgData name="李 適宏" userId="ba70bf4345ae8a18" providerId="Windows Live" clId="Web-{E7DA5099-78A1-408B-84DF-074DE53BB9A0}" dt="2023-08-30T11:40:40.529" v="293" actId="1076"/>
          <ac:picMkLst>
            <pc:docMk/>
            <pc:sldMk cId="3110931882" sldId="272"/>
            <ac:picMk id="9" creationId="{8073A0C4-4503-13E4-6ED3-879BE34D695B}"/>
          </ac:picMkLst>
        </pc:picChg>
        <pc:picChg chg="add mod">
          <ac:chgData name="李 適宏" userId="ba70bf4345ae8a18" providerId="Windows Live" clId="Web-{E7DA5099-78A1-408B-84DF-074DE53BB9A0}" dt="2023-08-30T12:28:59.359" v="331" actId="1076"/>
          <ac:picMkLst>
            <pc:docMk/>
            <pc:sldMk cId="3110931882" sldId="272"/>
            <ac:picMk id="10" creationId="{7330CB98-7BB0-E390-137A-91A7077C8187}"/>
          </ac:picMkLst>
        </pc:picChg>
      </pc:sldChg>
      <pc:sldChg chg="addSp delSp modSp new ord">
        <pc:chgData name="李 適宏" userId="ba70bf4345ae8a18" providerId="Windows Live" clId="Web-{E7DA5099-78A1-408B-84DF-074DE53BB9A0}" dt="2023-08-31T07:23:23.129" v="2541"/>
        <pc:sldMkLst>
          <pc:docMk/>
          <pc:sldMk cId="1551935164" sldId="273"/>
        </pc:sldMkLst>
        <pc:spChg chg="mod">
          <ac:chgData name="李 適宏" userId="ba70bf4345ae8a18" providerId="Windows Live" clId="Web-{E7DA5099-78A1-408B-84DF-074DE53BB9A0}" dt="2023-08-30T12:33:19.726" v="344" actId="20577"/>
          <ac:spMkLst>
            <pc:docMk/>
            <pc:sldMk cId="1551935164" sldId="273"/>
            <ac:spMk id="2" creationId="{586E7B9E-57DC-CBEB-89A8-BAB4955671D3}"/>
          </ac:spMkLst>
        </pc:spChg>
        <pc:spChg chg="add del mod">
          <ac:chgData name="李 適宏" userId="ba70bf4345ae8a18" providerId="Windows Live" clId="Web-{E7DA5099-78A1-408B-84DF-074DE53BB9A0}" dt="2023-08-30T12:27:55.201" v="320"/>
          <ac:spMkLst>
            <pc:docMk/>
            <pc:sldMk cId="1551935164" sldId="273"/>
            <ac:spMk id="3" creationId="{71F32AE9-BD79-625B-809D-90E1D46A9DCC}"/>
          </ac:spMkLst>
        </pc:spChg>
        <pc:spChg chg="add mod">
          <ac:chgData name="李 適宏" userId="ba70bf4345ae8a18" providerId="Windows Live" clId="Web-{E7DA5099-78A1-408B-84DF-074DE53BB9A0}" dt="2023-08-31T07:23:23.129" v="2541"/>
          <ac:spMkLst>
            <pc:docMk/>
            <pc:sldMk cId="1551935164" sldId="273"/>
            <ac:spMk id="3" creationId="{BF74973F-E3B6-DDD4-C893-02C5039B2550}"/>
          </ac:spMkLst>
        </pc:spChg>
        <pc:spChg chg="del">
          <ac:chgData name="李 適宏" userId="ba70bf4345ae8a18" providerId="Windows Live" clId="Web-{E7DA5099-78A1-408B-84DF-074DE53BB9A0}" dt="2023-08-30T11:39:55.294" v="278"/>
          <ac:spMkLst>
            <pc:docMk/>
            <pc:sldMk cId="1551935164" sldId="273"/>
            <ac:spMk id="3" creationId="{CD4351F0-137F-6239-55F6-4D76C8E6A942}"/>
          </ac:spMkLst>
        </pc:spChg>
        <pc:spChg chg="add del mod">
          <ac:chgData name="李 適宏" userId="ba70bf4345ae8a18" providerId="Windows Live" clId="Web-{E7DA5099-78A1-408B-84DF-074DE53BB9A0}" dt="2023-08-30T12:27:32.169" v="315"/>
          <ac:spMkLst>
            <pc:docMk/>
            <pc:sldMk cId="1551935164" sldId="273"/>
            <ac:spMk id="6" creationId="{B3826738-D20A-4EE0-70C8-E17CB48C9D3C}"/>
          </ac:spMkLst>
        </pc:spChg>
        <pc:spChg chg="add mod">
          <ac:chgData name="李 適宏" userId="ba70bf4345ae8a18" providerId="Windows Live" clId="Web-{E7DA5099-78A1-408B-84DF-074DE53BB9A0}" dt="2023-08-30T12:40:39.208" v="369" actId="20577"/>
          <ac:spMkLst>
            <pc:docMk/>
            <pc:sldMk cId="1551935164" sldId="273"/>
            <ac:spMk id="7" creationId="{7B70283C-D4CF-1F44-716D-03B304C2249A}"/>
          </ac:spMkLst>
        </pc:spChg>
        <pc:spChg chg="add mod">
          <ac:chgData name="李 適宏" userId="ba70bf4345ae8a18" providerId="Windows Live" clId="Web-{E7DA5099-78A1-408B-84DF-074DE53BB9A0}" dt="2023-08-30T12:40:44.817" v="370" actId="20577"/>
          <ac:spMkLst>
            <pc:docMk/>
            <pc:sldMk cId="1551935164" sldId="273"/>
            <ac:spMk id="9" creationId="{642B57A3-6253-FD80-BA86-C5EC45DB1705}"/>
          </ac:spMkLst>
        </pc:spChg>
        <pc:picChg chg="add del mod ord">
          <ac:chgData name="李 適宏" userId="ba70bf4345ae8a18" providerId="Windows Live" clId="Web-{E7DA5099-78A1-408B-84DF-074DE53BB9A0}" dt="2023-08-30T11:39:56.997" v="279"/>
          <ac:picMkLst>
            <pc:docMk/>
            <pc:sldMk cId="1551935164" sldId="273"/>
            <ac:picMk id="4" creationId="{A62D658F-7C38-CF0E-1888-A7686B01785B}"/>
          </ac:picMkLst>
        </pc:picChg>
        <pc:picChg chg="add del mod">
          <ac:chgData name="李 適宏" userId="ba70bf4345ae8a18" providerId="Windows Live" clId="Web-{E7DA5099-78A1-408B-84DF-074DE53BB9A0}" dt="2023-08-30T12:28:12.217" v="325"/>
          <ac:picMkLst>
            <pc:docMk/>
            <pc:sldMk cId="1551935164" sldId="273"/>
            <ac:picMk id="4" creationId="{C686695A-5C23-33FF-2152-A018B98C31F6}"/>
          </ac:picMkLst>
        </pc:picChg>
        <pc:picChg chg="add del mod">
          <ac:chgData name="李 適宏" userId="ba70bf4345ae8a18" providerId="Windows Live" clId="Web-{E7DA5099-78A1-408B-84DF-074DE53BB9A0}" dt="2023-08-30T12:34:08.212" v="353"/>
          <ac:picMkLst>
            <pc:docMk/>
            <pc:sldMk cId="1551935164" sldId="273"/>
            <ac:picMk id="5" creationId="{C5EBC955-CFAA-9004-9472-6E9370FE16DE}"/>
          </ac:picMkLst>
        </pc:picChg>
        <pc:picChg chg="add del mod">
          <ac:chgData name="李 適宏" userId="ba70bf4345ae8a18" providerId="Windows Live" clId="Web-{E7DA5099-78A1-408B-84DF-074DE53BB9A0}" dt="2023-08-30T12:34:08.509" v="354"/>
          <ac:picMkLst>
            <pc:docMk/>
            <pc:sldMk cId="1551935164" sldId="273"/>
            <ac:picMk id="8" creationId="{D6E5D283-BF59-6B40-1E21-1923DDC26443}"/>
          </ac:picMkLst>
        </pc:picChg>
        <pc:picChg chg="add mod">
          <ac:chgData name="李 適宏" userId="ba70bf4345ae8a18" providerId="Windows Live" clId="Web-{E7DA5099-78A1-408B-84DF-074DE53BB9A0}" dt="2023-08-30T12:36:11.919" v="358" actId="1076"/>
          <ac:picMkLst>
            <pc:docMk/>
            <pc:sldMk cId="1551935164" sldId="273"/>
            <ac:picMk id="10" creationId="{0A853D1A-5AA9-E382-60A2-92187BA88AF4}"/>
          </ac:picMkLst>
        </pc:picChg>
        <pc:picChg chg="add mod">
          <ac:chgData name="李 適宏" userId="ba70bf4345ae8a18" providerId="Windows Live" clId="Web-{E7DA5099-78A1-408B-84DF-074DE53BB9A0}" dt="2023-08-30T12:40:28.520" v="368" actId="1076"/>
          <ac:picMkLst>
            <pc:docMk/>
            <pc:sldMk cId="1551935164" sldId="273"/>
            <ac:picMk id="11" creationId="{CF88C92D-8DC9-8A55-B97C-4ED72EB2789F}"/>
          </ac:picMkLst>
        </pc:picChg>
      </pc:sldChg>
      <pc:sldChg chg="modSp new del">
        <pc:chgData name="李 適宏" userId="ba70bf4345ae8a18" providerId="Windows Live" clId="Web-{E7DA5099-78A1-408B-84DF-074DE53BB9A0}" dt="2023-08-30T12:33:27.164" v="345"/>
        <pc:sldMkLst>
          <pc:docMk/>
          <pc:sldMk cId="225342217" sldId="274"/>
        </pc:sldMkLst>
        <pc:spChg chg="mod">
          <ac:chgData name="李 適宏" userId="ba70bf4345ae8a18" providerId="Windows Live" clId="Web-{E7DA5099-78A1-408B-84DF-074DE53BB9A0}" dt="2023-08-30T12:33:06.882" v="343" actId="20577"/>
          <ac:spMkLst>
            <pc:docMk/>
            <pc:sldMk cId="225342217" sldId="274"/>
            <ac:spMk id="2" creationId="{6B4936EE-B8B0-5E65-CBD2-D9F303D20049}"/>
          </ac:spMkLst>
        </pc:spChg>
      </pc:sldChg>
      <pc:sldChg chg="addSp modSp add ord replId">
        <pc:chgData name="李 適宏" userId="ba70bf4345ae8a18" providerId="Windows Live" clId="Web-{E7DA5099-78A1-408B-84DF-074DE53BB9A0}" dt="2023-08-31T07:23:23.129" v="2540"/>
        <pc:sldMkLst>
          <pc:docMk/>
          <pc:sldMk cId="3552292399" sldId="274"/>
        </pc:sldMkLst>
        <pc:spChg chg="add mod">
          <ac:chgData name="李 適宏" userId="ba70bf4345ae8a18" providerId="Windows Live" clId="Web-{E7DA5099-78A1-408B-84DF-074DE53BB9A0}" dt="2023-08-31T07:23:23.129" v="2540"/>
          <ac:spMkLst>
            <pc:docMk/>
            <pc:sldMk cId="3552292399" sldId="274"/>
            <ac:spMk id="3" creationId="{8A139FA2-7E2C-5C5B-0677-F6275AE3FAE2}"/>
          </ac:spMkLst>
        </pc:spChg>
        <pc:spChg chg="mod">
          <ac:chgData name="李 適宏" userId="ba70bf4345ae8a18" providerId="Windows Live" clId="Web-{E7DA5099-78A1-408B-84DF-074DE53BB9A0}" dt="2023-08-30T12:40:48.927" v="371" actId="20577"/>
          <ac:spMkLst>
            <pc:docMk/>
            <pc:sldMk cId="3552292399" sldId="274"/>
            <ac:spMk id="7" creationId="{7B70283C-D4CF-1F44-716D-03B304C2249A}"/>
          </ac:spMkLst>
        </pc:spChg>
        <pc:spChg chg="mod">
          <ac:chgData name="李 適宏" userId="ba70bf4345ae8a18" providerId="Windows Live" clId="Web-{E7DA5099-78A1-408B-84DF-074DE53BB9A0}" dt="2023-08-30T12:40:52.318" v="372" actId="20577"/>
          <ac:spMkLst>
            <pc:docMk/>
            <pc:sldMk cId="3552292399" sldId="274"/>
            <ac:spMk id="9" creationId="{642B57A3-6253-FD80-BA86-C5EC45DB1705}"/>
          </ac:spMkLst>
        </pc:spChg>
      </pc:sldChg>
      <pc:sldChg chg="addSp delSp modSp add replId">
        <pc:chgData name="李 適宏" userId="ba70bf4345ae8a18" providerId="Windows Live" clId="Web-{E7DA5099-78A1-408B-84DF-074DE53BB9A0}" dt="2023-08-31T07:23:22.926" v="2525"/>
        <pc:sldMkLst>
          <pc:docMk/>
          <pc:sldMk cId="4084616550" sldId="275"/>
        </pc:sldMkLst>
        <pc:spChg chg="add mod">
          <ac:chgData name="李 適宏" userId="ba70bf4345ae8a18" providerId="Windows Live" clId="Web-{E7DA5099-78A1-408B-84DF-074DE53BB9A0}" dt="2023-08-31T07:23:22.926" v="2525"/>
          <ac:spMkLst>
            <pc:docMk/>
            <pc:sldMk cId="4084616550" sldId="275"/>
            <ac:spMk id="5" creationId="{6FAE04C4-35A8-4F06-8FC5-2899B7014F78}"/>
          </ac:spMkLst>
        </pc:spChg>
        <pc:spChg chg="mod">
          <ac:chgData name="李 適宏" userId="ba70bf4345ae8a18" providerId="Windows Live" clId="Web-{E7DA5099-78A1-408B-84DF-074DE53BB9A0}" dt="2023-08-30T12:46:11.811" v="379" actId="20577"/>
          <ac:spMkLst>
            <pc:docMk/>
            <pc:sldMk cId="4084616550" sldId="275"/>
            <ac:spMk id="7" creationId="{7B70283C-D4CF-1F44-716D-03B304C2249A}"/>
          </ac:spMkLst>
        </pc:spChg>
        <pc:spChg chg="mod">
          <ac:chgData name="李 適宏" userId="ba70bf4345ae8a18" providerId="Windows Live" clId="Web-{E7DA5099-78A1-408B-84DF-074DE53BB9A0}" dt="2023-08-30T12:46:27.296" v="383" actId="20577"/>
          <ac:spMkLst>
            <pc:docMk/>
            <pc:sldMk cId="4084616550" sldId="275"/>
            <ac:spMk id="9" creationId="{642B57A3-6253-FD80-BA86-C5EC45DB1705}"/>
          </ac:spMkLst>
        </pc:spChg>
        <pc:picChg chg="add mod">
          <ac:chgData name="李 適宏" userId="ba70bf4345ae8a18" providerId="Windows Live" clId="Web-{E7DA5099-78A1-408B-84DF-074DE53BB9A0}" dt="2023-08-30T20:39:45.504" v="1795" actId="1076"/>
          <ac:picMkLst>
            <pc:docMk/>
            <pc:sldMk cId="4084616550" sldId="275"/>
            <ac:picMk id="3" creationId="{AF46341E-6136-CD40-DA84-CE90AC9A2A39}"/>
          </ac:picMkLst>
        </pc:picChg>
        <pc:picChg chg="add mod">
          <ac:chgData name="李 適宏" userId="ba70bf4345ae8a18" providerId="Windows Live" clId="Web-{E7DA5099-78A1-408B-84DF-074DE53BB9A0}" dt="2023-08-30T12:49:53.521" v="392" actId="1076"/>
          <ac:picMkLst>
            <pc:docMk/>
            <pc:sldMk cId="4084616550" sldId="275"/>
            <ac:picMk id="4" creationId="{56DD295D-F342-2168-632F-290BF055947C}"/>
          </ac:picMkLst>
        </pc:picChg>
        <pc:picChg chg="del">
          <ac:chgData name="李 適宏" userId="ba70bf4345ae8a18" providerId="Windows Live" clId="Web-{E7DA5099-78A1-408B-84DF-074DE53BB9A0}" dt="2023-08-30T12:45:57.295" v="376"/>
          <ac:picMkLst>
            <pc:docMk/>
            <pc:sldMk cId="4084616550" sldId="275"/>
            <ac:picMk id="10" creationId="{0A853D1A-5AA9-E382-60A2-92187BA88AF4}"/>
          </ac:picMkLst>
        </pc:picChg>
        <pc:picChg chg="del">
          <ac:chgData name="李 適宏" userId="ba70bf4345ae8a18" providerId="Windows Live" clId="Web-{E7DA5099-78A1-408B-84DF-074DE53BB9A0}" dt="2023-08-30T12:45:45.951" v="375"/>
          <ac:picMkLst>
            <pc:docMk/>
            <pc:sldMk cId="4084616550" sldId="275"/>
            <ac:picMk id="11" creationId="{CF88C92D-8DC9-8A55-B97C-4ED72EB2789F}"/>
          </ac:picMkLst>
        </pc:picChg>
        <pc:cxnChg chg="add mod">
          <ac:chgData name="李 適宏" userId="ba70bf4345ae8a18" providerId="Windows Live" clId="Web-{E7DA5099-78A1-408B-84DF-074DE53BB9A0}" dt="2023-08-30T20:48:34.579" v="1892" actId="1076"/>
          <ac:cxnSpMkLst>
            <pc:docMk/>
            <pc:sldMk cId="4084616550" sldId="275"/>
            <ac:cxnSpMk id="6" creationId="{E61B31FE-B5A6-2D60-AF0B-2019933CD9BC}"/>
          </ac:cxnSpMkLst>
        </pc:cxnChg>
        <pc:cxnChg chg="add mod">
          <ac:chgData name="李 適宏" userId="ba70bf4345ae8a18" providerId="Windows Live" clId="Web-{E7DA5099-78A1-408B-84DF-074DE53BB9A0}" dt="2023-08-30T20:48:41.736" v="1895" actId="14100"/>
          <ac:cxnSpMkLst>
            <pc:docMk/>
            <pc:sldMk cId="4084616550" sldId="275"/>
            <ac:cxnSpMk id="10" creationId="{D0AB796D-9176-F1B0-1104-0F80EAC66D6B}"/>
          </ac:cxnSpMkLst>
        </pc:cxnChg>
      </pc:sldChg>
      <pc:sldChg chg="del">
        <pc:chgData name="李 適宏" userId="ba70bf4345ae8a18" providerId="Windows Live" clId="Web-{E7DA5099-78A1-408B-84DF-074DE53BB9A0}" dt="2023-08-30T09:56:24.434" v="46"/>
        <pc:sldMkLst>
          <pc:docMk/>
          <pc:sldMk cId="976314453" sldId="276"/>
        </pc:sldMkLst>
      </pc:sldChg>
      <pc:sldChg chg="addSp delSp modSp add replId">
        <pc:chgData name="李 適宏" userId="ba70bf4345ae8a18" providerId="Windows Live" clId="Web-{E7DA5099-78A1-408B-84DF-074DE53BB9A0}" dt="2023-08-31T07:23:22.926" v="2526"/>
        <pc:sldMkLst>
          <pc:docMk/>
          <pc:sldMk cId="1644202037" sldId="276"/>
        </pc:sldMkLst>
        <pc:spChg chg="add mod">
          <ac:chgData name="李 適宏" userId="ba70bf4345ae8a18" providerId="Windows Live" clId="Web-{E7DA5099-78A1-408B-84DF-074DE53BB9A0}" dt="2023-08-31T07:23:22.926" v="2526"/>
          <ac:spMkLst>
            <pc:docMk/>
            <pc:sldMk cId="1644202037" sldId="276"/>
            <ac:spMk id="3" creationId="{B4A54FD1-341D-5662-D4FA-A44C40142FE9}"/>
          </ac:spMkLst>
        </pc:spChg>
        <pc:spChg chg="mod">
          <ac:chgData name="李 適宏" userId="ba70bf4345ae8a18" providerId="Windows Live" clId="Web-{E7DA5099-78A1-408B-84DF-074DE53BB9A0}" dt="2023-08-30T12:50:11.006" v="397" actId="20577"/>
          <ac:spMkLst>
            <pc:docMk/>
            <pc:sldMk cId="1644202037" sldId="276"/>
            <ac:spMk id="7" creationId="{7B70283C-D4CF-1F44-716D-03B304C2249A}"/>
          </ac:spMkLst>
        </pc:spChg>
        <pc:spChg chg="mod">
          <ac:chgData name="李 適宏" userId="ba70bf4345ae8a18" providerId="Windows Live" clId="Web-{E7DA5099-78A1-408B-84DF-074DE53BB9A0}" dt="2023-08-30T12:50:19.256" v="399" actId="20577"/>
          <ac:spMkLst>
            <pc:docMk/>
            <pc:sldMk cId="1644202037" sldId="276"/>
            <ac:spMk id="9" creationId="{642B57A3-6253-FD80-BA86-C5EC45DB1705}"/>
          </ac:spMkLst>
        </pc:spChg>
        <pc:picChg chg="del">
          <ac:chgData name="李 適宏" userId="ba70bf4345ae8a18" providerId="Windows Live" clId="Web-{E7DA5099-78A1-408B-84DF-074DE53BB9A0}" dt="2023-08-30T12:50:04.318" v="394"/>
          <ac:picMkLst>
            <pc:docMk/>
            <pc:sldMk cId="1644202037" sldId="276"/>
            <ac:picMk id="3" creationId="{AF46341E-6136-CD40-DA84-CE90AC9A2A39}"/>
          </ac:picMkLst>
        </pc:picChg>
        <pc:picChg chg="del">
          <ac:chgData name="李 適宏" userId="ba70bf4345ae8a18" providerId="Windows Live" clId="Web-{E7DA5099-78A1-408B-84DF-074DE53BB9A0}" dt="2023-08-30T12:50:04.959" v="395"/>
          <ac:picMkLst>
            <pc:docMk/>
            <pc:sldMk cId="1644202037" sldId="276"/>
            <ac:picMk id="4" creationId="{56DD295D-F342-2168-632F-290BF055947C}"/>
          </ac:picMkLst>
        </pc:picChg>
        <pc:picChg chg="add mod">
          <ac:chgData name="李 適宏" userId="ba70bf4345ae8a18" providerId="Windows Live" clId="Web-{E7DA5099-78A1-408B-84DF-074DE53BB9A0}" dt="2023-08-30T12:53:10.917" v="402" actId="14100"/>
          <ac:picMkLst>
            <pc:docMk/>
            <pc:sldMk cId="1644202037" sldId="276"/>
            <ac:picMk id="5" creationId="{BD25DD76-FF56-5B83-29AA-A8A5C3CD9172}"/>
          </ac:picMkLst>
        </pc:picChg>
        <pc:picChg chg="add mod">
          <ac:chgData name="李 適宏" userId="ba70bf4345ae8a18" providerId="Windows Live" clId="Web-{E7DA5099-78A1-408B-84DF-074DE53BB9A0}" dt="2023-08-30T12:55:01.170" v="407" actId="1076"/>
          <ac:picMkLst>
            <pc:docMk/>
            <pc:sldMk cId="1644202037" sldId="276"/>
            <ac:picMk id="6" creationId="{586B9764-7AFF-2A7D-C0F9-9F9B3BCED405}"/>
          </ac:picMkLst>
        </pc:picChg>
        <pc:cxnChg chg="add mod">
          <ac:chgData name="李 適宏" userId="ba70bf4345ae8a18" providerId="Windows Live" clId="Web-{E7DA5099-78A1-408B-84DF-074DE53BB9A0}" dt="2023-08-30T20:48:18.360" v="1887" actId="14100"/>
          <ac:cxnSpMkLst>
            <pc:docMk/>
            <pc:sldMk cId="1644202037" sldId="276"/>
            <ac:cxnSpMk id="4" creationId="{1314AD16-A450-867F-CDE8-52C82295DC4A}"/>
          </ac:cxnSpMkLst>
        </pc:cxnChg>
        <pc:cxnChg chg="add mod">
          <ac:chgData name="李 適宏" userId="ba70bf4345ae8a18" providerId="Windows Live" clId="Web-{E7DA5099-78A1-408B-84DF-074DE53BB9A0}" dt="2023-08-30T20:48:25.829" v="1890" actId="14100"/>
          <ac:cxnSpMkLst>
            <pc:docMk/>
            <pc:sldMk cId="1644202037" sldId="276"/>
            <ac:cxnSpMk id="10" creationId="{8707903F-50EE-4843-2377-44DB3DFC00D6}"/>
          </ac:cxnSpMkLst>
        </pc:cxnChg>
      </pc:sldChg>
      <pc:sldChg chg="addSp delSp modSp add replId">
        <pc:chgData name="李 適宏" userId="ba70bf4345ae8a18" providerId="Windows Live" clId="Web-{E7DA5099-78A1-408B-84DF-074DE53BB9A0}" dt="2023-08-31T07:23:22.941" v="2527"/>
        <pc:sldMkLst>
          <pc:docMk/>
          <pc:sldMk cId="1108261142" sldId="277"/>
        </pc:sldMkLst>
        <pc:spChg chg="mod">
          <ac:chgData name="李 適宏" userId="ba70bf4345ae8a18" providerId="Windows Live" clId="Web-{E7DA5099-78A1-408B-84DF-074DE53BB9A0}" dt="2023-08-30T18:46:13.743" v="601" actId="20577"/>
          <ac:spMkLst>
            <pc:docMk/>
            <pc:sldMk cId="1108261142" sldId="277"/>
            <ac:spMk id="2" creationId="{586E7B9E-57DC-CBEB-89A8-BAB4955671D3}"/>
          </ac:spMkLst>
        </pc:spChg>
        <pc:spChg chg="add mod">
          <ac:chgData name="李 適宏" userId="ba70bf4345ae8a18" providerId="Windows Live" clId="Web-{E7DA5099-78A1-408B-84DF-074DE53BB9A0}" dt="2023-08-31T07:23:22.941" v="2527"/>
          <ac:spMkLst>
            <pc:docMk/>
            <pc:sldMk cId="1108261142" sldId="277"/>
            <ac:spMk id="5" creationId="{93E866EE-CA50-DC17-3BDB-3DD0EA87EF37}"/>
          </ac:spMkLst>
        </pc:spChg>
        <pc:spChg chg="mod">
          <ac:chgData name="李 適宏" userId="ba70bf4345ae8a18" providerId="Windows Live" clId="Web-{E7DA5099-78A1-408B-84DF-074DE53BB9A0}" dt="2023-08-30T12:55:26.234" v="413" actId="20577"/>
          <ac:spMkLst>
            <pc:docMk/>
            <pc:sldMk cId="1108261142" sldId="277"/>
            <ac:spMk id="7" creationId="{7B70283C-D4CF-1F44-716D-03B304C2249A}"/>
          </ac:spMkLst>
        </pc:spChg>
        <pc:spChg chg="mod">
          <ac:chgData name="李 適宏" userId="ba70bf4345ae8a18" providerId="Windows Live" clId="Web-{E7DA5099-78A1-408B-84DF-074DE53BB9A0}" dt="2023-08-30T13:00:10.086" v="427" actId="20577"/>
          <ac:spMkLst>
            <pc:docMk/>
            <pc:sldMk cId="1108261142" sldId="277"/>
            <ac:spMk id="9" creationId="{642B57A3-6253-FD80-BA86-C5EC45DB1705}"/>
          </ac:spMkLst>
        </pc:spChg>
        <pc:picChg chg="add mod">
          <ac:chgData name="李 適宏" userId="ba70bf4345ae8a18" providerId="Windows Live" clId="Web-{E7DA5099-78A1-408B-84DF-074DE53BB9A0}" dt="2023-08-30T12:57:04.237" v="420" actId="14100"/>
          <ac:picMkLst>
            <pc:docMk/>
            <pc:sldMk cId="1108261142" sldId="277"/>
            <ac:picMk id="3" creationId="{31790599-A2DE-5C16-3410-92521D5E9D47}"/>
          </ac:picMkLst>
        </pc:picChg>
        <pc:picChg chg="add mod">
          <ac:chgData name="李 適宏" userId="ba70bf4345ae8a18" providerId="Windows Live" clId="Web-{E7DA5099-78A1-408B-84DF-074DE53BB9A0}" dt="2023-08-30T12:59:47.944" v="424" actId="1076"/>
          <ac:picMkLst>
            <pc:docMk/>
            <pc:sldMk cId="1108261142" sldId="277"/>
            <ac:picMk id="4" creationId="{4D1C6ADD-071C-C7E0-64FA-1922A67FE4E8}"/>
          </ac:picMkLst>
        </pc:picChg>
        <pc:picChg chg="del">
          <ac:chgData name="李 適宏" userId="ba70bf4345ae8a18" providerId="Windows Live" clId="Web-{E7DA5099-78A1-408B-84DF-074DE53BB9A0}" dt="2023-08-30T12:55:18.124" v="409"/>
          <ac:picMkLst>
            <pc:docMk/>
            <pc:sldMk cId="1108261142" sldId="277"/>
            <ac:picMk id="5" creationId="{BD25DD76-FF56-5B83-29AA-A8A5C3CD9172}"/>
          </ac:picMkLst>
        </pc:picChg>
        <pc:picChg chg="del">
          <ac:chgData name="李 適宏" userId="ba70bf4345ae8a18" providerId="Windows Live" clId="Web-{E7DA5099-78A1-408B-84DF-074DE53BB9A0}" dt="2023-08-30T12:55:18.687" v="410"/>
          <ac:picMkLst>
            <pc:docMk/>
            <pc:sldMk cId="1108261142" sldId="277"/>
            <ac:picMk id="6" creationId="{586B9764-7AFF-2A7D-C0F9-9F9B3BCED405}"/>
          </ac:picMkLst>
        </pc:picChg>
        <pc:cxnChg chg="add mod">
          <ac:chgData name="李 適宏" userId="ba70bf4345ae8a18" providerId="Windows Live" clId="Web-{E7DA5099-78A1-408B-84DF-074DE53BB9A0}" dt="2023-08-30T20:47:58.094" v="1880" actId="1076"/>
          <ac:cxnSpMkLst>
            <pc:docMk/>
            <pc:sldMk cId="1108261142" sldId="277"/>
            <ac:cxnSpMk id="6" creationId="{92DCA5B9-0901-8CB0-6416-01C86CAB0D16}"/>
          </ac:cxnSpMkLst>
        </pc:cxnChg>
        <pc:cxnChg chg="add mod">
          <ac:chgData name="李 適宏" userId="ba70bf4345ae8a18" providerId="Windows Live" clId="Web-{E7DA5099-78A1-408B-84DF-074DE53BB9A0}" dt="2023-08-30T20:48:09.297" v="1884" actId="14100"/>
          <ac:cxnSpMkLst>
            <pc:docMk/>
            <pc:sldMk cId="1108261142" sldId="277"/>
            <ac:cxnSpMk id="10" creationId="{6C1A636E-AD67-5DA5-AB87-9CC192303540}"/>
          </ac:cxnSpMkLst>
        </pc:cxnChg>
      </pc:sldChg>
      <pc:sldChg chg="del">
        <pc:chgData name="李 適宏" userId="ba70bf4345ae8a18" providerId="Windows Live" clId="Web-{E7DA5099-78A1-408B-84DF-074DE53BB9A0}" dt="2023-08-30T09:56:24.606" v="47"/>
        <pc:sldMkLst>
          <pc:docMk/>
          <pc:sldMk cId="1562261445" sldId="277"/>
        </pc:sldMkLst>
      </pc:sldChg>
      <pc:sldChg chg="addSp delSp modSp add replId">
        <pc:chgData name="李 適宏" userId="ba70bf4345ae8a18" providerId="Windows Live" clId="Web-{E7DA5099-78A1-408B-84DF-074DE53BB9A0}" dt="2023-08-31T07:23:22.957" v="2528"/>
        <pc:sldMkLst>
          <pc:docMk/>
          <pc:sldMk cId="2778347549" sldId="278"/>
        </pc:sldMkLst>
        <pc:spChg chg="mod">
          <ac:chgData name="李 適宏" userId="ba70bf4345ae8a18" providerId="Windows Live" clId="Web-{E7DA5099-78A1-408B-84DF-074DE53BB9A0}" dt="2023-08-30T18:46:21.540" v="603" actId="20577"/>
          <ac:spMkLst>
            <pc:docMk/>
            <pc:sldMk cId="2778347549" sldId="278"/>
            <ac:spMk id="2" creationId="{586E7B9E-57DC-CBEB-89A8-BAB4955671D3}"/>
          </ac:spMkLst>
        </pc:spChg>
        <pc:spChg chg="add mod">
          <ac:chgData name="李 適宏" userId="ba70bf4345ae8a18" providerId="Windows Live" clId="Web-{E7DA5099-78A1-408B-84DF-074DE53BB9A0}" dt="2023-08-31T07:23:22.957" v="2528"/>
          <ac:spMkLst>
            <pc:docMk/>
            <pc:sldMk cId="2778347549" sldId="278"/>
            <ac:spMk id="3" creationId="{5B8EAAD2-E307-242C-3D1C-2124E7695518}"/>
          </ac:spMkLst>
        </pc:spChg>
        <pc:spChg chg="add del mod">
          <ac:chgData name="李 適宏" userId="ba70bf4345ae8a18" providerId="Windows Live" clId="Web-{E7DA5099-78A1-408B-84DF-074DE53BB9A0}" dt="2023-08-30T13:03:10.763" v="446"/>
          <ac:spMkLst>
            <pc:docMk/>
            <pc:sldMk cId="2778347549" sldId="278"/>
            <ac:spMk id="5" creationId="{59F03AF3-C7ED-5FD8-319E-09229F8F672A}"/>
          </ac:spMkLst>
        </pc:spChg>
        <pc:spChg chg="mod">
          <ac:chgData name="李 適宏" userId="ba70bf4345ae8a18" providerId="Windows Live" clId="Web-{E7DA5099-78A1-408B-84DF-074DE53BB9A0}" dt="2023-08-30T13:00:32.946" v="437" actId="20577"/>
          <ac:spMkLst>
            <pc:docMk/>
            <pc:sldMk cId="2778347549" sldId="278"/>
            <ac:spMk id="7" creationId="{7B70283C-D4CF-1F44-716D-03B304C2249A}"/>
          </ac:spMkLst>
        </pc:spChg>
        <pc:spChg chg="mod">
          <ac:chgData name="李 適宏" userId="ba70bf4345ae8a18" providerId="Windows Live" clId="Web-{E7DA5099-78A1-408B-84DF-074DE53BB9A0}" dt="2023-08-30T13:00:39.758" v="440" actId="20577"/>
          <ac:spMkLst>
            <pc:docMk/>
            <pc:sldMk cId="2778347549" sldId="278"/>
            <ac:spMk id="9" creationId="{642B57A3-6253-FD80-BA86-C5EC45DB1705}"/>
          </ac:spMkLst>
        </pc:spChg>
        <pc:picChg chg="del">
          <ac:chgData name="李 適宏" userId="ba70bf4345ae8a18" providerId="Windows Live" clId="Web-{E7DA5099-78A1-408B-84DF-074DE53BB9A0}" dt="2023-08-30T13:00:46.368" v="441"/>
          <ac:picMkLst>
            <pc:docMk/>
            <pc:sldMk cId="2778347549" sldId="278"/>
            <ac:picMk id="3" creationId="{31790599-A2DE-5C16-3410-92521D5E9D47}"/>
          </ac:picMkLst>
        </pc:picChg>
        <pc:picChg chg="del">
          <ac:chgData name="李 適宏" userId="ba70bf4345ae8a18" providerId="Windows Live" clId="Web-{E7DA5099-78A1-408B-84DF-074DE53BB9A0}" dt="2023-08-30T13:00:46.571" v="442"/>
          <ac:picMkLst>
            <pc:docMk/>
            <pc:sldMk cId="2778347549" sldId="278"/>
            <ac:picMk id="4" creationId="{4D1C6ADD-071C-C7E0-64FA-1922A67FE4E8}"/>
          </ac:picMkLst>
        </pc:picChg>
        <pc:picChg chg="add mod">
          <ac:chgData name="李 適宏" userId="ba70bf4345ae8a18" providerId="Windows Live" clId="Web-{E7DA5099-78A1-408B-84DF-074DE53BB9A0}" dt="2023-08-30T13:03:29.560" v="450" actId="1076"/>
          <ac:picMkLst>
            <pc:docMk/>
            <pc:sldMk cId="2778347549" sldId="278"/>
            <ac:picMk id="6" creationId="{5D0A4FC2-3D58-E499-5175-88A846022B55}"/>
          </ac:picMkLst>
        </pc:picChg>
        <pc:picChg chg="add mod">
          <ac:chgData name="李 適宏" userId="ba70bf4345ae8a18" providerId="Windows Live" clId="Web-{E7DA5099-78A1-408B-84DF-074DE53BB9A0}" dt="2023-08-30T13:04:46.906" v="454" actId="1076"/>
          <ac:picMkLst>
            <pc:docMk/>
            <pc:sldMk cId="2778347549" sldId="278"/>
            <ac:picMk id="8" creationId="{176243BC-6B65-BF69-6D42-5D8D52CC3A8F}"/>
          </ac:picMkLst>
        </pc:picChg>
        <pc:cxnChg chg="add mod">
          <ac:chgData name="李 適宏" userId="ba70bf4345ae8a18" providerId="Windows Live" clId="Web-{E7DA5099-78A1-408B-84DF-074DE53BB9A0}" dt="2023-08-30T20:47:35.921" v="1875" actId="14100"/>
          <ac:cxnSpMkLst>
            <pc:docMk/>
            <pc:sldMk cId="2778347549" sldId="278"/>
            <ac:cxnSpMk id="4" creationId="{2F117D60-DB32-F27F-F202-745DE38E991D}"/>
          </ac:cxnSpMkLst>
        </pc:cxnChg>
        <pc:cxnChg chg="add mod">
          <ac:chgData name="李 適宏" userId="ba70bf4345ae8a18" providerId="Windows Live" clId="Web-{E7DA5099-78A1-408B-84DF-074DE53BB9A0}" dt="2023-08-30T20:47:45.656" v="1878" actId="14100"/>
          <ac:cxnSpMkLst>
            <pc:docMk/>
            <pc:sldMk cId="2778347549" sldId="278"/>
            <ac:cxnSpMk id="10" creationId="{BAE26980-54EC-4ADF-5E7C-A0AD63CACEE3}"/>
          </ac:cxnSpMkLst>
        </pc:cxnChg>
      </pc:sldChg>
      <pc:sldChg chg="del">
        <pc:chgData name="李 適宏" userId="ba70bf4345ae8a18" providerId="Windows Live" clId="Web-{E7DA5099-78A1-408B-84DF-074DE53BB9A0}" dt="2023-08-30T09:56:24.434" v="44"/>
        <pc:sldMkLst>
          <pc:docMk/>
          <pc:sldMk cId="1139216738" sldId="279"/>
        </pc:sldMkLst>
      </pc:sldChg>
      <pc:sldChg chg="addSp delSp modSp add replId">
        <pc:chgData name="李 適宏" userId="ba70bf4345ae8a18" providerId="Windows Live" clId="Web-{E7DA5099-78A1-408B-84DF-074DE53BB9A0}" dt="2023-08-31T07:23:22.957" v="2529"/>
        <pc:sldMkLst>
          <pc:docMk/>
          <pc:sldMk cId="2876509648" sldId="279"/>
        </pc:sldMkLst>
        <pc:spChg chg="add mod">
          <ac:chgData name="李 適宏" userId="ba70bf4345ae8a18" providerId="Windows Live" clId="Web-{E7DA5099-78A1-408B-84DF-074DE53BB9A0}" dt="2023-08-31T07:23:22.957" v="2529"/>
          <ac:spMkLst>
            <pc:docMk/>
            <pc:sldMk cId="2876509648" sldId="279"/>
            <ac:spMk id="4" creationId="{2AB043E5-7C75-04A2-0A97-DAC773960FD2}"/>
          </ac:spMkLst>
        </pc:spChg>
        <pc:spChg chg="mod">
          <ac:chgData name="李 適宏" userId="ba70bf4345ae8a18" providerId="Windows Live" clId="Web-{E7DA5099-78A1-408B-84DF-074DE53BB9A0}" dt="2023-08-30T13:20:23.855" v="565" actId="20577"/>
          <ac:spMkLst>
            <pc:docMk/>
            <pc:sldMk cId="2876509648" sldId="279"/>
            <ac:spMk id="7" creationId="{7B70283C-D4CF-1F44-716D-03B304C2249A}"/>
          </ac:spMkLst>
        </pc:spChg>
        <pc:spChg chg="del">
          <ac:chgData name="李 適宏" userId="ba70bf4345ae8a18" providerId="Windows Live" clId="Web-{E7DA5099-78A1-408B-84DF-074DE53BB9A0}" dt="2023-08-30T13:05:16.001" v="462"/>
          <ac:spMkLst>
            <pc:docMk/>
            <pc:sldMk cId="2876509648" sldId="279"/>
            <ac:spMk id="9" creationId="{642B57A3-6253-FD80-BA86-C5EC45DB1705}"/>
          </ac:spMkLst>
        </pc:spChg>
        <pc:spChg chg="add mod">
          <ac:chgData name="李 適宏" userId="ba70bf4345ae8a18" providerId="Windows Live" clId="Web-{E7DA5099-78A1-408B-84DF-074DE53BB9A0}" dt="2023-08-30T19:19:00.638" v="808" actId="20577"/>
          <ac:spMkLst>
            <pc:docMk/>
            <pc:sldMk cId="2876509648" sldId="279"/>
            <ac:spMk id="10" creationId="{57B27060-23DD-C14E-2199-90760FF9DE5F}"/>
          </ac:spMkLst>
        </pc:spChg>
        <pc:spChg chg="add del">
          <ac:chgData name="李 適宏" userId="ba70bf4345ae8a18" providerId="Windows Live" clId="Web-{E7DA5099-78A1-408B-84DF-074DE53BB9A0}" dt="2023-08-30T13:09:33.165" v="485"/>
          <ac:spMkLst>
            <pc:docMk/>
            <pc:sldMk cId="2876509648" sldId="279"/>
            <ac:spMk id="11" creationId="{3DBDFE4C-0451-AF39-1607-FA31B17A58D9}"/>
          </ac:spMkLst>
        </pc:spChg>
        <pc:picChg chg="add mod">
          <ac:chgData name="李 適宏" userId="ba70bf4345ae8a18" providerId="Windows Live" clId="Web-{E7DA5099-78A1-408B-84DF-074DE53BB9A0}" dt="2023-08-30T13:06:39.378" v="467" actId="1076"/>
          <ac:picMkLst>
            <pc:docMk/>
            <pc:sldMk cId="2876509648" sldId="279"/>
            <ac:picMk id="3" creationId="{3AE7C658-6F42-8BFB-3AC0-E0A9B05E94D8}"/>
          </ac:picMkLst>
        </pc:picChg>
        <pc:picChg chg="add del mod">
          <ac:chgData name="李 適宏" userId="ba70bf4345ae8a18" providerId="Windows Live" clId="Web-{E7DA5099-78A1-408B-84DF-074DE53BB9A0}" dt="2023-08-30T13:07:25.536" v="470"/>
          <ac:picMkLst>
            <pc:docMk/>
            <pc:sldMk cId="2876509648" sldId="279"/>
            <ac:picMk id="5" creationId="{32D88D96-F8B6-4AF4-BFC2-0F538B57C691}"/>
          </ac:picMkLst>
        </pc:picChg>
        <pc:picChg chg="del">
          <ac:chgData name="李 適宏" userId="ba70bf4345ae8a18" providerId="Windows Live" clId="Web-{E7DA5099-78A1-408B-84DF-074DE53BB9A0}" dt="2023-08-30T13:04:58.922" v="456"/>
          <ac:picMkLst>
            <pc:docMk/>
            <pc:sldMk cId="2876509648" sldId="279"/>
            <ac:picMk id="6" creationId="{5D0A4FC2-3D58-E499-5175-88A846022B55}"/>
          </ac:picMkLst>
        </pc:picChg>
        <pc:picChg chg="del">
          <ac:chgData name="李 適宏" userId="ba70bf4345ae8a18" providerId="Windows Live" clId="Web-{E7DA5099-78A1-408B-84DF-074DE53BB9A0}" dt="2023-08-30T13:04:59.453" v="457"/>
          <ac:picMkLst>
            <pc:docMk/>
            <pc:sldMk cId="2876509648" sldId="279"/>
            <ac:picMk id="8" creationId="{176243BC-6B65-BF69-6D42-5D8D52CC3A8F}"/>
          </ac:picMkLst>
        </pc:picChg>
        <pc:cxnChg chg="add mod">
          <ac:chgData name="李 適宏" userId="ba70bf4345ae8a18" providerId="Windows Live" clId="Web-{E7DA5099-78A1-408B-84DF-074DE53BB9A0}" dt="2023-08-30T20:47:24.749" v="1872" actId="1076"/>
          <ac:cxnSpMkLst>
            <pc:docMk/>
            <pc:sldMk cId="2876509648" sldId="279"/>
            <ac:cxnSpMk id="5" creationId="{12E06FFC-7339-CACA-18CD-9B3B6B363754}"/>
          </ac:cxnSpMkLst>
        </pc:cxnChg>
      </pc:sldChg>
      <pc:sldChg chg="del">
        <pc:chgData name="李 適宏" userId="ba70bf4345ae8a18" providerId="Windows Live" clId="Web-{E7DA5099-78A1-408B-84DF-074DE53BB9A0}" dt="2023-08-30T09:56:24.434" v="45"/>
        <pc:sldMkLst>
          <pc:docMk/>
          <pc:sldMk cId="2089769532" sldId="280"/>
        </pc:sldMkLst>
      </pc:sldChg>
      <pc:sldChg chg="addSp modSp new ord modNotes">
        <pc:chgData name="李 適宏" userId="ba70bf4345ae8a18" providerId="Windows Live" clId="Web-{E7DA5099-78A1-408B-84DF-074DE53BB9A0}" dt="2023-08-31T07:23:22.988" v="2531"/>
        <pc:sldMkLst>
          <pc:docMk/>
          <pc:sldMk cId="2366481983" sldId="280"/>
        </pc:sldMkLst>
        <pc:spChg chg="mod">
          <ac:chgData name="李 適宏" userId="ba70bf4345ae8a18" providerId="Windows Live" clId="Web-{E7DA5099-78A1-408B-84DF-074DE53BB9A0}" dt="2023-08-30T18:46:01.071" v="600" actId="20577"/>
          <ac:spMkLst>
            <pc:docMk/>
            <pc:sldMk cId="2366481983" sldId="280"/>
            <ac:spMk id="2" creationId="{22B757A1-34EF-296F-C492-509B10CCA717}"/>
          </ac:spMkLst>
        </pc:spChg>
        <pc:spChg chg="mod">
          <ac:chgData name="李 適宏" userId="ba70bf4345ae8a18" providerId="Windows Live" clId="Web-{E7DA5099-78A1-408B-84DF-074DE53BB9A0}" dt="2023-08-30T18:56:33.840" v="713" actId="20577"/>
          <ac:spMkLst>
            <pc:docMk/>
            <pc:sldMk cId="2366481983" sldId="280"/>
            <ac:spMk id="3" creationId="{96577230-7D86-D0B7-608C-4C71188C0301}"/>
          </ac:spMkLst>
        </pc:spChg>
        <pc:spChg chg="add mod">
          <ac:chgData name="李 適宏" userId="ba70bf4345ae8a18" providerId="Windows Live" clId="Web-{E7DA5099-78A1-408B-84DF-074DE53BB9A0}" dt="2023-08-31T07:23:22.988" v="2531"/>
          <ac:spMkLst>
            <pc:docMk/>
            <pc:sldMk cId="2366481983" sldId="280"/>
            <ac:spMk id="4" creationId="{CB31F11B-9FF8-C371-D1BE-7B33E2E6E5ED}"/>
          </ac:spMkLst>
        </pc:spChg>
      </pc:sldChg>
      <pc:sldChg chg="del">
        <pc:chgData name="李 適宏" userId="ba70bf4345ae8a18" providerId="Windows Live" clId="Web-{E7DA5099-78A1-408B-84DF-074DE53BB9A0}" dt="2023-08-30T09:56:24.153" v="43"/>
        <pc:sldMkLst>
          <pc:docMk/>
          <pc:sldMk cId="139360540" sldId="281"/>
        </pc:sldMkLst>
      </pc:sldChg>
      <pc:sldChg chg="addSp delSp modSp new">
        <pc:chgData name="李 適宏" userId="ba70bf4345ae8a18" providerId="Windows Live" clId="Web-{E7DA5099-78A1-408B-84DF-074DE53BB9A0}" dt="2023-08-31T07:26:23.869" v="2559" actId="20577"/>
        <pc:sldMkLst>
          <pc:docMk/>
          <pc:sldMk cId="1250583130" sldId="281"/>
        </pc:sldMkLst>
        <pc:spChg chg="mod">
          <ac:chgData name="李 適宏" userId="ba70bf4345ae8a18" providerId="Windows Live" clId="Web-{E7DA5099-78A1-408B-84DF-074DE53BB9A0}" dt="2023-08-30T18:58:56.954" v="716" actId="20577"/>
          <ac:spMkLst>
            <pc:docMk/>
            <pc:sldMk cId="1250583130" sldId="281"/>
            <ac:spMk id="2" creationId="{274890AF-9A0C-4C2E-42B0-73C0D726D449}"/>
          </ac:spMkLst>
        </pc:spChg>
        <pc:spChg chg="mod">
          <ac:chgData name="李 適宏" userId="ba70bf4345ae8a18" providerId="Windows Live" clId="Web-{E7DA5099-78A1-408B-84DF-074DE53BB9A0}" dt="2023-08-31T07:26:23.869" v="2559" actId="20577"/>
          <ac:spMkLst>
            <pc:docMk/>
            <pc:sldMk cId="1250583130" sldId="281"/>
            <ac:spMk id="3" creationId="{BA75B119-A2A2-860D-8787-7E5292210D0A}"/>
          </ac:spMkLst>
        </pc:spChg>
        <pc:spChg chg="add mod">
          <ac:chgData name="李 適宏" userId="ba70bf4345ae8a18" providerId="Windows Live" clId="Web-{E7DA5099-78A1-408B-84DF-074DE53BB9A0}" dt="2023-08-31T07:23:22.973" v="2530"/>
          <ac:spMkLst>
            <pc:docMk/>
            <pc:sldMk cId="1250583130" sldId="281"/>
            <ac:spMk id="4" creationId="{BEC5296C-9088-BE6D-07E6-1116B6B730E5}"/>
          </ac:spMkLst>
        </pc:spChg>
        <pc:spChg chg="add del mod">
          <ac:chgData name="李 適宏" userId="ba70bf4345ae8a18" providerId="Windows Live" clId="Web-{E7DA5099-78A1-408B-84DF-074DE53BB9A0}" dt="2023-08-30T19:08:19.767" v="778"/>
          <ac:spMkLst>
            <pc:docMk/>
            <pc:sldMk cId="1250583130" sldId="281"/>
            <ac:spMk id="4" creationId="{EEA38AA7-2E29-2FB9-9B1A-5D8280CDC83A}"/>
          </ac:spMkLst>
        </pc:spChg>
        <pc:picChg chg="add mod">
          <ac:chgData name="李 適宏" userId="ba70bf4345ae8a18" providerId="Windows Live" clId="Web-{E7DA5099-78A1-408B-84DF-074DE53BB9A0}" dt="2023-08-30T19:09:04.284" v="785" actId="1076"/>
          <ac:picMkLst>
            <pc:docMk/>
            <pc:sldMk cId="1250583130" sldId="281"/>
            <ac:picMk id="5" creationId="{9A001351-ADAB-5B92-987F-9447F2F50040}"/>
          </ac:picMkLst>
        </pc:picChg>
      </pc:sldChg>
      <pc:sldChg chg="del">
        <pc:chgData name="李 適宏" userId="ba70bf4345ae8a18" providerId="Windows Live" clId="Web-{E7DA5099-78A1-408B-84DF-074DE53BB9A0}" dt="2023-08-30T09:56:24.153" v="41"/>
        <pc:sldMkLst>
          <pc:docMk/>
          <pc:sldMk cId="324218543" sldId="282"/>
        </pc:sldMkLst>
      </pc:sldChg>
      <pc:sldChg chg="addSp modSp new">
        <pc:chgData name="李 適宏" userId="ba70bf4345ae8a18" providerId="Windows Live" clId="Web-{E7DA5099-78A1-408B-84DF-074DE53BB9A0}" dt="2023-08-31T07:23:23.004" v="2532"/>
        <pc:sldMkLst>
          <pc:docMk/>
          <pc:sldMk cId="1129166158" sldId="282"/>
        </pc:sldMkLst>
        <pc:spChg chg="mod">
          <ac:chgData name="李 適宏" userId="ba70bf4345ae8a18" providerId="Windows Live" clId="Web-{E7DA5099-78A1-408B-84DF-074DE53BB9A0}" dt="2023-08-30T19:17:43.543" v="803" actId="20577"/>
          <ac:spMkLst>
            <pc:docMk/>
            <pc:sldMk cId="1129166158" sldId="282"/>
            <ac:spMk id="2" creationId="{B82D5465-6424-897A-20FA-D053DDB15427}"/>
          </ac:spMkLst>
        </pc:spChg>
        <pc:spChg chg="mod">
          <ac:chgData name="李 適宏" userId="ba70bf4345ae8a18" providerId="Windows Live" clId="Web-{E7DA5099-78A1-408B-84DF-074DE53BB9A0}" dt="2023-08-30T19:28:28.793" v="959" actId="20577"/>
          <ac:spMkLst>
            <pc:docMk/>
            <pc:sldMk cId="1129166158" sldId="282"/>
            <ac:spMk id="3" creationId="{C228B281-FB0F-E075-C48B-F53E99703D4A}"/>
          </ac:spMkLst>
        </pc:spChg>
        <pc:spChg chg="add mod">
          <ac:chgData name="李 適宏" userId="ba70bf4345ae8a18" providerId="Windows Live" clId="Web-{E7DA5099-78A1-408B-84DF-074DE53BB9A0}" dt="2023-08-31T07:23:23.004" v="2532"/>
          <ac:spMkLst>
            <pc:docMk/>
            <pc:sldMk cId="1129166158" sldId="282"/>
            <ac:spMk id="4" creationId="{556B5CE7-E875-6066-D67D-C82DF62F6986}"/>
          </ac:spMkLst>
        </pc:spChg>
      </pc:sldChg>
      <pc:sldChg chg="addSp delSp modSp new">
        <pc:chgData name="李 適宏" userId="ba70bf4345ae8a18" providerId="Windows Live" clId="Web-{E7DA5099-78A1-408B-84DF-074DE53BB9A0}" dt="2023-08-31T07:23:23.004" v="2533"/>
        <pc:sldMkLst>
          <pc:docMk/>
          <pc:sldMk cId="2495757006" sldId="283"/>
        </pc:sldMkLst>
        <pc:spChg chg="mod">
          <ac:chgData name="李 適宏" userId="ba70bf4345ae8a18" providerId="Windows Live" clId="Web-{E7DA5099-78A1-408B-84DF-074DE53BB9A0}" dt="2023-08-30T19:30:44.077" v="981" actId="20577"/>
          <ac:spMkLst>
            <pc:docMk/>
            <pc:sldMk cId="2495757006" sldId="283"/>
            <ac:spMk id="2" creationId="{8F6145AE-13C2-819A-454C-6D0420413DB1}"/>
          </ac:spMkLst>
        </pc:spChg>
        <pc:spChg chg="add mod">
          <ac:chgData name="李 適宏" userId="ba70bf4345ae8a18" providerId="Windows Live" clId="Web-{E7DA5099-78A1-408B-84DF-074DE53BB9A0}" dt="2023-08-31T07:23:23.004" v="2533"/>
          <ac:spMkLst>
            <pc:docMk/>
            <pc:sldMk cId="2495757006" sldId="283"/>
            <ac:spMk id="3" creationId="{8F244933-83B6-6CEF-3860-612C80FC75D0}"/>
          </ac:spMkLst>
        </pc:spChg>
        <pc:spChg chg="del">
          <ac:chgData name="李 適宏" userId="ba70bf4345ae8a18" providerId="Windows Live" clId="Web-{E7DA5099-78A1-408B-84DF-074DE53BB9A0}" dt="2023-08-30T19:29:16.419" v="961"/>
          <ac:spMkLst>
            <pc:docMk/>
            <pc:sldMk cId="2495757006" sldId="283"/>
            <ac:spMk id="3" creationId="{B63C4760-BB30-5BC1-84E1-49985E3F0C76}"/>
          </ac:spMkLst>
        </pc:spChg>
        <pc:spChg chg="add mod">
          <ac:chgData name="李 適宏" userId="ba70bf4345ae8a18" providerId="Windows Live" clId="Web-{E7DA5099-78A1-408B-84DF-074DE53BB9A0}" dt="2023-08-30T19:39:03.089" v="1088" actId="20577"/>
          <ac:spMkLst>
            <pc:docMk/>
            <pc:sldMk cId="2495757006" sldId="283"/>
            <ac:spMk id="5" creationId="{6F3CE8F8-1C83-7161-7592-879A01980E90}"/>
          </ac:spMkLst>
        </pc:spChg>
        <pc:picChg chg="add mod ord">
          <ac:chgData name="李 適宏" userId="ba70bf4345ae8a18" providerId="Windows Live" clId="Web-{E7DA5099-78A1-408B-84DF-074DE53BB9A0}" dt="2023-08-30T19:29:20.184" v="962" actId="1076"/>
          <ac:picMkLst>
            <pc:docMk/>
            <pc:sldMk cId="2495757006" sldId="283"/>
            <ac:picMk id="4" creationId="{9405F2E0-7FF5-EA28-9417-F2492CDE6B86}"/>
          </ac:picMkLst>
        </pc:picChg>
      </pc:sldChg>
      <pc:sldChg chg="del">
        <pc:chgData name="李 適宏" userId="ba70bf4345ae8a18" providerId="Windows Live" clId="Web-{E7DA5099-78A1-408B-84DF-074DE53BB9A0}" dt="2023-08-30T09:56:24.059" v="40"/>
        <pc:sldMkLst>
          <pc:docMk/>
          <pc:sldMk cId="4023731045" sldId="283"/>
        </pc:sldMkLst>
      </pc:sldChg>
      <pc:sldChg chg="addSp modSp new">
        <pc:chgData name="李 適宏" userId="ba70bf4345ae8a18" providerId="Windows Live" clId="Web-{E7DA5099-78A1-408B-84DF-074DE53BB9A0}" dt="2023-08-31T07:23:23.020" v="2534"/>
        <pc:sldMkLst>
          <pc:docMk/>
          <pc:sldMk cId="918537606" sldId="284"/>
        </pc:sldMkLst>
        <pc:spChg chg="mod">
          <ac:chgData name="李 適宏" userId="ba70bf4345ae8a18" providerId="Windows Live" clId="Web-{E7DA5099-78A1-408B-84DF-074DE53BB9A0}" dt="2023-08-30T19:40:39.857" v="1091" actId="20577"/>
          <ac:spMkLst>
            <pc:docMk/>
            <pc:sldMk cId="918537606" sldId="284"/>
            <ac:spMk id="2" creationId="{35CB59DA-99AE-1E3F-BE67-E0117A48E919}"/>
          </ac:spMkLst>
        </pc:spChg>
        <pc:spChg chg="mod">
          <ac:chgData name="李 適宏" userId="ba70bf4345ae8a18" providerId="Windows Live" clId="Web-{E7DA5099-78A1-408B-84DF-074DE53BB9A0}" dt="2023-08-30T19:45:21.114" v="1172" actId="20577"/>
          <ac:spMkLst>
            <pc:docMk/>
            <pc:sldMk cId="918537606" sldId="284"/>
            <ac:spMk id="3" creationId="{84ACAE3E-62A4-ED5D-359B-7C704CB5F38B}"/>
          </ac:spMkLst>
        </pc:spChg>
        <pc:spChg chg="add mod">
          <ac:chgData name="李 適宏" userId="ba70bf4345ae8a18" providerId="Windows Live" clId="Web-{E7DA5099-78A1-408B-84DF-074DE53BB9A0}" dt="2023-08-31T07:23:23.020" v="2534"/>
          <ac:spMkLst>
            <pc:docMk/>
            <pc:sldMk cId="918537606" sldId="284"/>
            <ac:spMk id="4" creationId="{8FEB5D2D-D98A-3EF2-7D48-C28E9551B7D3}"/>
          </ac:spMkLst>
        </pc:spChg>
      </pc:sldChg>
      <pc:sldChg chg="del">
        <pc:chgData name="李 適宏" userId="ba70bf4345ae8a18" providerId="Windows Live" clId="Web-{E7DA5099-78A1-408B-84DF-074DE53BB9A0}" dt="2023-08-30T09:56:24.059" v="39"/>
        <pc:sldMkLst>
          <pc:docMk/>
          <pc:sldMk cId="4184696065" sldId="284"/>
        </pc:sldMkLst>
      </pc:sldChg>
      <pc:sldChg chg="del">
        <pc:chgData name="李 適宏" userId="ba70bf4345ae8a18" providerId="Windows Live" clId="Web-{E7DA5099-78A1-408B-84DF-074DE53BB9A0}" dt="2023-08-30T09:56:24.059" v="38"/>
        <pc:sldMkLst>
          <pc:docMk/>
          <pc:sldMk cId="468694768" sldId="285"/>
        </pc:sldMkLst>
      </pc:sldChg>
      <pc:sldChg chg="addSp delSp modSp new">
        <pc:chgData name="李 適宏" userId="ba70bf4345ae8a18" providerId="Windows Live" clId="Web-{E7DA5099-78A1-408B-84DF-074DE53BB9A0}" dt="2023-08-31T07:23:23.051" v="2535"/>
        <pc:sldMkLst>
          <pc:docMk/>
          <pc:sldMk cId="1163189224" sldId="285"/>
        </pc:sldMkLst>
        <pc:spChg chg="mod">
          <ac:chgData name="李 適宏" userId="ba70bf4345ae8a18" providerId="Windows Live" clId="Web-{E7DA5099-78A1-408B-84DF-074DE53BB9A0}" dt="2023-08-30T20:11:24.932" v="1636" actId="20577"/>
          <ac:spMkLst>
            <pc:docMk/>
            <pc:sldMk cId="1163189224" sldId="285"/>
            <ac:spMk id="2" creationId="{E6428363-9E49-B06E-A74D-8935475A42EB}"/>
          </ac:spMkLst>
        </pc:spChg>
        <pc:spChg chg="mod">
          <ac:chgData name="李 適宏" userId="ba70bf4345ae8a18" providerId="Windows Live" clId="Web-{E7DA5099-78A1-408B-84DF-074DE53BB9A0}" dt="2023-08-30T20:17:24.535" v="1772" actId="20577"/>
          <ac:spMkLst>
            <pc:docMk/>
            <pc:sldMk cId="1163189224" sldId="285"/>
            <ac:spMk id="3" creationId="{62FC13A2-4CDE-B7E6-3DA7-925B2F0F99EF}"/>
          </ac:spMkLst>
        </pc:spChg>
        <pc:spChg chg="add mod">
          <ac:chgData name="李 適宏" userId="ba70bf4345ae8a18" providerId="Windows Live" clId="Web-{E7DA5099-78A1-408B-84DF-074DE53BB9A0}" dt="2023-08-31T07:23:23.051" v="2535"/>
          <ac:spMkLst>
            <pc:docMk/>
            <pc:sldMk cId="1163189224" sldId="285"/>
            <ac:spMk id="4" creationId="{27E637F6-D0DE-5D5A-964A-DDBDFBF5EC9A}"/>
          </ac:spMkLst>
        </pc:spChg>
        <pc:graphicFrameChg chg="add mod modGraphic">
          <ac:chgData name="李 適宏" userId="ba70bf4345ae8a18" providerId="Windows Live" clId="Web-{E7DA5099-78A1-408B-84DF-074DE53BB9A0}" dt="2023-08-30T20:38:31.080" v="1790"/>
          <ac:graphicFrameMkLst>
            <pc:docMk/>
            <pc:sldMk cId="1163189224" sldId="285"/>
            <ac:graphicFrameMk id="5" creationId="{FE83D9F6-757B-C76E-8D81-317A44A27283}"/>
          </ac:graphicFrameMkLst>
        </pc:graphicFrameChg>
        <pc:graphicFrameChg chg="add mod modGraphic">
          <ac:chgData name="李 適宏" userId="ba70bf4345ae8a18" providerId="Windows Live" clId="Web-{E7DA5099-78A1-408B-84DF-074DE53BB9A0}" dt="2023-08-30T20:10:53.525" v="1619" actId="1076"/>
          <ac:graphicFrameMkLst>
            <pc:docMk/>
            <pc:sldMk cId="1163189224" sldId="285"/>
            <ac:graphicFrameMk id="6" creationId="{36EA033C-9781-F383-536D-366F5DAD01B7}"/>
          </ac:graphicFrameMkLst>
        </pc:graphicFrameChg>
        <pc:picChg chg="add del mod">
          <ac:chgData name="李 適宏" userId="ba70bf4345ae8a18" providerId="Windows Live" clId="Web-{E7DA5099-78A1-408B-84DF-074DE53BB9A0}" dt="2023-08-30T20:05:45.315" v="1550"/>
          <ac:picMkLst>
            <pc:docMk/>
            <pc:sldMk cId="1163189224" sldId="285"/>
            <ac:picMk id="4" creationId="{D12873D1-A318-A32E-8C30-C7B7A2AB8884}"/>
          </ac:picMkLst>
        </pc:picChg>
        <pc:picChg chg="add del mod">
          <ac:chgData name="李 適宏" userId="ba70bf4345ae8a18" providerId="Windows Live" clId="Web-{E7DA5099-78A1-408B-84DF-074DE53BB9A0}" dt="2023-08-30T20:08:35.038" v="1570"/>
          <ac:picMkLst>
            <pc:docMk/>
            <pc:sldMk cId="1163189224" sldId="285"/>
            <ac:picMk id="7" creationId="{ED8F85C6-24AA-A7DC-2A95-F71EC8413F74}"/>
          </ac:picMkLst>
        </pc:picChg>
        <pc:picChg chg="add mod ord">
          <ac:chgData name="李 適宏" userId="ba70bf4345ae8a18" providerId="Windows Live" clId="Web-{E7DA5099-78A1-408B-84DF-074DE53BB9A0}" dt="2023-08-30T20:10:57.666" v="1620"/>
          <ac:picMkLst>
            <pc:docMk/>
            <pc:sldMk cId="1163189224" sldId="285"/>
            <ac:picMk id="8" creationId="{91E2D868-83DB-C4F8-C4B8-97551ACFF8C1}"/>
          </ac:picMkLst>
        </pc:picChg>
        <pc:cxnChg chg="add mod">
          <ac:chgData name="李 適宏" userId="ba70bf4345ae8a18" providerId="Windows Live" clId="Web-{E7DA5099-78A1-408B-84DF-074DE53BB9A0}" dt="2023-08-30T20:47:04.827" v="1868" actId="1076"/>
          <ac:cxnSpMkLst>
            <pc:docMk/>
            <pc:sldMk cId="1163189224" sldId="285"/>
            <ac:cxnSpMk id="9" creationId="{3403112F-9F7E-C354-EC03-ADECEA6C0B48}"/>
          </ac:cxnSpMkLst>
        </pc:cxnChg>
      </pc:sldChg>
      <pc:sldChg chg="addSp delSp modSp new">
        <pc:chgData name="李 適宏" userId="ba70bf4345ae8a18" providerId="Windows Live" clId="Web-{E7DA5099-78A1-408B-84DF-074DE53BB9A0}" dt="2023-08-31T07:23:23.082" v="2536"/>
        <pc:sldMkLst>
          <pc:docMk/>
          <pc:sldMk cId="1683517903" sldId="286"/>
        </pc:sldMkLst>
        <pc:spChg chg="mod">
          <ac:chgData name="李 適宏" userId="ba70bf4345ae8a18" providerId="Windows Live" clId="Web-{E7DA5099-78A1-408B-84DF-074DE53BB9A0}" dt="2023-08-30T20:37:34.079" v="1785" actId="20577"/>
          <ac:spMkLst>
            <pc:docMk/>
            <pc:sldMk cId="1683517903" sldId="286"/>
            <ac:spMk id="2" creationId="{A004FD11-257D-62CE-D688-723D2E67FB37}"/>
          </ac:spMkLst>
        </pc:spChg>
        <pc:spChg chg="add mod">
          <ac:chgData name="李 適宏" userId="ba70bf4345ae8a18" providerId="Windows Live" clId="Web-{E7DA5099-78A1-408B-84DF-074DE53BB9A0}" dt="2023-08-31T07:23:23.082" v="2536"/>
          <ac:spMkLst>
            <pc:docMk/>
            <pc:sldMk cId="1683517903" sldId="286"/>
            <ac:spMk id="3" creationId="{04EDCC1F-8918-FA2A-0DDD-7497C207A591}"/>
          </ac:spMkLst>
        </pc:spChg>
        <pc:spChg chg="del mod">
          <ac:chgData name="李 適宏" userId="ba70bf4345ae8a18" providerId="Windows Live" clId="Web-{E7DA5099-78A1-408B-84DF-074DE53BB9A0}" dt="2023-08-30T20:41:10.178" v="1800"/>
          <ac:spMkLst>
            <pc:docMk/>
            <pc:sldMk cId="1683517903" sldId="286"/>
            <ac:spMk id="3" creationId="{110FF0CA-2C6B-6141-5925-3FD2B02DF836}"/>
          </ac:spMkLst>
        </pc:spChg>
        <pc:spChg chg="add del mod">
          <ac:chgData name="李 適宏" userId="ba70bf4345ae8a18" providerId="Windows Live" clId="Web-{E7DA5099-78A1-408B-84DF-074DE53BB9A0}" dt="2023-08-30T20:40:41.318" v="1799"/>
          <ac:spMkLst>
            <pc:docMk/>
            <pc:sldMk cId="1683517903" sldId="286"/>
            <ac:spMk id="8" creationId="{F2FAC252-6DA2-3064-430B-73A955F4A344}"/>
          </ac:spMkLst>
        </pc:spChg>
        <pc:spChg chg="add mod">
          <ac:chgData name="李 適宏" userId="ba70bf4345ae8a18" providerId="Windows Live" clId="Web-{E7DA5099-78A1-408B-84DF-074DE53BB9A0}" dt="2023-08-30T20:45:08.246" v="1859" actId="20577"/>
          <ac:spMkLst>
            <pc:docMk/>
            <pc:sldMk cId="1683517903" sldId="286"/>
            <ac:spMk id="10" creationId="{26C2C17A-B174-444A-6239-F4E7F4A8C36E}"/>
          </ac:spMkLst>
        </pc:spChg>
        <pc:graphicFrameChg chg="add">
          <ac:chgData name="李 適宏" userId="ba70bf4345ae8a18" providerId="Windows Live" clId="Web-{E7DA5099-78A1-408B-84DF-074DE53BB9A0}" dt="2023-08-30T20:38:11.909" v="1786"/>
          <ac:graphicFrameMkLst>
            <pc:docMk/>
            <pc:sldMk cId="1683517903" sldId="286"/>
            <ac:graphicFrameMk id="5" creationId="{7E4D3DB7-9B03-0AD2-FBB7-028F48FFDB15}"/>
          </ac:graphicFrameMkLst>
        </pc:graphicFrameChg>
        <pc:graphicFrameChg chg="add mod modGraphic">
          <ac:chgData name="李 適宏" userId="ba70bf4345ae8a18" providerId="Windows Live" clId="Web-{E7DA5099-78A1-408B-84DF-074DE53BB9A0}" dt="2023-08-30T20:38:35.456" v="1792"/>
          <ac:graphicFrameMkLst>
            <pc:docMk/>
            <pc:sldMk cId="1683517903" sldId="286"/>
            <ac:graphicFrameMk id="7" creationId="{51168FDF-8612-72D2-66F0-A18598AF96BB}"/>
          </ac:graphicFrameMkLst>
        </pc:graphicFrameChg>
        <pc:picChg chg="add mod ord">
          <ac:chgData name="李 適宏" userId="ba70bf4345ae8a18" providerId="Windows Live" clId="Web-{E7DA5099-78A1-408B-84DF-074DE53BB9A0}" dt="2023-08-30T20:41:17.178" v="1802" actId="1076"/>
          <ac:picMkLst>
            <pc:docMk/>
            <pc:sldMk cId="1683517903" sldId="286"/>
            <ac:picMk id="9" creationId="{95A40EC2-584F-AB00-080A-2FE4DDD50844}"/>
          </ac:picMkLst>
        </pc:picChg>
      </pc:sldChg>
      <pc:sldChg chg="del">
        <pc:chgData name="李 適宏" userId="ba70bf4345ae8a18" providerId="Windows Live" clId="Web-{E7DA5099-78A1-408B-84DF-074DE53BB9A0}" dt="2023-08-30T09:56:24.059" v="37"/>
        <pc:sldMkLst>
          <pc:docMk/>
          <pc:sldMk cId="3819135115" sldId="286"/>
        </pc:sldMkLst>
      </pc:sldChg>
      <pc:sldChg chg="addSp modSp new">
        <pc:chgData name="李 適宏" userId="ba70bf4345ae8a18" providerId="Windows Live" clId="Web-{E7DA5099-78A1-408B-84DF-074DE53BB9A0}" dt="2023-08-31T07:23:23.082" v="2537"/>
        <pc:sldMkLst>
          <pc:docMk/>
          <pc:sldMk cId="2152916773" sldId="287"/>
        </pc:sldMkLst>
        <pc:spChg chg="mod">
          <ac:chgData name="李 適宏" userId="ba70bf4345ae8a18" providerId="Windows Live" clId="Web-{E7DA5099-78A1-408B-84DF-074DE53BB9A0}" dt="2023-08-31T06:06:23.073" v="1897" actId="20577"/>
          <ac:spMkLst>
            <pc:docMk/>
            <pc:sldMk cId="2152916773" sldId="287"/>
            <ac:spMk id="2" creationId="{3F2412AD-2AFB-13E9-4B13-8527F4C62FF6}"/>
          </ac:spMkLst>
        </pc:spChg>
        <pc:spChg chg="mod">
          <ac:chgData name="李 適宏" userId="ba70bf4345ae8a18" providerId="Windows Live" clId="Web-{E7DA5099-78A1-408B-84DF-074DE53BB9A0}" dt="2023-08-31T06:16:10.512" v="2085" actId="20577"/>
          <ac:spMkLst>
            <pc:docMk/>
            <pc:sldMk cId="2152916773" sldId="287"/>
            <ac:spMk id="3" creationId="{7911B56A-1115-9429-3174-CAF0E5D2CD92}"/>
          </ac:spMkLst>
        </pc:spChg>
        <pc:spChg chg="add mod">
          <ac:chgData name="李 適宏" userId="ba70bf4345ae8a18" providerId="Windows Live" clId="Web-{E7DA5099-78A1-408B-84DF-074DE53BB9A0}" dt="2023-08-31T07:23:23.082" v="2537"/>
          <ac:spMkLst>
            <pc:docMk/>
            <pc:sldMk cId="2152916773" sldId="287"/>
            <ac:spMk id="4" creationId="{A8D934C0-8310-91DC-0CD2-AC8E4FCC94A1}"/>
          </ac:spMkLst>
        </pc:spChg>
      </pc:sldChg>
      <pc:sldChg chg="del">
        <pc:chgData name="李 適宏" userId="ba70bf4345ae8a18" providerId="Windows Live" clId="Web-{E7DA5099-78A1-408B-84DF-074DE53BB9A0}" dt="2023-08-30T09:56:24.153" v="42"/>
        <pc:sldMkLst>
          <pc:docMk/>
          <pc:sldMk cId="2639931187" sldId="287"/>
        </pc:sldMkLst>
      </pc:sldChg>
      <pc:sldChg chg="addSp modSp new ord modNotes">
        <pc:chgData name="李 適宏" userId="ba70bf4345ae8a18" providerId="Windows Live" clId="Web-{E7DA5099-78A1-408B-84DF-074DE53BB9A0}" dt="2023-08-31T07:23:23.098" v="2538"/>
        <pc:sldMkLst>
          <pc:docMk/>
          <pc:sldMk cId="1025841646" sldId="288"/>
        </pc:sldMkLst>
        <pc:spChg chg="mod">
          <ac:chgData name="李 適宏" userId="ba70bf4345ae8a18" providerId="Windows Live" clId="Web-{E7DA5099-78A1-408B-84DF-074DE53BB9A0}" dt="2023-08-31T06:54:09.953" v="2306" actId="20577"/>
          <ac:spMkLst>
            <pc:docMk/>
            <pc:sldMk cId="1025841646" sldId="288"/>
            <ac:spMk id="2" creationId="{EE70504A-5172-8BA8-9C15-0F7B69AAB495}"/>
          </ac:spMkLst>
        </pc:spChg>
        <pc:spChg chg="mod">
          <ac:chgData name="李 適宏" userId="ba70bf4345ae8a18" providerId="Windows Live" clId="Web-{E7DA5099-78A1-408B-84DF-074DE53BB9A0}" dt="2023-08-31T07:09:04.901" v="2464" actId="20577"/>
          <ac:spMkLst>
            <pc:docMk/>
            <pc:sldMk cId="1025841646" sldId="288"/>
            <ac:spMk id="3" creationId="{11ED5AA8-FA66-12B1-7561-3FE447FE851E}"/>
          </ac:spMkLst>
        </pc:spChg>
        <pc:spChg chg="add mod">
          <ac:chgData name="李 適宏" userId="ba70bf4345ae8a18" providerId="Windows Live" clId="Web-{E7DA5099-78A1-408B-84DF-074DE53BB9A0}" dt="2023-08-31T07:23:23.098" v="2538"/>
          <ac:spMkLst>
            <pc:docMk/>
            <pc:sldMk cId="1025841646" sldId="288"/>
            <ac:spMk id="4" creationId="{83137B9D-4706-83CA-963E-BFB51394090C}"/>
          </ac:spMkLst>
        </pc:spChg>
      </pc:sldChg>
      <pc:sldChg chg="addSp modSp new ord">
        <pc:chgData name="李 適宏" userId="ba70bf4345ae8a18" providerId="Windows Live" clId="Web-{E7DA5099-78A1-408B-84DF-074DE53BB9A0}" dt="2023-08-31T07:23:23.113" v="2539"/>
        <pc:sldMkLst>
          <pc:docMk/>
          <pc:sldMk cId="1900478409" sldId="289"/>
        </pc:sldMkLst>
        <pc:spChg chg="mod">
          <ac:chgData name="李 適宏" userId="ba70bf4345ae8a18" providerId="Windows Live" clId="Web-{E7DA5099-78A1-408B-84DF-074DE53BB9A0}" dt="2023-08-31T06:54:14.485" v="2308" actId="20577"/>
          <ac:spMkLst>
            <pc:docMk/>
            <pc:sldMk cId="1900478409" sldId="289"/>
            <ac:spMk id="2" creationId="{08B7EDD0-E380-A8FC-31BE-E3386BA990D3}"/>
          </ac:spMkLst>
        </pc:spChg>
        <pc:spChg chg="mod">
          <ac:chgData name="李 適宏" userId="ba70bf4345ae8a18" providerId="Windows Live" clId="Web-{E7DA5099-78A1-408B-84DF-074DE53BB9A0}" dt="2023-08-31T07:18:44.090" v="2512" actId="20577"/>
          <ac:spMkLst>
            <pc:docMk/>
            <pc:sldMk cId="1900478409" sldId="289"/>
            <ac:spMk id="3" creationId="{2CFE26D1-1383-BF51-E3AF-009ADF969ECE}"/>
          </ac:spMkLst>
        </pc:spChg>
        <pc:spChg chg="add mod">
          <ac:chgData name="李 適宏" userId="ba70bf4345ae8a18" providerId="Windows Live" clId="Web-{E7DA5099-78A1-408B-84DF-074DE53BB9A0}" dt="2023-08-31T07:23:23.113" v="2539"/>
          <ac:spMkLst>
            <pc:docMk/>
            <pc:sldMk cId="1900478409" sldId="289"/>
            <ac:spMk id="4" creationId="{DD52911A-EB32-209A-14C0-E973569B1CF4}"/>
          </ac:spMkLst>
        </pc:spChg>
      </pc:sldChg>
    </pc:docChg>
  </pc:docChgLst>
  <pc:docChgLst>
    <pc:chgData name="李 適宏" userId="ba70bf4345ae8a18" providerId="Windows Live" clId="Web-{F70ECEBF-8AD3-43A7-BF35-843D2F9F26F7}"/>
    <pc:docChg chg="addSld modSld sldOrd">
      <pc:chgData name="李 適宏" userId="ba70bf4345ae8a18" providerId="Windows Live" clId="Web-{F70ECEBF-8AD3-43A7-BF35-843D2F9F26F7}" dt="2023-09-04T05:18:59.643" v="21" actId="20577"/>
      <pc:docMkLst>
        <pc:docMk/>
      </pc:docMkLst>
      <pc:sldChg chg="modSp">
        <pc:chgData name="李 適宏" userId="ba70bf4345ae8a18" providerId="Windows Live" clId="Web-{F70ECEBF-8AD3-43A7-BF35-843D2F9F26F7}" dt="2023-09-04T04:41:07.889" v="4" actId="20577"/>
        <pc:sldMkLst>
          <pc:docMk/>
          <pc:sldMk cId="1250583130" sldId="281"/>
        </pc:sldMkLst>
        <pc:spChg chg="mod">
          <ac:chgData name="李 適宏" userId="ba70bf4345ae8a18" providerId="Windows Live" clId="Web-{F70ECEBF-8AD3-43A7-BF35-843D2F9F26F7}" dt="2023-09-04T04:41:07.889" v="4" actId="20577"/>
          <ac:spMkLst>
            <pc:docMk/>
            <pc:sldMk cId="1250583130" sldId="281"/>
            <ac:spMk id="3" creationId="{BA75B119-A2A2-860D-8787-7E5292210D0A}"/>
          </ac:spMkLst>
        </pc:spChg>
      </pc:sldChg>
      <pc:sldChg chg="ord">
        <pc:chgData name="李 適宏" userId="ba70bf4345ae8a18" providerId="Windows Live" clId="Web-{F70ECEBF-8AD3-43A7-BF35-843D2F9F26F7}" dt="2023-09-04T04:43:08.282" v="6"/>
        <pc:sldMkLst>
          <pc:docMk/>
          <pc:sldMk cId="1129166158" sldId="282"/>
        </pc:sldMkLst>
      </pc:sldChg>
      <pc:sldChg chg="modSp">
        <pc:chgData name="李 適宏" userId="ba70bf4345ae8a18" providerId="Windows Live" clId="Web-{F70ECEBF-8AD3-43A7-BF35-843D2F9F26F7}" dt="2023-09-04T05:15:44.528" v="7" actId="20577"/>
        <pc:sldMkLst>
          <pc:docMk/>
          <pc:sldMk cId="1025841646" sldId="288"/>
        </pc:sldMkLst>
        <pc:spChg chg="mod">
          <ac:chgData name="李 適宏" userId="ba70bf4345ae8a18" providerId="Windows Live" clId="Web-{F70ECEBF-8AD3-43A7-BF35-843D2F9F26F7}" dt="2023-09-04T05:15:44.528" v="7" actId="20577"/>
          <ac:spMkLst>
            <pc:docMk/>
            <pc:sldMk cId="1025841646" sldId="288"/>
            <ac:spMk id="3" creationId="{11ED5AA8-FA66-12B1-7561-3FE447FE851E}"/>
          </ac:spMkLst>
        </pc:spChg>
      </pc:sldChg>
      <pc:sldChg chg="modSp">
        <pc:chgData name="李 適宏" userId="ba70bf4345ae8a18" providerId="Windows Live" clId="Web-{F70ECEBF-8AD3-43A7-BF35-843D2F9F26F7}" dt="2023-09-04T05:18:05.860" v="10" actId="20577"/>
        <pc:sldMkLst>
          <pc:docMk/>
          <pc:sldMk cId="1900478409" sldId="289"/>
        </pc:sldMkLst>
        <pc:spChg chg="mod">
          <ac:chgData name="李 適宏" userId="ba70bf4345ae8a18" providerId="Windows Live" clId="Web-{F70ECEBF-8AD3-43A7-BF35-843D2F9F26F7}" dt="2023-09-04T05:18:05.860" v="10" actId="20577"/>
          <ac:spMkLst>
            <pc:docMk/>
            <pc:sldMk cId="1900478409" sldId="289"/>
            <ac:spMk id="3" creationId="{2CFE26D1-1383-BF51-E3AF-009ADF969ECE}"/>
          </ac:spMkLst>
        </pc:spChg>
      </pc:sldChg>
      <pc:sldChg chg="delSp modSp new">
        <pc:chgData name="李 適宏" userId="ba70bf4345ae8a18" providerId="Windows Live" clId="Web-{F70ECEBF-8AD3-43A7-BF35-843D2F9F26F7}" dt="2023-09-04T05:18:59.643" v="21" actId="20577"/>
        <pc:sldMkLst>
          <pc:docMk/>
          <pc:sldMk cId="4091403356" sldId="290"/>
        </pc:sldMkLst>
        <pc:spChg chg="mod">
          <ac:chgData name="李 適宏" userId="ba70bf4345ae8a18" providerId="Windows Live" clId="Web-{F70ECEBF-8AD3-43A7-BF35-843D2F9F26F7}" dt="2023-09-04T05:18:59.643" v="21" actId="20577"/>
          <ac:spMkLst>
            <pc:docMk/>
            <pc:sldMk cId="4091403356" sldId="290"/>
            <ac:spMk id="2" creationId="{D31554D3-484E-CAD8-6D38-3915C1B95CCB}"/>
          </ac:spMkLst>
        </pc:spChg>
        <pc:spChg chg="del">
          <ac:chgData name="李 適宏" userId="ba70bf4345ae8a18" providerId="Windows Live" clId="Web-{F70ECEBF-8AD3-43A7-BF35-843D2F9F26F7}" dt="2023-09-04T05:18:32.142" v="12"/>
          <ac:spMkLst>
            <pc:docMk/>
            <pc:sldMk cId="4091403356" sldId="290"/>
            <ac:spMk id="3" creationId="{515F0E91-12F2-61B5-248E-07A2EBE351BA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F667DF-ECF2-46EC-8446-7B955A747664}" type="datetimeFigureOut">
              <a:rPr lang="zh-TW" altLang="en-US" smtClean="0"/>
              <a:t>2024/12/17</a:t>
            </a:fld>
            <a:endParaRPr lang="zh-TW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6562F9-E128-4B6E-872C-5F1FFAE3351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795572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B0929B-4ACD-4AAE-9309-95C05ACE2D43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639331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218045-16E7-451C-65FC-B158983ECC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AF068A-58AE-8713-2F67-C52F90F862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TW"/>
              <a:t>Click to edit Master subtitle style</a:t>
            </a:r>
            <a:endParaRPr lang="zh-TW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0BA286-7DBB-ABAF-AE2A-AD9DDE775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F57D2-7BA1-4DB1-96F5-7A053A222987}" type="datetime1">
              <a:rPr lang="zh-TW" altLang="en-US" smtClean="0"/>
              <a:t>2024/12/17</a:t>
            </a:fld>
            <a:endParaRPr lang="zh-TW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6A0D4C-517F-3A75-2138-B35995E6D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41CC6E-1A90-9EBF-3395-DCC19E86B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63099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8A6AD-5403-1ACC-D4D1-96B39DD84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E60034-6B39-C082-088F-72D19BFE13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F803D3-C2D4-4034-17A0-8D2928B126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EE008-8BE4-416E-B613-24286D41E7D4}" type="datetime1">
              <a:rPr lang="zh-TW" altLang="en-US" smtClean="0"/>
              <a:t>2024/12/17</a:t>
            </a:fld>
            <a:endParaRPr lang="zh-TW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295024-0915-E154-0CBE-65A94D230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D7C4D6-1F53-D5A1-0F98-4AF14C84F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68947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7C8714A-61BB-5406-A5DA-BC8910B5CD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4B0A4F-7A22-6245-0B0A-635765A854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523698-D80C-5B02-26C3-B7E0D02093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EF28F-6298-4CFF-8665-F90686AB1F2D}" type="datetime1">
              <a:rPr lang="zh-TW" altLang="en-US" smtClean="0"/>
              <a:t>2024/12/17</a:t>
            </a:fld>
            <a:endParaRPr lang="zh-TW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961CDA-4309-2D61-CD40-8DE7FA2E12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0DEE89-0D64-3A74-3CEA-425D035B88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38924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05D236-5FFE-A036-B937-040C503488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4EEFD4-29DF-59B4-50ED-3F42FB6C5E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25951-765D-8F13-9483-0B7BC8346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0DED-8F7F-4840-95CC-07C169235ABE}" type="datetime1">
              <a:rPr lang="zh-TW" altLang="en-US" smtClean="0"/>
              <a:t>2024/12/17</a:t>
            </a:fld>
            <a:endParaRPr lang="zh-TW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3DCF9E-E6A3-995C-A1B7-97A453CBD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585ECA-E5DF-198A-D862-E85E01727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76363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064931-3342-74A5-5F4A-1ACADB362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4ABAD9-77A7-31C2-CE3B-83AB0265A3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5B3F41-FADE-64E8-94E5-51E3BAD87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65B83-0041-4153-BE6A-AC833F78FF5D}" type="datetime1">
              <a:rPr lang="zh-TW" altLang="en-US" smtClean="0"/>
              <a:t>2024/12/17</a:t>
            </a:fld>
            <a:endParaRPr lang="zh-TW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CF82AA-63C8-C306-BDDF-A523D9F84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183CF1-15A7-D9A0-AB7D-63A9F3204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99627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1A4541-876E-1323-86BB-134B34EBF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2F7A99-40BB-A978-A62D-456D85CB31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B6C4AB-2328-C15C-EDBA-A6D9849715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785A17-9FA9-28E5-585D-C1967447E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B9B35-D303-45AC-922E-2C254C3D75FD}" type="datetime1">
              <a:rPr lang="zh-TW" altLang="en-US" smtClean="0"/>
              <a:t>2024/12/17</a:t>
            </a:fld>
            <a:endParaRPr lang="zh-TW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8A8324-6BD6-434F-B46A-42E2886001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7986F1-3A6D-B41E-CFB4-7417B1F77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95118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03C63D-C7AF-2A59-F8AD-A038C042AC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7C0EB9-FD48-3B5F-2543-5658F7F50A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5B3736-516F-9579-FACA-DCB21A18E9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B03EA5-7849-E5F4-BF87-F3FC863686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531D914-6ED8-D257-6CC2-104C6745C0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89A8773-F0F7-3DBC-9C59-CA8EF9CF9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21656-B42B-4D9A-AC54-F81F7BCCBEAE}" type="datetime1">
              <a:rPr lang="zh-TW" altLang="en-US" smtClean="0"/>
              <a:t>2024/12/17</a:t>
            </a:fld>
            <a:endParaRPr lang="zh-TW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3D508DB-1C1C-AFC2-2C1A-1DDBC10F88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8C9407E-CED6-F5A6-39DB-82B07C84A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5342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F28DAB-3374-67D6-5EB1-2C3253F552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0D7194-F69E-4DA8-89C4-AE8729BF66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17E9E-DC5F-4981-A278-B964CEDE55F3}" type="datetime1">
              <a:rPr lang="zh-TW" altLang="en-US" smtClean="0"/>
              <a:t>2024/12/17</a:t>
            </a:fld>
            <a:endParaRPr lang="zh-TW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8D0780-D9CB-B34D-A2E0-1D14B42F5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A4697E-BF8C-08DA-29D6-3B9ACC5CE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10603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F7CFF4D-DBD6-E4FB-30B0-3844F2359F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1BA28-29E6-413C-8FC3-1AB2A12C5000}" type="datetime1">
              <a:rPr lang="zh-TW" altLang="en-US" smtClean="0"/>
              <a:t>2024/12/17</a:t>
            </a:fld>
            <a:endParaRPr lang="zh-TW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E53340C-74EA-761B-F592-FD6C44690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816107-4110-8028-60EF-14E5F2D11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38812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8D5481-AD55-0A04-6A16-2FE5FE1FE5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8FA7E5-F55B-C36B-5945-661CDB1EDF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045507-E0DA-CCE2-C66E-2F29EA6A91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D0A186-4631-35C9-68C0-298149FFED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5B894-C477-477B-A40C-ABF96CFD8F6D}" type="datetime1">
              <a:rPr lang="zh-TW" altLang="en-US" smtClean="0"/>
              <a:t>2024/12/17</a:t>
            </a:fld>
            <a:endParaRPr lang="zh-TW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6AC9F0-1D2E-CD0B-A6B8-A8337FE53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C73D3E-1C05-2CFF-6405-4771E57F82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95450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A29362-71C4-6CF9-38E0-C4F81738C5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930231A-174C-8A04-7F37-326E7B3D7B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03C50E-C2ED-00AE-E101-79CFAFB17C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E4BE7B-D25D-CFE2-B089-BAA86DCFC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8CEE4-CC87-4EDB-B1A0-E5B550FCFFE6}" type="datetime1">
              <a:rPr lang="zh-TW" altLang="en-US" smtClean="0"/>
              <a:t>2024/12/17</a:t>
            </a:fld>
            <a:endParaRPr lang="zh-TW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D0EA70-9CF5-E2A3-4310-0B5FAE7B7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134B4A-B942-A3BD-6BA9-01E17E554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08095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39CB272-2800-21BB-F226-6BCB7515BF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EA0C83-E1FB-8AAC-CDEA-98C2D15B70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0E59ED-035C-8CC1-CFE9-73EA26D0C3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C9A6DC-91FA-468A-8153-0A164473FE7A}" type="datetime1">
              <a:rPr lang="zh-TW" altLang="en-US" smtClean="0"/>
              <a:t>2024/12/17</a:t>
            </a:fld>
            <a:endParaRPr lang="zh-TW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0ED3AA-0139-02CF-DF2C-5E6C9CB6C2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1D16DD-A0C6-441C-56CA-8F27599A8E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97B8E6-CB28-4350-9E62-3F3C29E41FE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23377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7901A9-EC42-0349-C42C-1EF1F72BF0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23962" y="1122363"/>
            <a:ext cx="9744075" cy="238760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altLang="zh-TW" sz="4400" dirty="0">
                <a:latin typeface="Times New Roman"/>
                <a:ea typeface="新細明體"/>
                <a:cs typeface="Times New Roman"/>
              </a:rPr>
              <a:t>Enumerating longest increasing subsequences and patience sorting</a:t>
            </a:r>
            <a:endParaRPr lang="zh-TW" sz="4400" dirty="0">
              <a:ea typeface="新細明體"/>
              <a:cs typeface="Calibri Ligh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4DBE6CB-9CF8-48E7-B831-C6B10B6C08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96767" y="3845319"/>
            <a:ext cx="9398466" cy="165576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Sergei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Bespamyatnikh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Michael Segal</a:t>
            </a:r>
          </a:p>
          <a:p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Information Processing Letters 76, 2000, pp.7~11.</a:t>
            </a:r>
          </a:p>
        </p:txBody>
      </p:sp>
      <p:sp>
        <p:nvSpPr>
          <p:cNvPr id="4" name="副標題 2">
            <a:extLst>
              <a:ext uri="{FF2B5EF4-FFF2-40B4-BE49-F238E27FC236}">
                <a16:creationId xmlns:a16="http://schemas.microsoft.com/office/drawing/2014/main" id="{272805CA-C188-EA0E-0232-5E39FC11B582}"/>
              </a:ext>
            </a:extLst>
          </p:cNvPr>
          <p:cNvSpPr txBox="1">
            <a:spLocks/>
          </p:cNvSpPr>
          <p:nvPr/>
        </p:nvSpPr>
        <p:spPr>
          <a:xfrm>
            <a:off x="8322197" y="6012805"/>
            <a:ext cx="3584053" cy="660717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" altLang="zh-TW" dirty="0">
                <a:latin typeface="Times New Roman"/>
                <a:ea typeface="新細明體"/>
                <a:cs typeface="Times New Roman"/>
              </a:rPr>
              <a:t>Presenter: Shih-Hong Lee</a:t>
            </a:r>
          </a:p>
          <a:p>
            <a:r>
              <a:rPr kumimoji="1" lang="en" altLang="zh-TW" dirty="0">
                <a:latin typeface="Times New Roman"/>
                <a:ea typeface="新細明體"/>
                <a:cs typeface="Times New Roman"/>
              </a:rPr>
              <a:t>Date: Dec. </a:t>
            </a:r>
            <a:r>
              <a:rPr kumimoji="1" lang="en-US" altLang="zh-TW" dirty="0">
                <a:latin typeface="Times New Roman"/>
                <a:ea typeface="新細明體"/>
                <a:cs typeface="Times New Roman"/>
              </a:rPr>
              <a:t>17</a:t>
            </a:r>
            <a:r>
              <a:rPr kumimoji="1" lang="en" altLang="zh-TW" dirty="0">
                <a:latin typeface="Times New Roman"/>
                <a:ea typeface="新細明體"/>
                <a:cs typeface="Times New Roman"/>
              </a:rPr>
              <a:t>, 2024</a:t>
            </a:r>
            <a:endParaRPr lang="en" altLang="zh-TW" dirty="0">
              <a:latin typeface="Times New Roman"/>
              <a:ea typeface="新細明體"/>
              <a:cs typeface="Times New Roman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AAB76B-0FAF-9711-6F27-1F8F6638E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2C478-69CB-4CE2-A453-7F649089E273}" type="slidenum">
              <a:rPr lang="zh-TW" altLang="en-US" smtClean="0"/>
              <a:t>1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678574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000144-90DF-CD72-A2F2-2CA964CAFF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0E1851A-B06C-9FDD-79F7-6D316CCA6A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1064"/>
            <a:ext cx="10515600" cy="5955899"/>
          </a:xfrm>
        </p:spPr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Given a permutation sequence A = &lt;12,8,9,1,11,6,7,2,10,4,5,3&gt;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8749A2B2-0C5D-4F4D-106E-467F321B9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10</a:t>
            </a:fld>
            <a:endParaRPr lang="zh-TW" altLang="en-US" dirty="0"/>
          </a:p>
        </p:txBody>
      </p:sp>
      <p:graphicFrame>
        <p:nvGraphicFramePr>
          <p:cNvPr id="9" name="表格 8">
            <a:extLst>
              <a:ext uri="{FF2B5EF4-FFF2-40B4-BE49-F238E27FC236}">
                <a16:creationId xmlns:a16="http://schemas.microsoft.com/office/drawing/2014/main" id="{8E45EA56-1481-ACE2-9C54-B511A7D327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6068202"/>
              </p:ext>
            </p:extLst>
          </p:nvPr>
        </p:nvGraphicFramePr>
        <p:xfrm>
          <a:off x="1150535" y="1395016"/>
          <a:ext cx="8127996" cy="370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77333">
                  <a:extLst>
                    <a:ext uri="{9D8B030D-6E8A-4147-A177-3AD203B41FA5}">
                      <a16:colId xmlns:a16="http://schemas.microsoft.com/office/drawing/2014/main" val="3904468104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1034017451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1870031119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99967931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1519506209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35717066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767570661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722488619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64537994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1202763645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45797995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17785902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4483604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0" name="表格 9">
                <a:extLst>
                  <a:ext uri="{FF2B5EF4-FFF2-40B4-BE49-F238E27FC236}">
                    <a16:creationId xmlns:a16="http://schemas.microsoft.com/office/drawing/2014/main" id="{798BED37-1E7D-FD11-43C1-E57F2702F10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48105331"/>
                  </p:ext>
                </p:extLst>
              </p:nvPr>
            </p:nvGraphicFramePr>
            <p:xfrm>
              <a:off x="1077961" y="2616937"/>
              <a:ext cx="10036078" cy="1112520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772006">
                      <a:extLst>
                        <a:ext uri="{9D8B030D-6E8A-4147-A177-3AD203B41FA5}">
                          <a16:colId xmlns:a16="http://schemas.microsoft.com/office/drawing/2014/main" val="3897405636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3904468104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1034017451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1870031119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299967931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1519506209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335717066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3767570661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2722488619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264537994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1202763645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2457979958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177859022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index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5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6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7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8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9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10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11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12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3644836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r>
                                <a:rPr lang="zh-TW" altLang="en-US" i="1" dirty="0" smtClean="0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  <m:r>
                                <a:rPr lang="en-US" altLang="zh-TW" i="1" dirty="0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</m:oMath>
                          </a14:m>
                          <a:r>
                            <a:rPr lang="en-US" altLang="zh-TW" dirty="0"/>
                            <a:t>)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12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8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9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11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6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7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10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5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61576022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length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rgbClr val="FF0000"/>
                              </a:solidFill>
                            </a:rPr>
                            <a:t>2</a:t>
                          </a:r>
                          <a:endParaRPr lang="zh-TW" altLang="en-US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58206670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0" name="表格 9">
                <a:extLst>
                  <a:ext uri="{FF2B5EF4-FFF2-40B4-BE49-F238E27FC236}">
                    <a16:creationId xmlns:a16="http://schemas.microsoft.com/office/drawing/2014/main" id="{798BED37-1E7D-FD11-43C1-E57F2702F10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48105331"/>
                  </p:ext>
                </p:extLst>
              </p:nvPr>
            </p:nvGraphicFramePr>
            <p:xfrm>
              <a:off x="1077961" y="2616937"/>
              <a:ext cx="10036078" cy="1112520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772006">
                      <a:extLst>
                        <a:ext uri="{9D8B030D-6E8A-4147-A177-3AD203B41FA5}">
                          <a16:colId xmlns:a16="http://schemas.microsoft.com/office/drawing/2014/main" val="3897405636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3904468104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1034017451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1870031119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299967931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1519506209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335717066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3767570661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2722488619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264537994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1202763645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2457979958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177859022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index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5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6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7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8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9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10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11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12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3644836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787" t="-108197" r="-1199213" b="-1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12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8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9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11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6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7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10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5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61576022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length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rgbClr val="FF0000"/>
                              </a:solidFill>
                            </a:rPr>
                            <a:t>2</a:t>
                          </a:r>
                          <a:endParaRPr lang="zh-TW" altLang="en-US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582066704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1" name="文字方塊 10">
            <a:extLst>
              <a:ext uri="{FF2B5EF4-FFF2-40B4-BE49-F238E27FC236}">
                <a16:creationId xmlns:a16="http://schemas.microsoft.com/office/drawing/2014/main" id="{E5746602-5E47-9B50-5005-4B33E96200CA}"/>
              </a:ext>
            </a:extLst>
          </p:cNvPr>
          <p:cNvSpPr txBox="1"/>
          <p:nvPr/>
        </p:nvSpPr>
        <p:spPr>
          <a:xfrm>
            <a:off x="1077961" y="846297"/>
            <a:ext cx="25422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Van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Emde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Boas tree</a:t>
            </a:r>
            <a:endParaRPr lang="zh-TW" altLang="en-US" dirty="0"/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6E3C9557-24D8-7F3B-CABD-ADFA33127FA2}"/>
              </a:ext>
            </a:extLst>
          </p:cNvPr>
          <p:cNvSpPr txBox="1"/>
          <p:nvPr/>
        </p:nvSpPr>
        <p:spPr>
          <a:xfrm>
            <a:off x="1077960" y="2068218"/>
            <a:ext cx="25422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L[]</a:t>
            </a:r>
            <a:endParaRPr lang="zh-TW" altLang="en-US" dirty="0"/>
          </a:p>
        </p:txBody>
      </p:sp>
      <p:graphicFrame>
        <p:nvGraphicFramePr>
          <p:cNvPr id="15" name="表格 14">
            <a:extLst>
              <a:ext uri="{FF2B5EF4-FFF2-40B4-BE49-F238E27FC236}">
                <a16:creationId xmlns:a16="http://schemas.microsoft.com/office/drawing/2014/main" id="{77FF1DAD-0CA7-FBA8-58F3-6F868145FF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7890908"/>
              </p:ext>
            </p:extLst>
          </p:nvPr>
        </p:nvGraphicFramePr>
        <p:xfrm>
          <a:off x="1077960" y="4420451"/>
          <a:ext cx="8127996" cy="370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77333">
                  <a:extLst>
                    <a:ext uri="{9D8B030D-6E8A-4147-A177-3AD203B41FA5}">
                      <a16:colId xmlns:a16="http://schemas.microsoft.com/office/drawing/2014/main" val="3904468104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1034017451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1870031119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99967931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1519506209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35717066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767570661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722488619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64537994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1202763645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45797995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17785902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trike="sngStrike" dirty="0"/>
                        <a:t>7</a:t>
                      </a:r>
                      <a:endParaRPr lang="zh-TW" altLang="en-US" strike="sngStrik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4483604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6" name="表格 15">
                <a:extLst>
                  <a:ext uri="{FF2B5EF4-FFF2-40B4-BE49-F238E27FC236}">
                    <a16:creationId xmlns:a16="http://schemas.microsoft.com/office/drawing/2014/main" id="{11E59FEF-E672-B988-A2B8-C5816C5C9A2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31904755"/>
                  </p:ext>
                </p:extLst>
              </p:nvPr>
            </p:nvGraphicFramePr>
            <p:xfrm>
              <a:off x="1005386" y="5642372"/>
              <a:ext cx="10036078" cy="1112520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772006">
                      <a:extLst>
                        <a:ext uri="{9D8B030D-6E8A-4147-A177-3AD203B41FA5}">
                          <a16:colId xmlns:a16="http://schemas.microsoft.com/office/drawing/2014/main" val="3897405636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3904468104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1034017451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1870031119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299967931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1519506209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335717066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3767570661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2722488619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264537994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1202763645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2457979958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177859022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index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5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6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7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8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9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10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11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12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3644836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r>
                                <a:rPr lang="zh-TW" altLang="en-US" i="1" dirty="0" smtClean="0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  <m:r>
                                <a:rPr lang="en-US" altLang="zh-TW" i="1" dirty="0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</m:oMath>
                          </a14:m>
                          <a:r>
                            <a:rPr lang="en-US" altLang="zh-TW" dirty="0"/>
                            <a:t>)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12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8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9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11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6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7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10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5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61576022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length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rgbClr val="FF0000"/>
                              </a:solidFill>
                            </a:rPr>
                            <a:t>3</a:t>
                          </a:r>
                          <a:endParaRPr lang="zh-TW" altLang="en-US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58206670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6" name="表格 15">
                <a:extLst>
                  <a:ext uri="{FF2B5EF4-FFF2-40B4-BE49-F238E27FC236}">
                    <a16:creationId xmlns:a16="http://schemas.microsoft.com/office/drawing/2014/main" id="{11E59FEF-E672-B988-A2B8-C5816C5C9A2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31904755"/>
                  </p:ext>
                </p:extLst>
              </p:nvPr>
            </p:nvGraphicFramePr>
            <p:xfrm>
              <a:off x="1005386" y="5642372"/>
              <a:ext cx="10036078" cy="1112520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772006">
                      <a:extLst>
                        <a:ext uri="{9D8B030D-6E8A-4147-A177-3AD203B41FA5}">
                          <a16:colId xmlns:a16="http://schemas.microsoft.com/office/drawing/2014/main" val="3897405636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3904468104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1034017451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1870031119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299967931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1519506209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335717066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3767570661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2722488619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264537994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1202763645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2457979958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177859022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index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5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6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7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8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9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10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11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12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3644836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787" t="-106452" r="-1199213" b="-12096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12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8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9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11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6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7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10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5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61576022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length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rgbClr val="FF0000"/>
                              </a:solidFill>
                            </a:rPr>
                            <a:t>3</a:t>
                          </a:r>
                          <a:endParaRPr lang="zh-TW" altLang="en-US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582066704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7" name="文字方塊 16">
            <a:extLst>
              <a:ext uri="{FF2B5EF4-FFF2-40B4-BE49-F238E27FC236}">
                <a16:creationId xmlns:a16="http://schemas.microsoft.com/office/drawing/2014/main" id="{96E538A0-82CA-3E15-6D04-3EED85D400ED}"/>
              </a:ext>
            </a:extLst>
          </p:cNvPr>
          <p:cNvSpPr txBox="1"/>
          <p:nvPr/>
        </p:nvSpPr>
        <p:spPr>
          <a:xfrm>
            <a:off x="1005386" y="3871732"/>
            <a:ext cx="25422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Van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Emde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Boas tree</a:t>
            </a:r>
            <a:endParaRPr lang="zh-TW" altLang="en-US" dirty="0"/>
          </a:p>
        </p:txBody>
      </p:sp>
      <p:sp>
        <p:nvSpPr>
          <p:cNvPr id="18" name="文字方塊 17">
            <a:extLst>
              <a:ext uri="{FF2B5EF4-FFF2-40B4-BE49-F238E27FC236}">
                <a16:creationId xmlns:a16="http://schemas.microsoft.com/office/drawing/2014/main" id="{5442B4AA-4196-CAE1-7364-7C3185EC3156}"/>
              </a:ext>
            </a:extLst>
          </p:cNvPr>
          <p:cNvSpPr txBox="1"/>
          <p:nvPr/>
        </p:nvSpPr>
        <p:spPr>
          <a:xfrm>
            <a:off x="1005385" y="5093653"/>
            <a:ext cx="25422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L[]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598781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8AC3B5-4212-D973-97F1-FB9D1D621F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209D6D8-A0DB-43D6-A5BC-E5552E4CE2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1064"/>
            <a:ext cx="10515600" cy="5955899"/>
          </a:xfrm>
        </p:spPr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Given a permutation sequence A = &lt;12,8,9,1,11,6,7,2,10,4,5,3&gt;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表格 8">
            <a:extLst>
              <a:ext uri="{FF2B5EF4-FFF2-40B4-BE49-F238E27FC236}">
                <a16:creationId xmlns:a16="http://schemas.microsoft.com/office/drawing/2014/main" id="{0F85F317-4BF7-8891-A8D3-D827C6CEFD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2616494"/>
              </p:ext>
            </p:extLst>
          </p:nvPr>
        </p:nvGraphicFramePr>
        <p:xfrm>
          <a:off x="1150535" y="1395016"/>
          <a:ext cx="8127996" cy="370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77333">
                  <a:extLst>
                    <a:ext uri="{9D8B030D-6E8A-4147-A177-3AD203B41FA5}">
                      <a16:colId xmlns:a16="http://schemas.microsoft.com/office/drawing/2014/main" val="3904468104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1034017451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1870031119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99967931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1519506209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35717066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767570661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722488619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64537994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1202763645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45797995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17785902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4483604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0" name="表格 9">
                <a:extLst>
                  <a:ext uri="{FF2B5EF4-FFF2-40B4-BE49-F238E27FC236}">
                    <a16:creationId xmlns:a16="http://schemas.microsoft.com/office/drawing/2014/main" id="{0F348314-D184-9B4E-2951-25544F638190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53145622"/>
                  </p:ext>
                </p:extLst>
              </p:nvPr>
            </p:nvGraphicFramePr>
            <p:xfrm>
              <a:off x="1077961" y="2616937"/>
              <a:ext cx="10036078" cy="1112520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772006">
                      <a:extLst>
                        <a:ext uri="{9D8B030D-6E8A-4147-A177-3AD203B41FA5}">
                          <a16:colId xmlns:a16="http://schemas.microsoft.com/office/drawing/2014/main" val="3897405636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3904468104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1034017451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1870031119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299967931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1519506209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335717066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3767570661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2722488619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264537994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1202763645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2457979958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177859022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index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5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6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7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8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9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10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11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12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3644836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r>
                                <a:rPr lang="zh-TW" altLang="en-US" i="1" dirty="0" smtClean="0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  <m:r>
                                <a:rPr lang="en-US" altLang="zh-TW" i="1" dirty="0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</m:oMath>
                          </a14:m>
                          <a:r>
                            <a:rPr lang="en-US" altLang="zh-TW" dirty="0"/>
                            <a:t>)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12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8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9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11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6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7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10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5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61576022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length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rgbClr val="FF0000"/>
                              </a:solidFill>
                            </a:rPr>
                            <a:t>3</a:t>
                          </a:r>
                          <a:endParaRPr lang="zh-TW" altLang="en-US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58206670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0" name="表格 9">
                <a:extLst>
                  <a:ext uri="{FF2B5EF4-FFF2-40B4-BE49-F238E27FC236}">
                    <a16:creationId xmlns:a16="http://schemas.microsoft.com/office/drawing/2014/main" id="{0F348314-D184-9B4E-2951-25544F638190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53145622"/>
                  </p:ext>
                </p:extLst>
              </p:nvPr>
            </p:nvGraphicFramePr>
            <p:xfrm>
              <a:off x="1077961" y="2616937"/>
              <a:ext cx="10036078" cy="1112520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772006">
                      <a:extLst>
                        <a:ext uri="{9D8B030D-6E8A-4147-A177-3AD203B41FA5}">
                          <a16:colId xmlns:a16="http://schemas.microsoft.com/office/drawing/2014/main" val="3897405636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3904468104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1034017451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1870031119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299967931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1519506209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335717066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3767570661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2722488619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264537994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1202763645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2457979958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177859022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index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5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6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7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8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9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10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11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12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3644836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787" t="-108197" r="-1199213" b="-1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12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8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9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11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6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7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10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5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61576022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length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rgbClr val="FF0000"/>
                              </a:solidFill>
                            </a:rPr>
                            <a:t>3</a:t>
                          </a:r>
                          <a:endParaRPr lang="zh-TW" altLang="en-US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582066704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1" name="文字方塊 10">
            <a:extLst>
              <a:ext uri="{FF2B5EF4-FFF2-40B4-BE49-F238E27FC236}">
                <a16:creationId xmlns:a16="http://schemas.microsoft.com/office/drawing/2014/main" id="{91A091A9-3F56-ED06-E093-4B2755BC1EA9}"/>
              </a:ext>
            </a:extLst>
          </p:cNvPr>
          <p:cNvSpPr txBox="1"/>
          <p:nvPr/>
        </p:nvSpPr>
        <p:spPr>
          <a:xfrm>
            <a:off x="1077961" y="846297"/>
            <a:ext cx="25422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Van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Emde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Boas tree</a:t>
            </a:r>
            <a:endParaRPr lang="zh-TW" altLang="en-US" dirty="0"/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AF233959-ACCF-ED15-3A4B-784F232C1E64}"/>
              </a:ext>
            </a:extLst>
          </p:cNvPr>
          <p:cNvSpPr txBox="1"/>
          <p:nvPr/>
        </p:nvSpPr>
        <p:spPr>
          <a:xfrm>
            <a:off x="1077960" y="2068218"/>
            <a:ext cx="25422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L[]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762830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3D616B4-467D-C7FD-8871-A76E4F293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Construct LIS in O(n)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1296DD30-5387-CA28-22F5-DAF3A8A0B37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3506875"/>
                <a:ext cx="10515600" cy="2670088"/>
              </a:xfrm>
            </p:spPr>
            <p:txBody>
              <a:bodyPr/>
              <a:lstStyle/>
              <a:p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Max length = 4, </a:t>
                </a:r>
                <a14:m>
                  <m:oMath xmlns:m="http://schemas.openxmlformats.org/officeDocument/2006/math">
                    <m:r>
                      <a:rPr lang="zh-TW" altLang="en-US" i="1" dirty="0" smtClean="0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(9) = 10 </a:t>
                </a:r>
              </a:p>
              <a:p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Construct LIS </a:t>
                </a:r>
              </a:p>
              <a:p>
                <a:pPr marL="457200" lvl="1" indent="0">
                  <a:buNone/>
                </a:pP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&lt;1,6,7,10&gt;</a:t>
                </a:r>
              </a:p>
              <a:p>
                <a:pPr marL="0" indent="0">
                  <a:buNone/>
                </a:pPr>
                <a:endParaRPr lang="en-US" altLang="zh-TW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Time Complexity: O(</a:t>
                </a:r>
                <a:r>
                  <a:rPr lang="en-US" altLang="zh-TW" i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US" altLang="zh-TW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loglog</a:t>
                </a:r>
                <a:r>
                  <a:rPr lang="en-US" altLang="zh-TW" i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endParaRPr lang="zh-TW" alt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1296DD30-5387-CA28-22F5-DAF3A8A0B37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3506875"/>
                <a:ext cx="10515600" cy="2670088"/>
              </a:xfrm>
              <a:blipFill>
                <a:blip r:embed="rId2"/>
                <a:stretch>
                  <a:fillRect l="-1217" t="-388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695C9366-7F8A-4AFA-F522-40AA8FE3F8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12</a:t>
            </a:fld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表格 4">
                <a:extLst>
                  <a:ext uri="{FF2B5EF4-FFF2-40B4-BE49-F238E27FC236}">
                    <a16:creationId xmlns:a16="http://schemas.microsoft.com/office/drawing/2014/main" id="{65DBBFBA-76A0-EA09-7B32-BBC7C789D42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84138021"/>
                  </p:ext>
                </p:extLst>
              </p:nvPr>
            </p:nvGraphicFramePr>
            <p:xfrm>
              <a:off x="838201" y="2316480"/>
              <a:ext cx="10036078" cy="1112520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772006">
                      <a:extLst>
                        <a:ext uri="{9D8B030D-6E8A-4147-A177-3AD203B41FA5}">
                          <a16:colId xmlns:a16="http://schemas.microsoft.com/office/drawing/2014/main" val="3897405636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3904468104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1034017451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1870031119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299967931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1519506209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335717066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3767570661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2722488619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264537994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1202763645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2457979958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177859022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index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5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6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7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8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9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10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11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12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3644836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r>
                                <a:rPr lang="zh-TW" altLang="en-US" i="1" dirty="0" smtClean="0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  <m:r>
                                <a:rPr lang="en-US" altLang="zh-TW" i="1" dirty="0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</m:oMath>
                          </a14:m>
                          <a:r>
                            <a:rPr lang="en-US" altLang="zh-TW" dirty="0"/>
                            <a:t>)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12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8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9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11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6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7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10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5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61576022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length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rgbClr val="FF0000"/>
                              </a:solidFill>
                            </a:rPr>
                            <a:t>1</a:t>
                          </a:r>
                          <a:endParaRPr lang="zh-TW" altLang="en-US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rgbClr val="FF0000"/>
                              </a:solidFill>
                            </a:rPr>
                            <a:t>2</a:t>
                          </a:r>
                          <a:endParaRPr lang="zh-TW" altLang="en-US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rgbClr val="FF0000"/>
                              </a:solidFill>
                            </a:rPr>
                            <a:t>3</a:t>
                          </a:r>
                          <a:endParaRPr lang="zh-TW" altLang="en-US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rgbClr val="FF0000"/>
                              </a:solidFill>
                            </a:rPr>
                            <a:t>4</a:t>
                          </a:r>
                          <a:endParaRPr lang="zh-TW" altLang="en-US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58206670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表格 4">
                <a:extLst>
                  <a:ext uri="{FF2B5EF4-FFF2-40B4-BE49-F238E27FC236}">
                    <a16:creationId xmlns:a16="http://schemas.microsoft.com/office/drawing/2014/main" id="{65DBBFBA-76A0-EA09-7B32-BBC7C789D42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84138021"/>
                  </p:ext>
                </p:extLst>
              </p:nvPr>
            </p:nvGraphicFramePr>
            <p:xfrm>
              <a:off x="838201" y="2316480"/>
              <a:ext cx="10036078" cy="1112520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772006">
                      <a:extLst>
                        <a:ext uri="{9D8B030D-6E8A-4147-A177-3AD203B41FA5}">
                          <a16:colId xmlns:a16="http://schemas.microsoft.com/office/drawing/2014/main" val="3897405636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3904468104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1034017451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1870031119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299967931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1519506209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335717066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3767570661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2722488619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264537994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1202763645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2457979958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177859022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index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5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6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7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8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9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10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11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12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3644836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787" t="-108197" r="-1198425" b="-1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12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8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9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11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6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7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10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5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61576022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length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rgbClr val="FF0000"/>
                              </a:solidFill>
                            </a:rPr>
                            <a:t>1</a:t>
                          </a:r>
                          <a:endParaRPr lang="zh-TW" altLang="en-US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rgbClr val="FF0000"/>
                              </a:solidFill>
                            </a:rPr>
                            <a:t>2</a:t>
                          </a:r>
                          <a:endParaRPr lang="zh-TW" altLang="en-US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rgbClr val="FF0000"/>
                              </a:solidFill>
                            </a:rPr>
                            <a:t>3</a:t>
                          </a:r>
                          <a:endParaRPr lang="zh-TW" altLang="en-US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rgbClr val="FF0000"/>
                              </a:solidFill>
                            </a:rPr>
                            <a:t>4</a:t>
                          </a:r>
                          <a:endParaRPr lang="zh-TW" altLang="en-US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582066704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6" name="文字方塊 5">
            <a:extLst>
              <a:ext uri="{FF2B5EF4-FFF2-40B4-BE49-F238E27FC236}">
                <a16:creationId xmlns:a16="http://schemas.microsoft.com/office/drawing/2014/main" id="{CD66FBE6-6932-6A26-A8D2-1AC5FC63E782}"/>
              </a:ext>
            </a:extLst>
          </p:cNvPr>
          <p:cNvSpPr txBox="1"/>
          <p:nvPr/>
        </p:nvSpPr>
        <p:spPr>
          <a:xfrm>
            <a:off x="838200" y="1767761"/>
            <a:ext cx="25422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L[]</a:t>
            </a:r>
            <a:endParaRPr lang="zh-TW" altLang="en-US" dirty="0"/>
          </a:p>
        </p:txBody>
      </p:sp>
      <p:cxnSp>
        <p:nvCxnSpPr>
          <p:cNvPr id="8" name="直線單箭頭接點 7">
            <a:extLst>
              <a:ext uri="{FF2B5EF4-FFF2-40B4-BE49-F238E27FC236}">
                <a16:creationId xmlns:a16="http://schemas.microsoft.com/office/drawing/2014/main" id="{7772E52A-86BD-A2D0-9B86-5015666B39FC}"/>
              </a:ext>
            </a:extLst>
          </p:cNvPr>
          <p:cNvCxnSpPr/>
          <p:nvPr/>
        </p:nvCxnSpPr>
        <p:spPr>
          <a:xfrm flipH="1">
            <a:off x="1688123" y="2103437"/>
            <a:ext cx="7114233" cy="0"/>
          </a:xfrm>
          <a:prstGeom prst="straightConnector1">
            <a:avLst/>
          </a:prstGeom>
          <a:ln w="476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17627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1D54694-FCDA-22B2-6FEB-D6DDE6864B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Algo 2. Reporting all subsequence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BA258FA-C364-BCA0-C050-CEAC55D4B0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Given a permutation sequence A = &lt;1,4,3,6,5,2&gt;</a:t>
            </a:r>
          </a:p>
          <a:p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Left1(5) = 4</a:t>
            </a:r>
          </a:p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Left2(5) = 3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0D8219FF-69F3-DFBB-E2DA-6A43AF71E8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13</a:t>
            </a:fld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表格 5">
                <a:extLst>
                  <a:ext uri="{FF2B5EF4-FFF2-40B4-BE49-F238E27FC236}">
                    <a16:creationId xmlns:a16="http://schemas.microsoft.com/office/drawing/2014/main" id="{35D00A3C-46D9-F833-73C5-812CC2628DB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97818157"/>
                  </p:ext>
                </p:extLst>
              </p:nvPr>
            </p:nvGraphicFramePr>
            <p:xfrm>
              <a:off x="1077961" y="3028920"/>
              <a:ext cx="5404042" cy="1112520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772006">
                      <a:extLst>
                        <a:ext uri="{9D8B030D-6E8A-4147-A177-3AD203B41FA5}">
                          <a16:colId xmlns:a16="http://schemas.microsoft.com/office/drawing/2014/main" val="3897405636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3904468104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1034017451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1870031119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299967931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1519506209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33571706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index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5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6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3644836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r>
                                <a:rPr lang="zh-TW" altLang="en-US" i="1" dirty="0" smtClean="0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  <m:r>
                                <a:rPr lang="en-US" altLang="zh-TW" i="1" dirty="0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</m:oMath>
                          </a14:m>
                          <a:r>
                            <a:rPr lang="en-US" altLang="zh-TW" dirty="0"/>
                            <a:t>)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6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5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61576022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length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58206670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表格 5">
                <a:extLst>
                  <a:ext uri="{FF2B5EF4-FFF2-40B4-BE49-F238E27FC236}">
                    <a16:creationId xmlns:a16="http://schemas.microsoft.com/office/drawing/2014/main" id="{35D00A3C-46D9-F833-73C5-812CC2628DB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97818157"/>
                  </p:ext>
                </p:extLst>
              </p:nvPr>
            </p:nvGraphicFramePr>
            <p:xfrm>
              <a:off x="1077961" y="3028920"/>
              <a:ext cx="5404042" cy="1112520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772006">
                      <a:extLst>
                        <a:ext uri="{9D8B030D-6E8A-4147-A177-3AD203B41FA5}">
                          <a16:colId xmlns:a16="http://schemas.microsoft.com/office/drawing/2014/main" val="3897405636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3904468104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1034017451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1870031119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299967931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1519506209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33571706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index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5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6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3644836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787" t="-106452" r="-600787" b="-1225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6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5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61576022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length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582066704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7" name="文字方塊 6">
            <a:extLst>
              <a:ext uri="{FF2B5EF4-FFF2-40B4-BE49-F238E27FC236}">
                <a16:creationId xmlns:a16="http://schemas.microsoft.com/office/drawing/2014/main" id="{4329DA76-C7D5-89A7-F0E0-749C8CD6E4C3}"/>
              </a:ext>
            </a:extLst>
          </p:cNvPr>
          <p:cNvSpPr txBox="1"/>
          <p:nvPr/>
        </p:nvSpPr>
        <p:spPr>
          <a:xfrm>
            <a:off x="1077960" y="2480201"/>
            <a:ext cx="25422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L[]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764909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C71D6CB-64DC-45CB-3E0A-C675112222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Algo 2. Reporting all subsequence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34ACCF2D-F372-3EEE-91AD-0FE1C16F5DB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Main idea DFS</a:t>
                </a:r>
              </a:p>
              <a:p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All subsequence of LIS end with 5</a:t>
                </a:r>
              </a:p>
              <a:p>
                <a:pPr lvl="1"/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{1,3,5},{1,4,5},{1,3,6},{1,4,6}</a:t>
                </a:r>
              </a:p>
              <a:p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Time complexity : O(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 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Kl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14:m>
                  <m:oMath xmlns:m="http://schemas.openxmlformats.org/officeDocument/2006/math">
                    <m:r>
                      <a:rPr lang="zh-TW" altLang="en-US" i="1" dirty="0" smtClean="0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))</a:t>
                </a:r>
              </a:p>
              <a:p>
                <a:pPr lvl="1"/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 : maintain left1 and left2</a:t>
                </a:r>
              </a:p>
              <a:p>
                <a:pPr lvl="1"/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</a:t>
                </a:r>
                <a:r>
                  <a:rPr lang="zh-TW" alt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r>
                  <a:rPr lang="zh-TW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numbers of LIS</a:t>
                </a:r>
              </a:p>
              <a:p>
                <a:pPr lvl="1"/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14:m>
                  <m:oMath xmlns:m="http://schemas.openxmlformats.org/officeDocument/2006/math">
                    <m:r>
                      <a:rPr lang="zh-TW" altLang="en-US" i="1" dirty="0" smtClean="0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)) : length of LIS</a:t>
                </a:r>
                <a:endParaRPr lang="zh-TW" alt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34ACCF2D-F372-3EEE-91AD-0FE1C16F5DB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38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0825EF72-BC76-7B72-816F-FD9C8B8602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14</a:t>
            </a:fld>
            <a:endParaRPr lang="zh-TW" altLang="en-US"/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7598BA88-09FF-B7DE-ABD2-7AF3E2B653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95587" y="1870075"/>
            <a:ext cx="4796413" cy="4001579"/>
          </a:xfrm>
          <a:prstGeom prst="rect">
            <a:avLst/>
          </a:prstGeom>
        </p:spPr>
      </p:pic>
      <p:sp>
        <p:nvSpPr>
          <p:cNvPr id="10" name="文字方塊 9">
            <a:extLst>
              <a:ext uri="{FF2B5EF4-FFF2-40B4-BE49-F238E27FC236}">
                <a16:creationId xmlns:a16="http://schemas.microsoft.com/office/drawing/2014/main" id="{2B7E27CC-D40E-A843-20C0-F4846D323206}"/>
              </a:ext>
            </a:extLst>
          </p:cNvPr>
          <p:cNvSpPr txBox="1"/>
          <p:nvPr/>
        </p:nvSpPr>
        <p:spPr>
          <a:xfrm>
            <a:off x="865007" y="5072252"/>
            <a:ext cx="25422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L[]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1" name="表格 10">
                <a:extLst>
                  <a:ext uri="{FF2B5EF4-FFF2-40B4-BE49-F238E27FC236}">
                    <a16:creationId xmlns:a16="http://schemas.microsoft.com/office/drawing/2014/main" id="{11CAF03E-04D7-FA78-D245-23EED3FACD0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61954623"/>
                  </p:ext>
                </p:extLst>
              </p:nvPr>
            </p:nvGraphicFramePr>
            <p:xfrm>
              <a:off x="907987" y="5608955"/>
              <a:ext cx="5404042" cy="1112520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772006">
                      <a:extLst>
                        <a:ext uri="{9D8B030D-6E8A-4147-A177-3AD203B41FA5}">
                          <a16:colId xmlns:a16="http://schemas.microsoft.com/office/drawing/2014/main" val="3897405636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3904468104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1034017451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1870031119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299967931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1519506209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33571706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index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5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6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3644836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r>
                                <a:rPr lang="zh-TW" altLang="en-US" i="1" dirty="0" smtClean="0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  <m:r>
                                <a:rPr lang="en-US" altLang="zh-TW" i="1" dirty="0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</m:oMath>
                          </a14:m>
                          <a:r>
                            <a:rPr lang="en-US" altLang="zh-TW" dirty="0"/>
                            <a:t>)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6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rgbClr val="FF0000"/>
                              </a:solidFill>
                            </a:rPr>
                            <a:t>5</a:t>
                          </a:r>
                          <a:endParaRPr lang="zh-TW" altLang="en-US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61576022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length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58206670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1" name="表格 10">
                <a:extLst>
                  <a:ext uri="{FF2B5EF4-FFF2-40B4-BE49-F238E27FC236}">
                    <a16:creationId xmlns:a16="http://schemas.microsoft.com/office/drawing/2014/main" id="{11CAF03E-04D7-FA78-D245-23EED3FACD0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61954623"/>
                  </p:ext>
                </p:extLst>
              </p:nvPr>
            </p:nvGraphicFramePr>
            <p:xfrm>
              <a:off x="907987" y="5608955"/>
              <a:ext cx="5404042" cy="1112520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772006">
                      <a:extLst>
                        <a:ext uri="{9D8B030D-6E8A-4147-A177-3AD203B41FA5}">
                          <a16:colId xmlns:a16="http://schemas.microsoft.com/office/drawing/2014/main" val="3897405636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3904468104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1034017451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1870031119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299967931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1519506209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33571706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index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5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6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3644836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787" t="-108197" r="-600787" b="-1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6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rgbClr val="FF0000"/>
                              </a:solidFill>
                            </a:rPr>
                            <a:t>5</a:t>
                          </a:r>
                          <a:endParaRPr lang="zh-TW" altLang="en-US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61576022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length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582066704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6132090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1D8E050-3B77-6DE9-F655-9006818138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Algo 3. patience sorting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2225870-E260-B4E2-7783-6B410D97C5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Take a deck of cards labeled 1, 2, 3,...,n. The deck is shuffled.</a:t>
            </a:r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rule: A card with a low index may be placed on a card with a higher index, or may be put into a new pile to the right of the existing piles</a:t>
            </a:r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target of the game is to finish with as few piles as possible.</a:t>
            </a:r>
          </a:p>
          <a:p>
            <a:pPr marL="0" indent="0">
              <a:buNone/>
            </a:pP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 complexity : O(</a:t>
            </a:r>
            <a:r>
              <a:rPr lang="en-US" altLang="zh-TW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loglog</a:t>
            </a:r>
            <a:r>
              <a:rPr lang="en-US" altLang="zh-TW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with Van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Emde</a:t>
            </a:r>
            <a:r>
              <a:rPr lang="en-US" altLang="zh-TW">
                <a:latin typeface="Times New Roman" panose="02020603050405020304" pitchFamily="18" charset="0"/>
                <a:cs typeface="Times New Roman" panose="02020603050405020304" pitchFamily="18" charset="0"/>
              </a:rPr>
              <a:t> Boas tree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DBD903F0-61A5-CC1D-A2F3-E36A04DA3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15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307258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5A9EC68-2B32-D41A-EEB9-63EFD9998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Algo 3. patience sorting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95801CF-B0FE-FC91-9B31-9843C01AB4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DA72A883-214E-003A-92F2-BCC38024FA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16</a:t>
            </a:fld>
            <a:endParaRPr lang="zh-TW" altLang="en-US"/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48697D20-F7B9-32F6-9D3D-0CB4DBDAB2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1073" y="1690688"/>
            <a:ext cx="8449854" cy="4867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44594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31554D3-484E-CAD8-6D38-3915C1B95C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22189"/>
            <a:ext cx="10515600" cy="1325563"/>
          </a:xfrm>
        </p:spPr>
        <p:txBody>
          <a:bodyPr/>
          <a:lstStyle/>
          <a:p>
            <a:pPr algn="ctr"/>
            <a:r>
              <a:rPr lang="zh-TW" altLang="en-US">
                <a:latin typeface="Times New Roman"/>
                <a:ea typeface="新細明體"/>
                <a:cs typeface="Calibri Light"/>
              </a:rPr>
              <a:t>Thanks</a:t>
            </a:r>
            <a:endParaRPr lang="zh-TW" altLang="en-US">
              <a:latin typeface="Times New Roman"/>
              <a:cs typeface="Calibri Light" panose="020F0302020204030204"/>
            </a:endParaRP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4D73BD2C-184A-508C-EF35-E45479D97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17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91403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3B8CBFE-10BC-1D87-B18F-D7114C232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Abstract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27E3602-03FF-B9FB-2D19-2E19D5C31B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this paper we present three algorithms that solve three combinatorial optimization problems related to each other. One of them is the patience sorting game, invented as a practical method of sorting real decks of cards. The second problem is computing the longest monotone increasing subsequence of the given sequence of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positive integers in the range 1,...,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The third problem is to enumerate all the longest monotone increasing subsequences of the given permutation.</a:t>
            </a: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C661688D-946B-D660-2F99-9B48160947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196775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364C269-F68A-3736-7383-6B9290CAA7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Longest Increasing Subsequence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B7EC9C4-7DF8-6BE1-D52A-6DFD789473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Given a sequence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&lt;1,5,3,7,6&gt;</a:t>
            </a:r>
          </a:p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LIS of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=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&lt;1,3,6&gt;,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&lt;1,5,7&gt;,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&lt;1,5,6&gt; 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90DB2330-2315-B13B-18A5-4161CDC81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78840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6873B47-5F4D-A204-4AA0-D9EF87CF73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Van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Emde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Boas tree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C3D2D53-7817-E761-441E-EAC70F0B4A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Maintain the </a:t>
            </a:r>
            <a:r>
              <a:rPr lang="en-US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sorted list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integers in the range {1, 2, 3, …, n}</a:t>
            </a:r>
          </a:p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Each deletion and insertion cost O(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loglog</a:t>
            </a:r>
            <a:r>
              <a:rPr lang="en-US" altLang="zh-TW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Find predecessor and successor cost O(1)</a:t>
            </a:r>
            <a:endParaRPr lang="zh-TW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A40BC42E-BEE4-4930-6E9F-C52E5CD66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282954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ABB519-D0EC-4140-D879-737BFB2902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D87CE5E-DE7C-6BC8-3E03-1311BCEA45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Algo 1. Longest Increasing Subsequence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726FDE9-52C5-7AAB-78D9-15A4E1770A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Given a permutation sequence A = &lt;12,8,9,1,11,6,7,2,10,4,5,3&gt;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E2527B5A-584D-5D58-844D-5C5C56D7B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5</a:t>
            </a:fld>
            <a:endParaRPr lang="zh-TW" altLang="en-US" dirty="0"/>
          </a:p>
        </p:txBody>
      </p:sp>
      <p:graphicFrame>
        <p:nvGraphicFramePr>
          <p:cNvPr id="9" name="表格 8">
            <a:extLst>
              <a:ext uri="{FF2B5EF4-FFF2-40B4-BE49-F238E27FC236}">
                <a16:creationId xmlns:a16="http://schemas.microsoft.com/office/drawing/2014/main" id="{0F034E6F-F3C0-16A8-F6A3-AD60E3614A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9439384"/>
              </p:ext>
            </p:extLst>
          </p:nvPr>
        </p:nvGraphicFramePr>
        <p:xfrm>
          <a:off x="1150535" y="3143426"/>
          <a:ext cx="8127996" cy="370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77333">
                  <a:extLst>
                    <a:ext uri="{9D8B030D-6E8A-4147-A177-3AD203B41FA5}">
                      <a16:colId xmlns:a16="http://schemas.microsoft.com/office/drawing/2014/main" val="3904468104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1034017451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1870031119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99967931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1519506209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35717066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767570661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722488619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64537994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1202763645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45797995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17785902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12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strike="sngStrik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4483604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10" name="表格 9">
                <a:extLst>
                  <a:ext uri="{FF2B5EF4-FFF2-40B4-BE49-F238E27FC236}">
                    <a16:creationId xmlns:a16="http://schemas.microsoft.com/office/drawing/2014/main" id="{AC23B888-ACF0-1C89-018D-E893FB3E565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12859806"/>
                  </p:ext>
                </p:extLst>
              </p:nvPr>
            </p:nvGraphicFramePr>
            <p:xfrm>
              <a:off x="1077961" y="4365347"/>
              <a:ext cx="10036078" cy="1112520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772006">
                      <a:extLst>
                        <a:ext uri="{9D8B030D-6E8A-4147-A177-3AD203B41FA5}">
                          <a16:colId xmlns:a16="http://schemas.microsoft.com/office/drawing/2014/main" val="3897405636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3904468104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1034017451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1870031119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299967931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1519506209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335717066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3767570661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2722488619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264537994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1202763645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2457979958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177859022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index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5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6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7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8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9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10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11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12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3644836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r>
                                <a:rPr lang="zh-TW" altLang="en-US" i="1" dirty="0" smtClean="0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  <m:r>
                                <a:rPr lang="en-US" altLang="zh-TW" i="1" dirty="0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</m:oMath>
                          </a14:m>
                          <a:r>
                            <a:rPr lang="en-US" altLang="zh-TW" dirty="0"/>
                            <a:t>)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12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8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9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11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6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7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10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5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61576022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length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rgbClr val="FF0000"/>
                              </a:solidFill>
                            </a:rPr>
                            <a:t>1</a:t>
                          </a:r>
                          <a:endParaRPr lang="zh-TW" altLang="en-US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582066704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10" name="表格 9">
                <a:extLst>
                  <a:ext uri="{FF2B5EF4-FFF2-40B4-BE49-F238E27FC236}">
                    <a16:creationId xmlns:a16="http://schemas.microsoft.com/office/drawing/2014/main" id="{AC23B888-ACF0-1C89-018D-E893FB3E565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12859806"/>
                  </p:ext>
                </p:extLst>
              </p:nvPr>
            </p:nvGraphicFramePr>
            <p:xfrm>
              <a:off x="1077961" y="4365347"/>
              <a:ext cx="10036078" cy="1112520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772006">
                      <a:extLst>
                        <a:ext uri="{9D8B030D-6E8A-4147-A177-3AD203B41FA5}">
                          <a16:colId xmlns:a16="http://schemas.microsoft.com/office/drawing/2014/main" val="3897405636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3904468104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1034017451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1870031119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299967931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1519506209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335717066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3767570661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2722488619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264537994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1202763645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2457979958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177859022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index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5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6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7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8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9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10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11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12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3644836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787" t="-108197" r="-1199213" b="-1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12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8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9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11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6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7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10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5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61576022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length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rgbClr val="FF0000"/>
                              </a:solidFill>
                            </a:rPr>
                            <a:t>1</a:t>
                          </a:r>
                          <a:endParaRPr lang="zh-TW" altLang="en-US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582066704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1" name="文字方塊 10">
            <a:extLst>
              <a:ext uri="{FF2B5EF4-FFF2-40B4-BE49-F238E27FC236}">
                <a16:creationId xmlns:a16="http://schemas.microsoft.com/office/drawing/2014/main" id="{7821C273-E1EB-7591-47FB-F8199D7B7F3B}"/>
              </a:ext>
            </a:extLst>
          </p:cNvPr>
          <p:cNvSpPr txBox="1"/>
          <p:nvPr/>
        </p:nvSpPr>
        <p:spPr>
          <a:xfrm>
            <a:off x="1077961" y="2594707"/>
            <a:ext cx="25422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Van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Emde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Boas tree</a:t>
            </a:r>
            <a:endParaRPr lang="zh-TW" altLang="en-US" dirty="0"/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B336E248-0ED3-73F2-1C21-109D022A49E0}"/>
              </a:ext>
            </a:extLst>
          </p:cNvPr>
          <p:cNvSpPr txBox="1"/>
          <p:nvPr/>
        </p:nvSpPr>
        <p:spPr>
          <a:xfrm>
            <a:off x="1077960" y="3816628"/>
            <a:ext cx="25422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L[]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24883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281B90C-9EBF-A283-DAAC-1CE708A9B2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1064"/>
            <a:ext cx="10515600" cy="5955899"/>
          </a:xfrm>
        </p:spPr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Given a permutation sequence A = &lt;12,8,9,1,11,6,7,2,10,4,5,3&gt;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E3E1F2C0-B55F-3BB4-D97C-C5281C89F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6</a:t>
            </a:fld>
            <a:endParaRPr lang="zh-TW" altLang="en-US" dirty="0"/>
          </a:p>
        </p:txBody>
      </p:sp>
      <p:graphicFrame>
        <p:nvGraphicFramePr>
          <p:cNvPr id="9" name="表格 8">
            <a:extLst>
              <a:ext uri="{FF2B5EF4-FFF2-40B4-BE49-F238E27FC236}">
                <a16:creationId xmlns:a16="http://schemas.microsoft.com/office/drawing/2014/main" id="{A7E5C489-2AB4-1F88-E4E2-4383B8645B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9854932"/>
              </p:ext>
            </p:extLst>
          </p:nvPr>
        </p:nvGraphicFramePr>
        <p:xfrm>
          <a:off x="1150535" y="1395016"/>
          <a:ext cx="8127996" cy="370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77333">
                  <a:extLst>
                    <a:ext uri="{9D8B030D-6E8A-4147-A177-3AD203B41FA5}">
                      <a16:colId xmlns:a16="http://schemas.microsoft.com/office/drawing/2014/main" val="3904468104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1034017451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1870031119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99967931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1519506209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35717066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767570661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722488619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64537994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1202763645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45797995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17785902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8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trike="sngStrike" dirty="0"/>
                        <a:t>12</a:t>
                      </a:r>
                      <a:endParaRPr lang="zh-TW" altLang="en-US" strike="sngStrik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4483604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0" name="表格 9">
                <a:extLst>
                  <a:ext uri="{FF2B5EF4-FFF2-40B4-BE49-F238E27FC236}">
                    <a16:creationId xmlns:a16="http://schemas.microsoft.com/office/drawing/2014/main" id="{DD87F5A8-B144-AA50-49B0-5C02032B4FC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62407187"/>
                  </p:ext>
                </p:extLst>
              </p:nvPr>
            </p:nvGraphicFramePr>
            <p:xfrm>
              <a:off x="1077961" y="2616937"/>
              <a:ext cx="10036078" cy="1112520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772006">
                      <a:extLst>
                        <a:ext uri="{9D8B030D-6E8A-4147-A177-3AD203B41FA5}">
                          <a16:colId xmlns:a16="http://schemas.microsoft.com/office/drawing/2014/main" val="3897405636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3904468104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1034017451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1870031119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299967931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1519506209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335717066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3767570661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2722488619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264537994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1202763645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2457979958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177859022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index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5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6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7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8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9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10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11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12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3644836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r>
                                <a:rPr lang="zh-TW" altLang="en-US" i="1" dirty="0" smtClean="0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  <m:r>
                                <a:rPr lang="en-US" altLang="zh-TW" i="1" dirty="0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</m:oMath>
                          </a14:m>
                          <a:r>
                            <a:rPr lang="en-US" altLang="zh-TW" dirty="0"/>
                            <a:t>)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12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8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9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11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6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7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10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5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61576022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length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rgbClr val="FF0000"/>
                              </a:solidFill>
                            </a:rPr>
                            <a:t>1</a:t>
                          </a:r>
                          <a:endParaRPr lang="zh-TW" altLang="en-US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58206670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0" name="表格 9">
                <a:extLst>
                  <a:ext uri="{FF2B5EF4-FFF2-40B4-BE49-F238E27FC236}">
                    <a16:creationId xmlns:a16="http://schemas.microsoft.com/office/drawing/2014/main" id="{DD87F5A8-B144-AA50-49B0-5C02032B4FC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62407187"/>
                  </p:ext>
                </p:extLst>
              </p:nvPr>
            </p:nvGraphicFramePr>
            <p:xfrm>
              <a:off x="1077961" y="2616937"/>
              <a:ext cx="10036078" cy="1112520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772006">
                      <a:extLst>
                        <a:ext uri="{9D8B030D-6E8A-4147-A177-3AD203B41FA5}">
                          <a16:colId xmlns:a16="http://schemas.microsoft.com/office/drawing/2014/main" val="3897405636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3904468104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1034017451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1870031119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299967931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1519506209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335717066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3767570661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2722488619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264537994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1202763645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2457979958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177859022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index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5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6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7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8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9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10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11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12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3644836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787" t="-108197" r="-1199213" b="-1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12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8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9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11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6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7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10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5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61576022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length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rgbClr val="FF0000"/>
                              </a:solidFill>
                            </a:rPr>
                            <a:t>1</a:t>
                          </a:r>
                          <a:endParaRPr lang="zh-TW" altLang="en-US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582066704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1" name="文字方塊 10">
            <a:extLst>
              <a:ext uri="{FF2B5EF4-FFF2-40B4-BE49-F238E27FC236}">
                <a16:creationId xmlns:a16="http://schemas.microsoft.com/office/drawing/2014/main" id="{29008C37-0451-1FC4-ABE6-0B6D6869241F}"/>
              </a:ext>
            </a:extLst>
          </p:cNvPr>
          <p:cNvSpPr txBox="1"/>
          <p:nvPr/>
        </p:nvSpPr>
        <p:spPr>
          <a:xfrm>
            <a:off x="1077961" y="846297"/>
            <a:ext cx="25422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Van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Emde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Boas tree</a:t>
            </a:r>
            <a:endParaRPr lang="zh-TW" altLang="en-US" dirty="0"/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17316920-AACB-6D8C-5F26-E74749679F6C}"/>
              </a:ext>
            </a:extLst>
          </p:cNvPr>
          <p:cNvSpPr txBox="1"/>
          <p:nvPr/>
        </p:nvSpPr>
        <p:spPr>
          <a:xfrm>
            <a:off x="1077960" y="2068218"/>
            <a:ext cx="25422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L[]</a:t>
            </a:r>
            <a:endParaRPr lang="zh-TW" altLang="en-US" dirty="0"/>
          </a:p>
        </p:txBody>
      </p:sp>
      <p:graphicFrame>
        <p:nvGraphicFramePr>
          <p:cNvPr id="15" name="表格 14">
            <a:extLst>
              <a:ext uri="{FF2B5EF4-FFF2-40B4-BE49-F238E27FC236}">
                <a16:creationId xmlns:a16="http://schemas.microsoft.com/office/drawing/2014/main" id="{0C24BE8F-F804-7EBD-FAB6-4F384CA193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2346347"/>
              </p:ext>
            </p:extLst>
          </p:nvPr>
        </p:nvGraphicFramePr>
        <p:xfrm>
          <a:off x="1077960" y="4420451"/>
          <a:ext cx="8127996" cy="370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77333">
                  <a:extLst>
                    <a:ext uri="{9D8B030D-6E8A-4147-A177-3AD203B41FA5}">
                      <a16:colId xmlns:a16="http://schemas.microsoft.com/office/drawing/2014/main" val="3904468104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1034017451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1870031119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99967931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1519506209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35717066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767570661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722488619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64537994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1202763645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45797995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17785902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9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4483604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6" name="表格 15">
                <a:extLst>
                  <a:ext uri="{FF2B5EF4-FFF2-40B4-BE49-F238E27FC236}">
                    <a16:creationId xmlns:a16="http://schemas.microsoft.com/office/drawing/2014/main" id="{7CCB760B-219B-7904-4027-EAF982C6BD3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533052811"/>
                  </p:ext>
                </p:extLst>
              </p:nvPr>
            </p:nvGraphicFramePr>
            <p:xfrm>
              <a:off x="1005386" y="5642372"/>
              <a:ext cx="10036078" cy="1112520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772006">
                      <a:extLst>
                        <a:ext uri="{9D8B030D-6E8A-4147-A177-3AD203B41FA5}">
                          <a16:colId xmlns:a16="http://schemas.microsoft.com/office/drawing/2014/main" val="3897405636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3904468104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1034017451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1870031119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299967931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1519506209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335717066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3767570661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2722488619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264537994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1202763645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2457979958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177859022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index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5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6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7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8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9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10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11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12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3644836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r>
                                <a:rPr lang="zh-TW" altLang="en-US" i="1" dirty="0" smtClean="0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  <m:r>
                                <a:rPr lang="en-US" altLang="zh-TW" i="1" dirty="0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</m:oMath>
                          </a14:m>
                          <a:r>
                            <a:rPr lang="en-US" altLang="zh-TW" dirty="0"/>
                            <a:t>)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12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8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9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11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6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7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10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5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61576022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length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rgbClr val="FF0000"/>
                              </a:solidFill>
                            </a:rPr>
                            <a:t>2</a:t>
                          </a:r>
                          <a:endParaRPr lang="zh-TW" altLang="en-US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58206670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6" name="表格 15">
                <a:extLst>
                  <a:ext uri="{FF2B5EF4-FFF2-40B4-BE49-F238E27FC236}">
                    <a16:creationId xmlns:a16="http://schemas.microsoft.com/office/drawing/2014/main" id="{7CCB760B-219B-7904-4027-EAF982C6BD3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533052811"/>
                  </p:ext>
                </p:extLst>
              </p:nvPr>
            </p:nvGraphicFramePr>
            <p:xfrm>
              <a:off x="1005386" y="5642372"/>
              <a:ext cx="10036078" cy="1112520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772006">
                      <a:extLst>
                        <a:ext uri="{9D8B030D-6E8A-4147-A177-3AD203B41FA5}">
                          <a16:colId xmlns:a16="http://schemas.microsoft.com/office/drawing/2014/main" val="3897405636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3904468104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1034017451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1870031119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299967931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1519506209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335717066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3767570661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2722488619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264537994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1202763645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2457979958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177859022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index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5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6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7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8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9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10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11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12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3644836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787" t="-106452" r="-1199213" b="-12096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12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8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9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11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6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7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10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5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61576022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length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rgbClr val="FF0000"/>
                              </a:solidFill>
                            </a:rPr>
                            <a:t>2</a:t>
                          </a:r>
                          <a:endParaRPr lang="zh-TW" altLang="en-US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582066704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7" name="文字方塊 16">
            <a:extLst>
              <a:ext uri="{FF2B5EF4-FFF2-40B4-BE49-F238E27FC236}">
                <a16:creationId xmlns:a16="http://schemas.microsoft.com/office/drawing/2014/main" id="{11472DB1-E3EC-F447-49B6-40F9B0DC38B8}"/>
              </a:ext>
            </a:extLst>
          </p:cNvPr>
          <p:cNvSpPr txBox="1"/>
          <p:nvPr/>
        </p:nvSpPr>
        <p:spPr>
          <a:xfrm>
            <a:off x="1005386" y="3871732"/>
            <a:ext cx="25422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Van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Emde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Boas tree</a:t>
            </a:r>
            <a:endParaRPr lang="zh-TW" altLang="en-US" dirty="0"/>
          </a:p>
        </p:txBody>
      </p:sp>
      <p:sp>
        <p:nvSpPr>
          <p:cNvPr id="18" name="文字方塊 17">
            <a:extLst>
              <a:ext uri="{FF2B5EF4-FFF2-40B4-BE49-F238E27FC236}">
                <a16:creationId xmlns:a16="http://schemas.microsoft.com/office/drawing/2014/main" id="{4ACD82E1-BCBC-AE7D-1FF3-93FE2BD7F969}"/>
              </a:ext>
            </a:extLst>
          </p:cNvPr>
          <p:cNvSpPr txBox="1"/>
          <p:nvPr/>
        </p:nvSpPr>
        <p:spPr>
          <a:xfrm>
            <a:off x="1005385" y="5093653"/>
            <a:ext cx="25422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L[]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968102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3D74A8-154E-4C45-1450-A0537F7649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263C4A1-5EC4-18FA-AB63-95FA1EE569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1064"/>
            <a:ext cx="10515600" cy="5955899"/>
          </a:xfrm>
        </p:spPr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Given a permutation sequence A = &lt;12,8,9,1,11,6,7,2,10,4,5,3&gt;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DFD4193-D97E-1B6F-00E0-1A3023EA6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7</a:t>
            </a:fld>
            <a:endParaRPr lang="zh-TW" altLang="en-US" dirty="0"/>
          </a:p>
        </p:txBody>
      </p:sp>
      <p:graphicFrame>
        <p:nvGraphicFramePr>
          <p:cNvPr id="9" name="表格 8">
            <a:extLst>
              <a:ext uri="{FF2B5EF4-FFF2-40B4-BE49-F238E27FC236}">
                <a16:creationId xmlns:a16="http://schemas.microsoft.com/office/drawing/2014/main" id="{0540823C-AB66-5843-8799-9DCB5C1B66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7842090"/>
              </p:ext>
            </p:extLst>
          </p:nvPr>
        </p:nvGraphicFramePr>
        <p:xfrm>
          <a:off x="1150535" y="1395016"/>
          <a:ext cx="8127996" cy="370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77333">
                  <a:extLst>
                    <a:ext uri="{9D8B030D-6E8A-4147-A177-3AD203B41FA5}">
                      <a16:colId xmlns:a16="http://schemas.microsoft.com/office/drawing/2014/main" val="3904468104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1034017451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1870031119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99967931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1519506209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35717066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767570661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722488619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64537994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1202763645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45797995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17785902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trike="sngStrike" dirty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zh-TW" altLang="en-US" strike="sng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4483604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0" name="表格 9">
                <a:extLst>
                  <a:ext uri="{FF2B5EF4-FFF2-40B4-BE49-F238E27FC236}">
                    <a16:creationId xmlns:a16="http://schemas.microsoft.com/office/drawing/2014/main" id="{BC7BDB6A-075F-2737-EE62-804C3DACC9D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69717411"/>
                  </p:ext>
                </p:extLst>
              </p:nvPr>
            </p:nvGraphicFramePr>
            <p:xfrm>
              <a:off x="1077961" y="2616937"/>
              <a:ext cx="10036078" cy="1112520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772006">
                      <a:extLst>
                        <a:ext uri="{9D8B030D-6E8A-4147-A177-3AD203B41FA5}">
                          <a16:colId xmlns:a16="http://schemas.microsoft.com/office/drawing/2014/main" val="3897405636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3904468104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1034017451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1870031119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299967931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1519506209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335717066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3767570661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2722488619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264537994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1202763645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2457979958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177859022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index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5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6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7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8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9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10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11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12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3644836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r>
                                <a:rPr lang="zh-TW" altLang="en-US" i="1" dirty="0" smtClean="0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  <m:r>
                                <a:rPr lang="en-US" altLang="zh-TW" i="1" dirty="0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</m:oMath>
                          </a14:m>
                          <a:r>
                            <a:rPr lang="en-US" altLang="zh-TW" dirty="0"/>
                            <a:t>)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12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8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9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11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6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7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10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5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61576022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length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rgbClr val="FF0000"/>
                              </a:solidFill>
                            </a:rPr>
                            <a:t>1</a:t>
                          </a:r>
                          <a:endParaRPr lang="zh-TW" altLang="en-US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58206670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0" name="表格 9">
                <a:extLst>
                  <a:ext uri="{FF2B5EF4-FFF2-40B4-BE49-F238E27FC236}">
                    <a16:creationId xmlns:a16="http://schemas.microsoft.com/office/drawing/2014/main" id="{BC7BDB6A-075F-2737-EE62-804C3DACC9D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69717411"/>
                  </p:ext>
                </p:extLst>
              </p:nvPr>
            </p:nvGraphicFramePr>
            <p:xfrm>
              <a:off x="1077961" y="2616937"/>
              <a:ext cx="10036078" cy="1112520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772006">
                      <a:extLst>
                        <a:ext uri="{9D8B030D-6E8A-4147-A177-3AD203B41FA5}">
                          <a16:colId xmlns:a16="http://schemas.microsoft.com/office/drawing/2014/main" val="3897405636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3904468104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1034017451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1870031119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299967931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1519506209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335717066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3767570661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2722488619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264537994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1202763645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2457979958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177859022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index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5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6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7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8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9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10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11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12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3644836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787" t="-108197" r="-1199213" b="-1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12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8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9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11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6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7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10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5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61576022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length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rgbClr val="FF0000"/>
                              </a:solidFill>
                            </a:rPr>
                            <a:t>1</a:t>
                          </a:r>
                          <a:endParaRPr lang="zh-TW" altLang="en-US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582066704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1" name="文字方塊 10">
            <a:extLst>
              <a:ext uri="{FF2B5EF4-FFF2-40B4-BE49-F238E27FC236}">
                <a16:creationId xmlns:a16="http://schemas.microsoft.com/office/drawing/2014/main" id="{DBC89EA9-9B66-38DB-0438-2BE41F6F7B4E}"/>
              </a:ext>
            </a:extLst>
          </p:cNvPr>
          <p:cNvSpPr txBox="1"/>
          <p:nvPr/>
        </p:nvSpPr>
        <p:spPr>
          <a:xfrm>
            <a:off x="1077961" y="846297"/>
            <a:ext cx="25422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Van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Emde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Boas tree</a:t>
            </a:r>
            <a:endParaRPr lang="zh-TW" altLang="en-US" dirty="0"/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B2ECFD8D-25DA-D83C-0F72-8BE90749A513}"/>
              </a:ext>
            </a:extLst>
          </p:cNvPr>
          <p:cNvSpPr txBox="1"/>
          <p:nvPr/>
        </p:nvSpPr>
        <p:spPr>
          <a:xfrm>
            <a:off x="1077960" y="2068218"/>
            <a:ext cx="25422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L[]</a:t>
            </a:r>
            <a:endParaRPr lang="zh-TW" altLang="en-US" dirty="0"/>
          </a:p>
        </p:txBody>
      </p:sp>
      <p:graphicFrame>
        <p:nvGraphicFramePr>
          <p:cNvPr id="15" name="表格 14">
            <a:extLst>
              <a:ext uri="{FF2B5EF4-FFF2-40B4-BE49-F238E27FC236}">
                <a16:creationId xmlns:a16="http://schemas.microsoft.com/office/drawing/2014/main" id="{7345A541-7CF5-9269-BF7E-A41132C86C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5509906"/>
              </p:ext>
            </p:extLst>
          </p:nvPr>
        </p:nvGraphicFramePr>
        <p:xfrm>
          <a:off x="1077960" y="4420451"/>
          <a:ext cx="8127996" cy="370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77333">
                  <a:extLst>
                    <a:ext uri="{9D8B030D-6E8A-4147-A177-3AD203B41FA5}">
                      <a16:colId xmlns:a16="http://schemas.microsoft.com/office/drawing/2014/main" val="3904468104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1034017451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1870031119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99967931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1519506209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35717066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767570661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722488619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64537994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1202763645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45797995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17785902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11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4483604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6" name="表格 15">
                <a:extLst>
                  <a:ext uri="{FF2B5EF4-FFF2-40B4-BE49-F238E27FC236}">
                    <a16:creationId xmlns:a16="http://schemas.microsoft.com/office/drawing/2014/main" id="{B8842E9A-62FD-2995-2719-D6E15CBDB72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08342316"/>
                  </p:ext>
                </p:extLst>
              </p:nvPr>
            </p:nvGraphicFramePr>
            <p:xfrm>
              <a:off x="1005386" y="5642372"/>
              <a:ext cx="10036078" cy="1112520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772006">
                      <a:extLst>
                        <a:ext uri="{9D8B030D-6E8A-4147-A177-3AD203B41FA5}">
                          <a16:colId xmlns:a16="http://schemas.microsoft.com/office/drawing/2014/main" val="3897405636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3904468104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1034017451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1870031119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299967931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1519506209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335717066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3767570661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2722488619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264537994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1202763645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2457979958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177859022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index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5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6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7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8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9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10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11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12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3644836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r>
                                <a:rPr lang="zh-TW" altLang="en-US" i="1" dirty="0" smtClean="0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  <m:r>
                                <a:rPr lang="en-US" altLang="zh-TW" i="1" dirty="0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</m:oMath>
                          </a14:m>
                          <a:r>
                            <a:rPr lang="en-US" altLang="zh-TW" dirty="0"/>
                            <a:t>)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12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8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9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11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6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7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10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5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61576022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length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rgbClr val="FF0000"/>
                              </a:solidFill>
                            </a:rPr>
                            <a:t>3</a:t>
                          </a:r>
                          <a:endParaRPr lang="zh-TW" altLang="en-US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58206670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6" name="表格 15">
                <a:extLst>
                  <a:ext uri="{FF2B5EF4-FFF2-40B4-BE49-F238E27FC236}">
                    <a16:creationId xmlns:a16="http://schemas.microsoft.com/office/drawing/2014/main" id="{B8842E9A-62FD-2995-2719-D6E15CBDB72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08342316"/>
                  </p:ext>
                </p:extLst>
              </p:nvPr>
            </p:nvGraphicFramePr>
            <p:xfrm>
              <a:off x="1005386" y="5642372"/>
              <a:ext cx="10036078" cy="1112520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772006">
                      <a:extLst>
                        <a:ext uri="{9D8B030D-6E8A-4147-A177-3AD203B41FA5}">
                          <a16:colId xmlns:a16="http://schemas.microsoft.com/office/drawing/2014/main" val="3897405636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3904468104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1034017451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1870031119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299967931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1519506209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335717066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3767570661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2722488619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264537994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1202763645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2457979958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177859022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index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5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6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7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8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9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10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11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12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3644836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787" t="-106452" r="-1199213" b="-12096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12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8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9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11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6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7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10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5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61576022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length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rgbClr val="FF0000"/>
                              </a:solidFill>
                            </a:rPr>
                            <a:t>3</a:t>
                          </a:r>
                          <a:endParaRPr lang="zh-TW" altLang="en-US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582066704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7" name="文字方塊 16">
            <a:extLst>
              <a:ext uri="{FF2B5EF4-FFF2-40B4-BE49-F238E27FC236}">
                <a16:creationId xmlns:a16="http://schemas.microsoft.com/office/drawing/2014/main" id="{55ADB89A-9E4E-07AB-F961-751EB345BC30}"/>
              </a:ext>
            </a:extLst>
          </p:cNvPr>
          <p:cNvSpPr txBox="1"/>
          <p:nvPr/>
        </p:nvSpPr>
        <p:spPr>
          <a:xfrm>
            <a:off x="1005386" y="3871732"/>
            <a:ext cx="25422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Van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Emde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Boas tree</a:t>
            </a:r>
            <a:endParaRPr lang="zh-TW" altLang="en-US" dirty="0"/>
          </a:p>
        </p:txBody>
      </p:sp>
      <p:sp>
        <p:nvSpPr>
          <p:cNvPr id="18" name="文字方塊 17">
            <a:extLst>
              <a:ext uri="{FF2B5EF4-FFF2-40B4-BE49-F238E27FC236}">
                <a16:creationId xmlns:a16="http://schemas.microsoft.com/office/drawing/2014/main" id="{79686F0D-A289-A7FE-BD1D-1EF77EAB18C9}"/>
              </a:ext>
            </a:extLst>
          </p:cNvPr>
          <p:cNvSpPr txBox="1"/>
          <p:nvPr/>
        </p:nvSpPr>
        <p:spPr>
          <a:xfrm>
            <a:off x="1005385" y="5093653"/>
            <a:ext cx="25422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L[]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505344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4991A2-D056-578B-DB08-2542F311E6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740DC96-4DE6-9EEF-FE1E-2AB6F16B26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1064"/>
            <a:ext cx="10515600" cy="5955899"/>
          </a:xfrm>
        </p:spPr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Given a permutation sequence A = &lt;12,8,9,1,11,6,7,2,10,4,5,3&gt;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8E223423-C1D0-A140-3FC9-F29B3B527B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8</a:t>
            </a:fld>
            <a:endParaRPr lang="zh-TW" altLang="en-US" dirty="0"/>
          </a:p>
        </p:txBody>
      </p:sp>
      <p:graphicFrame>
        <p:nvGraphicFramePr>
          <p:cNvPr id="9" name="表格 8">
            <a:extLst>
              <a:ext uri="{FF2B5EF4-FFF2-40B4-BE49-F238E27FC236}">
                <a16:creationId xmlns:a16="http://schemas.microsoft.com/office/drawing/2014/main" id="{307D86B1-8D54-4395-77AB-B504815728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5203815"/>
              </p:ext>
            </p:extLst>
          </p:nvPr>
        </p:nvGraphicFramePr>
        <p:xfrm>
          <a:off x="1150535" y="1395016"/>
          <a:ext cx="8127996" cy="370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77333">
                  <a:extLst>
                    <a:ext uri="{9D8B030D-6E8A-4147-A177-3AD203B41FA5}">
                      <a16:colId xmlns:a16="http://schemas.microsoft.com/office/drawing/2014/main" val="3904468104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1034017451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1870031119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99967931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1519506209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35717066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767570661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722488619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64537994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1202763645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45797995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17785902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6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trike="sngStrike" dirty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zh-TW" altLang="en-US" strike="sng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4483604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0" name="表格 9">
                <a:extLst>
                  <a:ext uri="{FF2B5EF4-FFF2-40B4-BE49-F238E27FC236}">
                    <a16:creationId xmlns:a16="http://schemas.microsoft.com/office/drawing/2014/main" id="{8BB5BF1C-FD96-2847-B7DC-4DD41AFBBDA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38147152"/>
                  </p:ext>
                </p:extLst>
              </p:nvPr>
            </p:nvGraphicFramePr>
            <p:xfrm>
              <a:off x="1077961" y="2616937"/>
              <a:ext cx="10036078" cy="1112520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772006">
                      <a:extLst>
                        <a:ext uri="{9D8B030D-6E8A-4147-A177-3AD203B41FA5}">
                          <a16:colId xmlns:a16="http://schemas.microsoft.com/office/drawing/2014/main" val="3897405636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3904468104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1034017451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1870031119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299967931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1519506209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335717066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3767570661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2722488619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264537994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1202763645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2457979958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177859022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index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5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6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7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8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9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10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11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12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3644836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r>
                                <a:rPr lang="zh-TW" altLang="en-US" i="1" dirty="0" smtClean="0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  <m:r>
                                <a:rPr lang="en-US" altLang="zh-TW" i="1" dirty="0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</m:oMath>
                          </a14:m>
                          <a:r>
                            <a:rPr lang="en-US" altLang="zh-TW" dirty="0"/>
                            <a:t>)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12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8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9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11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6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7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10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5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61576022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length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rgbClr val="FF0000"/>
                              </a:solidFill>
                            </a:rPr>
                            <a:t>2</a:t>
                          </a:r>
                          <a:endParaRPr lang="zh-TW" altLang="en-US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58206670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0" name="表格 9">
                <a:extLst>
                  <a:ext uri="{FF2B5EF4-FFF2-40B4-BE49-F238E27FC236}">
                    <a16:creationId xmlns:a16="http://schemas.microsoft.com/office/drawing/2014/main" id="{8BB5BF1C-FD96-2847-B7DC-4DD41AFBBDA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38147152"/>
                  </p:ext>
                </p:extLst>
              </p:nvPr>
            </p:nvGraphicFramePr>
            <p:xfrm>
              <a:off x="1077961" y="2616937"/>
              <a:ext cx="10036078" cy="1112520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772006">
                      <a:extLst>
                        <a:ext uri="{9D8B030D-6E8A-4147-A177-3AD203B41FA5}">
                          <a16:colId xmlns:a16="http://schemas.microsoft.com/office/drawing/2014/main" val="3897405636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3904468104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1034017451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1870031119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299967931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1519506209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335717066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3767570661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2722488619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264537994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1202763645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2457979958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177859022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index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5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6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7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8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9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10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11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12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3644836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787" t="-108197" r="-1199213" b="-1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12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8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9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11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6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7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10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5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61576022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length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rgbClr val="FF0000"/>
                              </a:solidFill>
                            </a:rPr>
                            <a:t>2</a:t>
                          </a:r>
                          <a:endParaRPr lang="zh-TW" altLang="en-US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582066704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1" name="文字方塊 10">
            <a:extLst>
              <a:ext uri="{FF2B5EF4-FFF2-40B4-BE49-F238E27FC236}">
                <a16:creationId xmlns:a16="http://schemas.microsoft.com/office/drawing/2014/main" id="{CAC99236-E803-A522-FEDC-B0614E460739}"/>
              </a:ext>
            </a:extLst>
          </p:cNvPr>
          <p:cNvSpPr txBox="1"/>
          <p:nvPr/>
        </p:nvSpPr>
        <p:spPr>
          <a:xfrm>
            <a:off x="1077961" y="846297"/>
            <a:ext cx="25422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Van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Emde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Boas tree</a:t>
            </a:r>
            <a:endParaRPr lang="zh-TW" altLang="en-US" dirty="0"/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EA7E1317-7E67-CB13-C37A-BDD9EF1F40E5}"/>
              </a:ext>
            </a:extLst>
          </p:cNvPr>
          <p:cNvSpPr txBox="1"/>
          <p:nvPr/>
        </p:nvSpPr>
        <p:spPr>
          <a:xfrm>
            <a:off x="1077960" y="2068218"/>
            <a:ext cx="25422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L[]</a:t>
            </a:r>
            <a:endParaRPr lang="zh-TW" altLang="en-US" dirty="0"/>
          </a:p>
        </p:txBody>
      </p:sp>
      <p:graphicFrame>
        <p:nvGraphicFramePr>
          <p:cNvPr id="15" name="表格 14">
            <a:extLst>
              <a:ext uri="{FF2B5EF4-FFF2-40B4-BE49-F238E27FC236}">
                <a16:creationId xmlns:a16="http://schemas.microsoft.com/office/drawing/2014/main" id="{88D78D67-1A3A-48E5-3B55-9B574DE097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2945629"/>
              </p:ext>
            </p:extLst>
          </p:nvPr>
        </p:nvGraphicFramePr>
        <p:xfrm>
          <a:off x="1077960" y="4420451"/>
          <a:ext cx="8127996" cy="370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77333">
                  <a:extLst>
                    <a:ext uri="{9D8B030D-6E8A-4147-A177-3AD203B41FA5}">
                      <a16:colId xmlns:a16="http://schemas.microsoft.com/office/drawing/2014/main" val="3904468104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1034017451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1870031119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99967931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1519506209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35717066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767570661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722488619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64537994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1202763645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45797995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17785902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7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trike="sngStrike" dirty="0"/>
                        <a:t>11</a:t>
                      </a:r>
                      <a:endParaRPr lang="zh-TW" altLang="en-US" strike="sngStrik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4483604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6" name="表格 15">
                <a:extLst>
                  <a:ext uri="{FF2B5EF4-FFF2-40B4-BE49-F238E27FC236}">
                    <a16:creationId xmlns:a16="http://schemas.microsoft.com/office/drawing/2014/main" id="{F190CC5F-4CF3-A224-8544-AD6A333BAA7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55498394"/>
                  </p:ext>
                </p:extLst>
              </p:nvPr>
            </p:nvGraphicFramePr>
            <p:xfrm>
              <a:off x="1005386" y="5642372"/>
              <a:ext cx="10036078" cy="1112520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772006">
                      <a:extLst>
                        <a:ext uri="{9D8B030D-6E8A-4147-A177-3AD203B41FA5}">
                          <a16:colId xmlns:a16="http://schemas.microsoft.com/office/drawing/2014/main" val="3897405636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3904468104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1034017451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1870031119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299967931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1519506209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335717066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3767570661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2722488619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264537994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1202763645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2457979958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177859022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index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5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6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7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8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9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10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11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12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3644836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r>
                                <a:rPr lang="zh-TW" altLang="en-US" i="1" dirty="0" smtClean="0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  <m:r>
                                <a:rPr lang="en-US" altLang="zh-TW" i="1" dirty="0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</m:oMath>
                          </a14:m>
                          <a:r>
                            <a:rPr lang="en-US" altLang="zh-TW" dirty="0"/>
                            <a:t>)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12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8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9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11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6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7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10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5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61576022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length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rgbClr val="FF0000"/>
                              </a:solidFill>
                            </a:rPr>
                            <a:t>3</a:t>
                          </a:r>
                          <a:endParaRPr lang="zh-TW" altLang="en-US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58206670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6" name="表格 15">
                <a:extLst>
                  <a:ext uri="{FF2B5EF4-FFF2-40B4-BE49-F238E27FC236}">
                    <a16:creationId xmlns:a16="http://schemas.microsoft.com/office/drawing/2014/main" id="{F190CC5F-4CF3-A224-8544-AD6A333BAA7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55498394"/>
                  </p:ext>
                </p:extLst>
              </p:nvPr>
            </p:nvGraphicFramePr>
            <p:xfrm>
              <a:off x="1005386" y="5642372"/>
              <a:ext cx="10036078" cy="1112520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772006">
                      <a:extLst>
                        <a:ext uri="{9D8B030D-6E8A-4147-A177-3AD203B41FA5}">
                          <a16:colId xmlns:a16="http://schemas.microsoft.com/office/drawing/2014/main" val="3897405636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3904468104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1034017451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1870031119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299967931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1519506209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335717066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3767570661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2722488619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264537994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1202763645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2457979958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177859022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index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5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6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7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8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9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10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11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12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3644836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787" t="-106452" r="-1199213" b="-12096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12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8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9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11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6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7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10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5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61576022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length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rgbClr val="FF0000"/>
                              </a:solidFill>
                            </a:rPr>
                            <a:t>3</a:t>
                          </a:r>
                          <a:endParaRPr lang="zh-TW" altLang="en-US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582066704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7" name="文字方塊 16">
            <a:extLst>
              <a:ext uri="{FF2B5EF4-FFF2-40B4-BE49-F238E27FC236}">
                <a16:creationId xmlns:a16="http://schemas.microsoft.com/office/drawing/2014/main" id="{BC303CD2-967B-7EA4-F455-48A65EF0D1B6}"/>
              </a:ext>
            </a:extLst>
          </p:cNvPr>
          <p:cNvSpPr txBox="1"/>
          <p:nvPr/>
        </p:nvSpPr>
        <p:spPr>
          <a:xfrm>
            <a:off x="1005386" y="3871732"/>
            <a:ext cx="25422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Van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Emde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Boas tree</a:t>
            </a:r>
            <a:endParaRPr lang="zh-TW" altLang="en-US" dirty="0"/>
          </a:p>
        </p:txBody>
      </p:sp>
      <p:sp>
        <p:nvSpPr>
          <p:cNvPr id="18" name="文字方塊 17">
            <a:extLst>
              <a:ext uri="{FF2B5EF4-FFF2-40B4-BE49-F238E27FC236}">
                <a16:creationId xmlns:a16="http://schemas.microsoft.com/office/drawing/2014/main" id="{A86232EA-FC84-AA98-9DE0-04F8412BEF0E}"/>
              </a:ext>
            </a:extLst>
          </p:cNvPr>
          <p:cNvSpPr txBox="1"/>
          <p:nvPr/>
        </p:nvSpPr>
        <p:spPr>
          <a:xfrm>
            <a:off x="1005385" y="5093653"/>
            <a:ext cx="25422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L[]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827652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CA7170-4436-0B96-654C-C74B23E134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238C526-86F2-FA60-9450-72ED6CC249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1064"/>
            <a:ext cx="10515600" cy="5955899"/>
          </a:xfrm>
        </p:spPr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Given a permutation sequence A = &lt;12,8,9,1,11,6,7,2,10,4,5,3&gt;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8054FC10-FC88-F47A-22C5-D5BA4187A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9</a:t>
            </a:fld>
            <a:endParaRPr lang="zh-TW" altLang="en-US" dirty="0"/>
          </a:p>
        </p:txBody>
      </p:sp>
      <p:graphicFrame>
        <p:nvGraphicFramePr>
          <p:cNvPr id="9" name="表格 8">
            <a:extLst>
              <a:ext uri="{FF2B5EF4-FFF2-40B4-BE49-F238E27FC236}">
                <a16:creationId xmlns:a16="http://schemas.microsoft.com/office/drawing/2014/main" id="{28781243-0566-8E92-D7C4-6E7FED6B02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4006007"/>
              </p:ext>
            </p:extLst>
          </p:nvPr>
        </p:nvGraphicFramePr>
        <p:xfrm>
          <a:off x="1150535" y="1395016"/>
          <a:ext cx="8127996" cy="370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77333">
                  <a:extLst>
                    <a:ext uri="{9D8B030D-6E8A-4147-A177-3AD203B41FA5}">
                      <a16:colId xmlns:a16="http://schemas.microsoft.com/office/drawing/2014/main" val="3904468104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1034017451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1870031119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99967931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1519506209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35717066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767570661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722488619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64537994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1202763645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45797995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17785902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trike="sngStrike" dirty="0"/>
                        <a:t>6</a:t>
                      </a:r>
                      <a:endParaRPr lang="zh-TW" altLang="en-US" strike="sngStrik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4483604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0" name="表格 9">
                <a:extLst>
                  <a:ext uri="{FF2B5EF4-FFF2-40B4-BE49-F238E27FC236}">
                    <a16:creationId xmlns:a16="http://schemas.microsoft.com/office/drawing/2014/main" id="{FC0FF2B7-6310-C4C7-E936-46DC05B35B3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11008258"/>
                  </p:ext>
                </p:extLst>
              </p:nvPr>
            </p:nvGraphicFramePr>
            <p:xfrm>
              <a:off x="1077961" y="2616937"/>
              <a:ext cx="10036078" cy="1112520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772006">
                      <a:extLst>
                        <a:ext uri="{9D8B030D-6E8A-4147-A177-3AD203B41FA5}">
                          <a16:colId xmlns:a16="http://schemas.microsoft.com/office/drawing/2014/main" val="3897405636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3904468104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1034017451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1870031119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299967931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1519506209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335717066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3767570661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2722488619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264537994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1202763645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2457979958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177859022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index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5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6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7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8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9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10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11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12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3644836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r>
                                <a:rPr lang="zh-TW" altLang="en-US" i="1" dirty="0" smtClean="0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  <m:r>
                                <a:rPr lang="en-US" altLang="zh-TW" i="1" dirty="0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</m:oMath>
                          </a14:m>
                          <a:r>
                            <a:rPr lang="en-US" altLang="zh-TW" dirty="0"/>
                            <a:t>)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12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8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9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11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6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7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10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5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61576022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length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rgbClr val="FF0000"/>
                              </a:solidFill>
                            </a:rPr>
                            <a:t>2</a:t>
                          </a:r>
                          <a:endParaRPr lang="zh-TW" altLang="en-US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58206670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0" name="表格 9">
                <a:extLst>
                  <a:ext uri="{FF2B5EF4-FFF2-40B4-BE49-F238E27FC236}">
                    <a16:creationId xmlns:a16="http://schemas.microsoft.com/office/drawing/2014/main" id="{FC0FF2B7-6310-C4C7-E936-46DC05B35B3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11008258"/>
                  </p:ext>
                </p:extLst>
              </p:nvPr>
            </p:nvGraphicFramePr>
            <p:xfrm>
              <a:off x="1077961" y="2616937"/>
              <a:ext cx="10036078" cy="1112520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772006">
                      <a:extLst>
                        <a:ext uri="{9D8B030D-6E8A-4147-A177-3AD203B41FA5}">
                          <a16:colId xmlns:a16="http://schemas.microsoft.com/office/drawing/2014/main" val="3897405636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3904468104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1034017451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1870031119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299967931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1519506209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335717066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3767570661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2722488619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264537994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1202763645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2457979958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177859022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index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5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6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7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8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9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10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11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12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3644836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787" t="-108197" r="-1199213" b="-1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12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8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9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11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6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7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10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5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61576022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length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rgbClr val="FF0000"/>
                              </a:solidFill>
                            </a:rPr>
                            <a:t>2</a:t>
                          </a:r>
                          <a:endParaRPr lang="zh-TW" altLang="en-US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582066704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1" name="文字方塊 10">
            <a:extLst>
              <a:ext uri="{FF2B5EF4-FFF2-40B4-BE49-F238E27FC236}">
                <a16:creationId xmlns:a16="http://schemas.microsoft.com/office/drawing/2014/main" id="{FBA26A35-244E-85D7-215A-587F9323BC4C}"/>
              </a:ext>
            </a:extLst>
          </p:cNvPr>
          <p:cNvSpPr txBox="1"/>
          <p:nvPr/>
        </p:nvSpPr>
        <p:spPr>
          <a:xfrm>
            <a:off x="1077961" y="846297"/>
            <a:ext cx="25422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Van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Emde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Boas tree</a:t>
            </a:r>
            <a:endParaRPr lang="zh-TW" altLang="en-US" dirty="0"/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A55077A8-79B2-ACF3-90CA-2893C3103B82}"/>
              </a:ext>
            </a:extLst>
          </p:cNvPr>
          <p:cNvSpPr txBox="1"/>
          <p:nvPr/>
        </p:nvSpPr>
        <p:spPr>
          <a:xfrm>
            <a:off x="1077960" y="2068218"/>
            <a:ext cx="25422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L[]</a:t>
            </a:r>
            <a:endParaRPr lang="zh-TW" altLang="en-US" dirty="0"/>
          </a:p>
        </p:txBody>
      </p:sp>
      <p:graphicFrame>
        <p:nvGraphicFramePr>
          <p:cNvPr id="15" name="表格 14">
            <a:extLst>
              <a:ext uri="{FF2B5EF4-FFF2-40B4-BE49-F238E27FC236}">
                <a16:creationId xmlns:a16="http://schemas.microsoft.com/office/drawing/2014/main" id="{906AFE1B-02DC-0305-7A6C-85D60ACD81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4576032"/>
              </p:ext>
            </p:extLst>
          </p:nvPr>
        </p:nvGraphicFramePr>
        <p:xfrm>
          <a:off x="1077960" y="4420451"/>
          <a:ext cx="8127996" cy="370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77333">
                  <a:extLst>
                    <a:ext uri="{9D8B030D-6E8A-4147-A177-3AD203B41FA5}">
                      <a16:colId xmlns:a16="http://schemas.microsoft.com/office/drawing/2014/main" val="3904468104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1034017451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1870031119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99967931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1519506209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35717066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767570661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722488619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64537994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1202763645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45797995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17785902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10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4483604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6" name="表格 15">
                <a:extLst>
                  <a:ext uri="{FF2B5EF4-FFF2-40B4-BE49-F238E27FC236}">
                    <a16:creationId xmlns:a16="http://schemas.microsoft.com/office/drawing/2014/main" id="{4236C576-67F5-3E1E-B23E-2BA2CFF8FBD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76041422"/>
                  </p:ext>
                </p:extLst>
              </p:nvPr>
            </p:nvGraphicFramePr>
            <p:xfrm>
              <a:off x="1005386" y="5642372"/>
              <a:ext cx="10036078" cy="1112520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772006">
                      <a:extLst>
                        <a:ext uri="{9D8B030D-6E8A-4147-A177-3AD203B41FA5}">
                          <a16:colId xmlns:a16="http://schemas.microsoft.com/office/drawing/2014/main" val="3897405636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3904468104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1034017451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1870031119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299967931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1519506209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335717066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3767570661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2722488619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264537994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1202763645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2457979958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177859022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index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5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6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7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8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9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10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11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12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3644836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r>
                                <a:rPr lang="zh-TW" altLang="en-US" i="1" dirty="0" smtClean="0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  <m:r>
                                <a:rPr lang="en-US" altLang="zh-TW" i="1" dirty="0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</m:oMath>
                          </a14:m>
                          <a:r>
                            <a:rPr lang="en-US" altLang="zh-TW" dirty="0"/>
                            <a:t>)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12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8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9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11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6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7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10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5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61576022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length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rgbClr val="FF0000"/>
                              </a:solidFill>
                            </a:rPr>
                            <a:t>4</a:t>
                          </a:r>
                          <a:endParaRPr lang="zh-TW" altLang="en-US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58206670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6" name="表格 15">
                <a:extLst>
                  <a:ext uri="{FF2B5EF4-FFF2-40B4-BE49-F238E27FC236}">
                    <a16:creationId xmlns:a16="http://schemas.microsoft.com/office/drawing/2014/main" id="{4236C576-67F5-3E1E-B23E-2BA2CFF8FBD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76041422"/>
                  </p:ext>
                </p:extLst>
              </p:nvPr>
            </p:nvGraphicFramePr>
            <p:xfrm>
              <a:off x="1005386" y="5642372"/>
              <a:ext cx="10036078" cy="1112520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772006">
                      <a:extLst>
                        <a:ext uri="{9D8B030D-6E8A-4147-A177-3AD203B41FA5}">
                          <a16:colId xmlns:a16="http://schemas.microsoft.com/office/drawing/2014/main" val="3897405636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3904468104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1034017451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1870031119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299967931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1519506209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335717066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3767570661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2722488619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264537994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1202763645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2457979958"/>
                        </a:ext>
                      </a:extLst>
                    </a:gridCol>
                    <a:gridCol w="772006">
                      <a:extLst>
                        <a:ext uri="{9D8B030D-6E8A-4147-A177-3AD203B41FA5}">
                          <a16:colId xmlns:a16="http://schemas.microsoft.com/office/drawing/2014/main" val="177859022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index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5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6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7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8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9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10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11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12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3644836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787" t="-106452" r="-1199213" b="-12096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12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8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9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11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6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7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10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5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61576022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length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>
                              <a:solidFill>
                                <a:srgbClr val="FF0000"/>
                              </a:solidFill>
                            </a:rPr>
                            <a:t>4</a:t>
                          </a:r>
                          <a:endParaRPr lang="zh-TW" altLang="en-US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582066704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7" name="文字方塊 16">
            <a:extLst>
              <a:ext uri="{FF2B5EF4-FFF2-40B4-BE49-F238E27FC236}">
                <a16:creationId xmlns:a16="http://schemas.microsoft.com/office/drawing/2014/main" id="{8D8B9905-BDD2-605E-A2E8-1D5EB9ED50DF}"/>
              </a:ext>
            </a:extLst>
          </p:cNvPr>
          <p:cNvSpPr txBox="1"/>
          <p:nvPr/>
        </p:nvSpPr>
        <p:spPr>
          <a:xfrm>
            <a:off x="1005386" y="3871732"/>
            <a:ext cx="25422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Van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Emde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Boas tree</a:t>
            </a:r>
            <a:endParaRPr lang="zh-TW" altLang="en-US" dirty="0"/>
          </a:p>
        </p:txBody>
      </p:sp>
      <p:sp>
        <p:nvSpPr>
          <p:cNvPr id="18" name="文字方塊 17">
            <a:extLst>
              <a:ext uri="{FF2B5EF4-FFF2-40B4-BE49-F238E27FC236}">
                <a16:creationId xmlns:a16="http://schemas.microsoft.com/office/drawing/2014/main" id="{A3647DA1-B7FE-D7EC-9075-4FF1BCF1C683}"/>
              </a:ext>
            </a:extLst>
          </p:cNvPr>
          <p:cNvSpPr txBox="1"/>
          <p:nvPr/>
        </p:nvSpPr>
        <p:spPr>
          <a:xfrm>
            <a:off x="1005385" y="5093653"/>
            <a:ext cx="25422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L[]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312719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15189</TotalTime>
  <Words>1087</Words>
  <Application>Microsoft Office PowerPoint</Application>
  <PresentationFormat>寬螢幕</PresentationFormat>
  <Paragraphs>624</Paragraphs>
  <Slides>17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17</vt:i4>
      </vt:variant>
    </vt:vector>
  </HeadingPairs>
  <TitlesOfParts>
    <vt:vector size="24" baseType="lpstr">
      <vt:lpstr>新細明體</vt:lpstr>
      <vt:lpstr>Arial</vt:lpstr>
      <vt:lpstr>Calibri</vt:lpstr>
      <vt:lpstr>Calibri Light</vt:lpstr>
      <vt:lpstr>Cambria Math</vt:lpstr>
      <vt:lpstr>Times New Roman</vt:lpstr>
      <vt:lpstr>Office Theme</vt:lpstr>
      <vt:lpstr>Enumerating longest increasing subsequences and patience sorting</vt:lpstr>
      <vt:lpstr>Abstract</vt:lpstr>
      <vt:lpstr>Longest Increasing Subsequence</vt:lpstr>
      <vt:lpstr>Van Emde Boas tree</vt:lpstr>
      <vt:lpstr>Algo 1. Longest Increasing Subsequence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Construct LIS in O(n)</vt:lpstr>
      <vt:lpstr>Algo 2. Reporting all subsequence</vt:lpstr>
      <vt:lpstr>Algo 2. Reporting all subsequence</vt:lpstr>
      <vt:lpstr>Algo 3. patience sorting</vt:lpstr>
      <vt:lpstr>Algo 3. patience sorting</vt:lpstr>
      <vt:lpstr>Thanks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Substring Inclusion Constraint Longest Common Subsequence Problem Can Be Solved in Quadratic Time</dc:title>
  <dc:creator>Wen Wen Liao</dc:creator>
  <cp:lastModifiedBy>M123040052</cp:lastModifiedBy>
  <cp:revision>1647</cp:revision>
  <dcterms:created xsi:type="dcterms:W3CDTF">2022-10-11T15:33:00Z</dcterms:created>
  <dcterms:modified xsi:type="dcterms:W3CDTF">2024-12-17T08:40:44Z</dcterms:modified>
</cp:coreProperties>
</file>