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5" r:id="rId4"/>
    <p:sldId id="292" r:id="rId5"/>
    <p:sldId id="291" r:id="rId6"/>
    <p:sldId id="287" r:id="rId7"/>
    <p:sldId id="290" r:id="rId8"/>
    <p:sldId id="288" r:id="rId9"/>
    <p:sldId id="289" r:id="rId10"/>
    <p:sldId id="286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61000" autoAdjust="0"/>
  </p:normalViewPr>
  <p:slideViewPr>
    <p:cSldViewPr snapToGrid="0">
      <p:cViewPr varScale="1">
        <p:scale>
          <a:sx n="52" d="100"/>
          <a:sy n="52" d="100"/>
        </p:scale>
        <p:origin x="20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3T12:37:57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9560 14164 0,'18'0'156,"0"0"-124,-1 0-17,1 0-15,-1 0 16,1 0 0,0 0-1,-1 0 1,19 0-1,-19 0 17,1 0-17,0 0 48,-1 0-63,1 0 15,-1 0 17,1 0-17,0 0 1,-1 0 0,1 0-1,0 0 1,-1 0-1,1 0 48,0 0-47,-1 0 15,1 0 16,0 0-47,-1-18 78,1 18-78,-1 0 15,1 0 173</inkml:trace>
  <inkml:trace contextRef="#ctx0" brushRef="#br0" timeOffset="2420.0454">17216 14058 0,'0'18'94,"35"-18"-78,-18 0-1,1 17-15,17-17 16,-17 0 0,-18 18-1,53-18 1,-35 0-16,17 0 16,-35 18-16,35-18 15,-17 0-15,-1 0 16,1 0-16,0 0 15,-1 0 1,1 0 0,0 0-1,-1 0 17,1 0-17,0 0 1,-1 0 15,1 0 0,-1 0 1,1 0-1,0-18 63,-1 18-79,1 0 126,0 0 15</inkml:trace>
  <inkml:trace contextRef="#ctx0" brushRef="#br0" timeOffset="4434.9816">10601 14182 0,'18'17'109,"-18"1"-93,17-18 0,-17 18-1,0-1 1,0 1-1,18-18-15,-18 35 16,18-17-16,-18-1 31,17 1-31,-17 0 16,0-1-16,0 1 16,0 0-16,18-1 15,-18 19-15,17 16 16,-17-16-1,18-1 1,0 18 0,-18-18-1,0-17 17,0 17-17,0-17-15,17 17 16,-17-17-16,18-1 0,-18 1 15,0 0 1,18 17 0,-18-18-16,0 36 15,17-35-15,-17 0 16,0 17 0,0-17-1,18-18 1,-18 17 15,-18-17 78</inkml:trace>
  <inkml:trace contextRef="#ctx0" brushRef="#br0" timeOffset="5580.0156">10636 15011 0,'18'0'94,"0"0"-79,-18 17-15,17 1 16,1-18-1,-18 18-15,17-18 16,1 17-16,0-17 31,-18 18-31,17 0 32,1-1-17,0 1 1,-1-1 15,1-34 141,0-18-172,-1-1 16,1 19-1,-1-1 1,-17 0-16,0 1 15,0-19 1,18 19-16,0-1 0,-1-17 16,1 0-16,-18 17 15,35-17 17,-35-1-17,18 19 1,-18-1-16,0 0 15,18 18 1</inkml:trace>
  <inkml:trace contextRef="#ctx0" brushRef="#br0" timeOffset="8096.6805">18362 14058 0,'18'0'63,"-1"18"-32,1 17-15,0 0-1,-18-17-15,17 0 32,1 35-17,-18-18 1,18 18-1,-18-36 1,17 19-16,-17-19 16,18 1-1,-18 0-15,0-1 16,0 19-16,17-19 16,-17 1-1,0 17 1,0-17-1,0 17 1,18-17 0,-18-1-16,0 1 15,18-18 48,-18 18-63,0-1 15,0 1 1,0-1 0,0 1-1</inkml:trace>
  <inkml:trace contextRef="#ctx0" brushRef="#br0" timeOffset="9134.7797">18415 14640 0,'18'18'79,"-1"-18"-64,1 0-15,0 18 16,-1-1-16,1 1 15,17-18 1,-35 17-16,35 1 16,-35 0-1,18-18 17,0 0-32,-18 17 15,17-17-15,-17 18 31,0-36 126,18 1-142,0-1-15,17-52 16,-35 52 0,17 0-1,36-52 1,-17 52-1,-36-17 1,17 17 0</inkml:trace>
  <inkml:trace contextRef="#ctx0" brushRef="#br0" timeOffset="10559.6952">11236 15258 0,'18'0'78,"-1"0"-62,1 0-1,0 0-15,-1 0 16,1 17 0,-1-17 31,1 0-32,0 0 1,17 0-1,-17 0 1,17 0 0</inkml:trace>
  <inkml:trace contextRef="#ctx0" brushRef="#br0" timeOffset="11584.6052">11324 15275 0,'0'18'47,"0"0"-47,0-1 31,0 1-15,0-1-1,35 36 1,-35-17 0,36 17-1,-19-18-15,-17-18 16,18 19-1,-18-1-15,0-17 0,0 17 0,18 0 16,-18-17 0,0 17-1,17-35 17,-17 18-32,0-1 15,0 1 1,18 0-1,-18-1-15,0 1 16,18-18 109,-1 0-109,1 0-16,17 18 15,0-18 1,1 0 15,-1 0-31,-17 0 16,17 0-16,0 0 15,-17 0 1</inkml:trace>
  <inkml:trace contextRef="#ctx0" brushRef="#br0" timeOffset="13028.0452">12065 15857 0,'0'-17'0,"0"-1"31,-18 18-15,1 0 0,-1-18-1,0 1 1,1 17-1,17-18-15,-18 1 16,1 17 0,17-18-16,-18 18 15,18-18 48,0 1-63,0-1 15,0-17 1,0-1-16,0 1 16,0 17-16,18 1 0,-1-18 15,1 17 1,-18 0-16,17-17 16,1 17-16,0 18 15,-18-17 1,35-1-1,-17 18 1,-18-18 0,17 18-1,1 0 1,0 0 15,-1 0-15,1 18-1,-18 0 1,35 17 0,-17-17-1,17-1 1,-35 19 0,0-19-16,0 1 15,0-1 1,0 36-1,0 0 1,0-17 0,0-1-1,0-17 17,-18-1-17,1-17 1,-1 0-1,0 0 1,1 0 0,-1 0-16,1 0 78,-1 0-63,0 0-15,1 18 47,-1-18-31</inkml:trace>
  <inkml:trace contextRef="#ctx0" brushRef="#br0" timeOffset="13778.0373">12541 15787 0,'0'35'78,"0"0"-63,0-17 1,0 17-16,0-17 16,0 17-1,0-17 1,-17-18 78</inkml:trace>
  <inkml:trace contextRef="#ctx0" brushRef="#br0" timeOffset="14914.0386">12806 15275 0,'0'18'32,"0"0"-32,0-1 31,0 18-16,0-17 1,0 17 0,0 1-1,17-19 1,-17 19 0,0-1-1,0 0-15,0-17 16,0 17-16,18-35 15,-18 35-15,0-17 16,0 0 0,0-1-16,0 1 15,0 17 1,0-17 15,0-1-15,0 1 62</inkml:trace>
  <inkml:trace contextRef="#ctx0" brushRef="#br0" timeOffset="16494.82">13141 15328 0,'18'0'94,"-1"0"-94,1 0 15,0 0 1,-1 0-16,36 0 15,-18 0 1,1 0 0,-19-17-1,1 17 79,-18 17-63,18 1-15,-18-1 0,17 1-16,-17 0 31,0-1-31,0 19 15,0-19-15,0 19 16,0-19-16,0 18 16,18 1-1,-18-1-15,0-17 16,0-1-16,0 1 0,0 0 16,0-1-1,0 19 1,0-1-1,0 0 1,0-17 0,-18-18 249,1 0-265,-1 0 32,0 0-17,1 0 1,-1 0-1,0 0 1,1 0 125</inkml:trace>
  <inkml:trace contextRef="#ctx0" brushRef="#br0" timeOffset="17563.3419">18521 15081 0,'17'0'31,"1"0"-15,0 0-1,35 0 1,17 0-1,-17 0 1,-35 0 0,17 0-16,-17 0 31,-1 0-31,1 0 16,-36 0 140,1 0-156</inkml:trace>
  <inkml:trace contextRef="#ctx0" brushRef="#br0" timeOffset="18609.6591">18591 15152 0,'0'35'63,"0"-17"-48,0-1 1,0 19 0,0 34-1,0-17 1,0 0 0,0 0-1,0-18-15,0-17 16,0 17-16,0 0 15,0-17-15,0 17 0,0-17 16,0 0 0,0 17-1,0-17 1,18-18 187,0 0-172,17 0-31,-17 0 16,-1 0 0,1 0-16,17 0 31,-17 0-31,-1 0 15,1 0-15,0 0 141,-1 0-125</inkml:trace>
  <inkml:trace contextRef="#ctx0" brushRef="#br0" timeOffset="20092.3092">19209 15628 0,'-18'-18'93,"18"1"-93,-18 17 16,-17-18 0,35 0-1,-35-34 1,17 52-16,18-36 16,0 1-16,-17-18 15,17 18 1,-18 17-16,18-17 15,0 17-15,0-17 16,0 17-16,0 1 16,0-1-1,0 0 1,0 1 15,18-1-15,-1 18-1,1 0 1,0 0-16,-1 0 16,1 0-16,17 0 15,-17 0 1,17 0 0,0 0-1,-17 18 1,0-18-1,-18 17 17,17-17-17,-17 18 1,35 35 0,-17-18-1,0 1 1,-18-1-16,0 0 15,0-17 1,0 35 0,0-18-1,0 35 1,0-52 0,0 0 15,-18-18-16,0 0 1,1 0 0,-1 0 15,1 0 31,-1 0 17,0 0-1</inkml:trace>
  <inkml:trace contextRef="#ctx0" brushRef="#br0" timeOffset="20817.2118">19597 15557 0,'0'18'109,"0"17"-109,-18-17 16,18 0-16,-17 35 16,17-18 15,0-17-16,-18-1 1</inkml:trace>
  <inkml:trace contextRef="#ctx0" brushRef="#br0" timeOffset="21980.0529">20038 15011 0,'0'35'94,"0"0"-78,17 1-1,-17-19 1,0 18-1,0 36 1,0-53-16,0 17 16,0-17-16,0 17 0,0 0 15,0-17 1,0 17-16,0 0 16,0-17-16,-17 0 0,17-1 15,0 1 141,0-1-140,0 1 0,0 0-1,0-1 63,0 1-78,0 0 32,0-54 108</inkml:trace>
  <inkml:trace contextRef="#ctx0" brushRef="#br0" timeOffset="23482.6118">20373 15152 0,'0'-18'16,"18"18"46,-1 0-46,1 0 0,-1 0-1,1 0 1,0 0-16,-1 0 16,1 0-16,0 0 31,-1 0-16,-17 18 189,0-1-189,0 19 1,0-19-16,0 54 15,0-18 1,0 0 0,0 0-1,0 17 1,-17-52-16,-1 52 16,18-52-1,0 17 1,0 1-1,-18-1 1,18-17 0,0-1-1,0 1 1,0-1 15,-17-17 32,-1 0-32,0 0-31,1 0 31,-1 0-15,1 0-1,-1 0 1,0 0 0,1 0-1,-1 0-15,0 0 47,1 0-31,-1 0-1,0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3T13:52:02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20355 5574 0,'-17'-18'203,"-1"18"-187,18-17-16,-18 17 16,-17-18-1,35 0 16,-18 18-31,1-17 32,-1 17-17,18-36 1,-17 19 0,-1-1-1,18 0 1,-18-17-1,18 18 1,0-1 0,0 0-1,0 1 1,0-1-16,0-35 16,0 18-1,0 0 1,0-1-1,36-17 1,-19 36 0,-17-1-1,35-17-15,-35 17 32,18 1-32,0-1 31,-1 18-31,-17-18 15,18 1-15,0-1 32,-1 0-32,1 18 0,0-17 15,-18-1-15,17 18 16,1 0 15,-1 0-15,1-18 15,0 18-31,-1-17 16,1 17 15,0 0-15,-1 0-1,1 0 16,-18 17-15,35-17 0,-17 18-1,52 35 1,-34-35 0,-19-1-1,19 19 1,-1-1-1,0 0 1,-35-17-16,18-1 16,-18 1-1,17-18-15,-17 35 16,0-17 0,18 0-16,0 17 15,-1 18 1,1 0-1,-18 0 1,0-18 0,0-18-1,0 19-15,0-19 0,0 1 16,18 35 0,-18-18-1,0-17 1,0 0-1,0-1-15,0 1 16,0-1 0,-18-17-1,0 0 1,-17 0 0,17 0-1,-17 0 1,-18 0-1,36 0 17,-1 0-32,0 0 0,-17 0 15,17 0 1,1 0-16,-19 0 31,1 0-31,0 0 31,17 0-15,-17 0 0,17 0-16,1 0 15,-19 0-15,19 0 16,-1 0 0,1 0-1,-1 0-15,0 0 16,18-17-16,-17 17 15,-1 0 1,0 0 0,1-18-1,-1 18 17,0 0-32,1 0 46,17-17 48,17 17 109,1 0-46</inkml:trace>
  <inkml:trace contextRef="#ctx0" brushRef="#br0" timeOffset="1197.9258">21484 5045 0,'35'0'94,"1"0"-78,-1 0-16,0 0 15,18 0 1,0 0 0</inkml:trace>
  <inkml:trace contextRef="#ctx0" brushRef="#br0" timeOffset="1942.4534">21537 5239 0,'18'0'93,"17"0"-93,0 0 16,-17 17 0,17-17-16,18 18 15,-18-18 1,-17 0-16,35 0 16,-35 0-1</inkml:trace>
  <inkml:trace contextRef="#ctx0" brushRef="#br0" timeOffset="9356.9048">22825 5345 0,'0'0'0,"-18"0"0,0 0 16,18-18-16,-17 18 15,-1-18 17,18 1-17,-17 17 1,17-18 0,-18 0-1,0 1 1,18-1-1,0 0-15,0 1 16,0-1-16,0 1 16,0-19-1,0-17 1,0 18 0,0 0-1,0 17-15,0 1 16,0-1-1,0 0-15,18 1 16,0 17 0,-1-18-1,1 18 1,-1 0 0,1 0-16,0 0 31,17 0-16,-17 0 1,17 18 0,0-1-1,-17-17-15,17 18 16,-35 0 0,18-1-16,17-17 15,-17 18-15,-18-1 16,17 1-1,1-18 1,-18 18 0,0-1-16,0 1 15,0 0 1,0-1 0,0 1-16,0 17 15,0 0 1,0 1-1,-18-36-15,18 35 32,-35-17-17,17-1 1,-17 1 0,35 0-1,-18-18 1,1 0-1,-1 0 1,1 0 15,-1 0-31,0 0 32,1 0-17,-1 0 1,0 0 62</inkml:trace>
  <inkml:trace contextRef="#ctx0" brushRef="#br0" timeOffset="10383.0934">23354 5380 0,'18'0'250,"-1"0"-219,1 0 32,17 17-47,-17 1-16,17-18 15,-17 0 16,-1 0-15</inkml:trace>
  <inkml:trace contextRef="#ctx0" brushRef="#br0" timeOffset="12882.8674">23936 4692 0,'18'0'110,"-1"18"-95,36-1 1,0 36 0,18 0-1,-36 0 1,-17-18-16,17-35 15,-18 36-15,-17-19 0,18 1 16,-18 17-16,0-17 16,18-1-1,-18 19 17,-36-1-17,-16-17-15,-19-1 16,53-17-16,-17 0 31,17 0-31,-17 0 16,0 0-16,-18 0 15,18 0 1,-1 0 0,54 0 109,17 18-125,-17-1 15,53 1 1,-19 17-1,19-17 1,-53 0-16,17-18 16,0 17-16,-17 1 0,17-18 15,-17 18-15,-1-18 32,-17 17-17,0 1-15,18 17 16,-18-17-1,0 17 1,-18-17-16,-17 17 16,-18-17-1,53-1 1,-17-17-16,-19 0 16,36 18-16,-35 0 0,0-1 31,17-17-31,-35 18 15,18-18-15,17 0 16,-17 0 0,17 0-1,1 0 1,-1 0 0</inkml:trace>
  <inkml:trace contextRef="#ctx0" brushRef="#br0" timeOffset="18123.3593">20426 5115 0,'0'18'172,"0"0"-172,0-1 15,-18 1 1,18-1 0,0 1 30,0 0-30,0-1 0,0 1-1,0 0 17,0-1 30,0 1-46,0 0-1,0-1 17,18-17-1,-18 18-31,17-18 15,-17 17 1,18 1 0,0-18 15,-1 0-15,-17 18-1,18-1 1,0-17 78,-1 0-16,1 0-63,-18-17-15,18 17 32,-18-18-32,0 0 31,17 1 16,-17-1-16,0 1 0,18-1-15,-18 0-1,0 1 17,0-1-1,0 0-15,0 1 15,0-1-31,17 18 15,-17-18 1,0 1 0,0-1-16,0 1 93,0-1-77,0 36 218,18-18-218,-18 17 0,0 18-1,0-17 1,0 17-16,0-17 16,0 0-1,18-18 63,-18 17-62,0 1 0,0 0-16,0-1 31,0 1-16,17-18 1,1 0 47,-18 17-63,18 1 31,-1-18-16,1 0 17,-18 18-32,18-18 47,-1 17-47,1-17 46</inkml:trace>
  <inkml:trace contextRef="#ctx0" brushRef="#br0" timeOffset="21938.1786">20585 7920 0,'-18'0'109,"0"0"-93,1-18 0,-1 1-1,0-1-15,-17 0 16,17 1-16,1-1 16,-18 0-1,17 18-15,-17-35 16,17 35-16,0-18 15,18 1-15,-17 17 16,-1-18-16,18 1 16,-18-19-1,1 1 17,-1 0-32,18 17 0,-17-17 15,17 17-15,0 1 16,0-1-1,0-35-15,0 18 32,0-1-32,0 1 31,0-18-31,0 36 16,0-1-16,17 0 31,1 1-31,-18-1 15,17 0 1,1 1 0,0-1-16,-18 0 15,35-17 1,0 18 0,-17 17-16,0-18 15,-1 0-15,1 18 0,-1 0 16,-17-17-1,36 17 1,-1 0 0,18-36-1,17 19 1,-17-1 0,-35 18-1,35 0 1,-18 0-1,-17 0 1,17 0-16,-17 0 16,-1 35-1,1-35-15,0 36 16,35-1 0,17 18-16,-52-36 31,-1 19-31,19-19 31,-1 36-15,18-17-1,-35 16 1,-1-34-16,1 0 16,-18-1-16,17 1 15,-17 0 1,18 17-1,-18-17-15,18 17 16,-18-17-16,0-1 16,0 1 15,0-1-31,-18 19 16,0-1-16,1 0 15,-1 1 1,1-19-16,-1 1 15,-17 17 17,17-35-17,0 35-15,1-17 16,-1-18 0,0 18-16,1-18 0,-1 17 15,1-17 1,-1 0-1,0 0 1,1 0 0,-1 0-16,0 0 15,1 0 1,-1 0 0,0 18-1,1-18-15,-1 0 16,1 0-1,-1 0 1,0 0-16,1 0 16,-1 0 15,0 0-31,1 0 31,-1 0-31,0 0 31,1 0 32,-1 0-16,0 0-32,1 0 1,-1 0 0,1 0 31,-1 0-32,0 0 1,18-18 93</inkml:trace>
  <inkml:trace contextRef="#ctx0" brushRef="#br0" timeOffset="23061.4877">20585 7161 0,'17'0'63,"1"0"-63,17 0 16,-17 0-1,-1 0 1,1 0-1,0 0 1,-1 0 0,1 18 15,0-18 63</inkml:trace>
  <inkml:trace contextRef="#ctx0" brushRef="#br0" timeOffset="24072.7952">20796 7302 0,'0'36'93,"18"-19"-77,0 1 0,-1 17-16,1 1 15,17 17-15,-35-18 16,0 0 0,0 0-1,0-17 1,0 0-1,0-1-15,0 1 32,-18 0-32,1-1 0,-1-17 31,1 35-31,-1-35 16,0 0-1,1 0 1,-1 0-1,-17 0-15,17 0 16,-17 0 0,17 0-1,18-17 1,-18 17 0,1 0-1,17-18 1,-18 1-16,18-1 31,0 0-15,0 1-1,-17 17 17,17-18-32,0 0 62</inkml:trace>
  <inkml:trace contextRef="#ctx0" brushRef="#br0" timeOffset="25131.1646">21925 7267 0,'18'0'62,"17"0"-46,18 0-1,-18 0 1,18 0-16,-18 0 16,-17 0-16,53 18 31,-36-18-16,0 17 1,-17-17 0</inkml:trace>
  <inkml:trace contextRef="#ctx0" brushRef="#br0" timeOffset="25968.381">22031 7585 0,'18'0'78,"-1"0"-78,1 0 15,17 0 1,18 0 0,0 0-1,-18 0 1,1 0 0,-19 0-1</inkml:trace>
  <inkml:trace contextRef="#ctx0" brushRef="#br0" timeOffset="29938.6794">18080 4727 0,'0'-17'15,"-18"17"64,18-18-64,-35-17 1,17 35-1,1 0-15,-1-36 16,0 19-16,1-1 16,-1-17-1,0 35 1,1-18 0,17 1-1,-18 17 1,1 0 15,-1 0-15,0 0-16,-35 0 15,18 0 1,-18 35 0,-17 18 15,34-18-31,19 0 0,-19-17 0,1 17 15,17 0-15,-17 18 16,35 18 15,-17-18-31,17 0 16,0 0 0,0 17-1,0-52 1,0 0-1,17 17-15,1-18 0,-1-17 16,1 53 15,0-35-31,-1 0 16,19-18 15,-19 17-31,19 1 31,-19-18-15,19 0 0,-1 0-16,-18 0 15,1 0-15,17 0 16,1 0 0,-19 0-16,19 0 15,-19 0 1</inkml:trace>
  <inkml:trace contextRef="#ctx0" brushRef="#br0" timeOffset="30778.6882">17657 5151 0,'17'0'47,"1"0"-47,17 0 16,18 17-1,18 1 1,-54-18-16,18 17 16,1-17-16,-19 0 15,19 0-15,-19 0 16,1 0 0,0 0-1,-1 0-15,1 0 0,-18 18 78,0 0-62,-18-1 0,18 19-1,-17-36 1,-1 53-1,18-1 1,-18-16-16,1-36 16,17 17-16,-18 1 15,18 0-15</inkml:trace>
  <inkml:trace contextRef="#ctx0" brushRef="#br0" timeOffset="31615.8746">18239 4992 0,'0'17'15,"0"1"1,0 17-16,17 1 16,19-1-1,-19-17-15,1 17 16,-1 0-16,1 0 0,17 18 31,-17 0-31,-18-18 31,-18-35 48,18-17-64,-17-18 1,-1-1-16,18 19 15,0-19-15,0 19 16,0-19-16,0 1 16,0 18-16,0-19 15,0 19-15,0-1 16,18-17-16,17-1 16,18 1 15,-35 35-31,-1 0 15,1 0 17,-1 0-17,-17 18 79,0-1-78</inkml:trace>
  <inkml:trace contextRef="#ctx0" brushRef="#br0" timeOffset="32772.389">18856 5274 0,'0'-18'0,"0"1"16,0-19-16,-18 19 31,1-18-31,17 17 16,0 0-1,-18 1-15,0-1 16,1 0-16,17 1 15,-18 17-15,0 0 16,1 0 0,-1 0 15,1 0-15,-1 17-1,0 1 1,18 0-16,-17 17 15,17 0-15,0 0 16,0 18 0,0-17-1,0-1 1,17-35 46,1 0-46,0 0 0,17 0-1,0 0 1,0-35 0,-17 35-1,0-36 1,-1 19-1,-17-19 1,18 36 0,-18-17-1,0 52 79,18-17-94,-18-1 16,35 54-1,-35-36 1,35-35 0,-35 18-1,0-1 16,18-17-15</inkml:trace>
  <inkml:trace contextRef="#ctx0" brushRef="#br0" timeOffset="33958.6294">19173 4815 0,'0'36'32,"0"-19"-1,0 19-31,0 17 0,0-1 0,0-34 31,0 88-15,0-36-1,0-17 1,0-17-16,0-19 16,0 1-1,-17-36 110,17 1-125,-18-1 16,18 0-1,-17-17-15,-19 0 16,36 17-16,-17 1 16,-19-36-1,19 35 1,17 0-16,-18 18 16,0 0-1,1 0 48,-1 0-48,18 36 1,0-1-16,0 0 16,18 0-1,-1-17 1,1 35-1,17-35-15,-17-1 16,17 36 0,1-18-1,-36-17-15,17-18 16,1 0-16,-18 18 16,17-18-16,-17 17 31,18-17-16,0 0 1,-1 0 15,1 0-31</inkml:trace>
  <inkml:trace contextRef="#ctx0" brushRef="#br0" timeOffset="34861.8747">19332 5345 0,'18'0'31,"17"0"-16,0 0-15,-17 0 16,53 0 0,-36-18-1,18 0 1,-36 1 15,1 17-31,17-18 16,-35 0-16,0 1 15,0-1 17,0 0-17,-17 1 1,-1-1 0,-17 1-16,0-1 15,17 18 1,0 0-16,1 0 31,-1 0-31,0 0 16,-17 35-1,0-17 1,-1 17-16,36-17 16,-17 17-1,17-17-15,0 35 16,0-1 15,17-16-15,1 17 15,17-53-31,-35 17 16,18 1-16,17 0 0,-17-1 15,35 19 1,-35-19-1,17 1 1,0-1 0,-17-17-1,-1 0-15,1 0 16,0 0-16,-1 0 31</inkml:trace>
  <inkml:trace contextRef="#ctx0" brushRef="#br0" timeOffset="36235.3856">17992 7161 0,'0'-17'31,"0"-1"-31,0 0 16,0 1 0,-18-18 15,-17-18-15,17 17-1,0 1-15,1 35 16,17-35-16,-35 17 15,17 1-15,0 17 0,1 0 16,-1 0 0,0 0-1,1 0 1,-1 0-16,-17 0 16,-18 17-1,18 18-15,-18 18 16,0 0-1,17 0 1,36 0 0,-17 0-16,-1-18 15,18 18-15,0-18 0,-17 36 16,17-18 0,0 18 15,35-19-16,0 1 1,0-53 0,-17 0-16,0 18 15,-1-18-15,1 0 0,0 18 16,17-18-16,-17 0 16,17 17-1,0-17-15,18 0 16,-35 0-16,17 0 15,0-17-15,0-1 16,1-35 0,-19 18-1,1 17 1,-18 1-16,-18 17 47,18-18-32,-17 18 1</inkml:trace>
  <inkml:trace contextRef="#ctx0" brushRef="#br0" timeOffset="36937.6075">17674 7373 0,'18'0'62,"-1"0"-62,19 0 16,17 0 0,35 0-1,-71 0-15,19 0 16,-1 0-16,-17 0 0,-1 0 15,-17 18 79,0-1-78,0 1-16,-17 35 31,17 0-31,0 0 16,0-18-1,0 0 1,0 1 15</inkml:trace>
  <inkml:trace contextRef="#ctx0" brushRef="#br0" timeOffset="37735.4825">18133 7197 0,'0'17'63,"17"19"-47,1-1-16,17-18 15,-17 19-15,-18-1 16,35 0-1,-17-17-15,-18 0 16,0-1 0,-18-34 93,18-19-109,0 19 16,0-19-1,0-17 1,18 18-16,-18 18 16,18-19-16,-1 1 15,-17 17-15,35 18 16,-35-17-1,18 17-15,0-18 16,-1 18-16,-17 18 109,0 17-93</inkml:trace>
  <inkml:trace contextRef="#ctx0" brushRef="#br0" timeOffset="38798.0172">18732 7267 0,'0'-17'0,"0"-1"15,-17 18-15,-1-35 31,18 17-31,0 0 16,-35-17-16,17 17 16,1 1-1,-1-1 1,0 18 31,1 0-32,-1 18 1,18-1 0,0 19-16,0-1 0,0 18 15,0-35 1,0 17-16,18 18 31,17-18-31,-35-17 16,18-18-1,-1 0 17,1 0-17,0 0 17,-1 0-32,1 0 31,17-36-16,-35 19-15,18-1 16,-1 0-16,-17 1 16,0-1-16,18 18 15,-18 18 79,18-1-78,-1 19-16,19 17 15,-19 0 1,1-18 0,0-17 15</inkml:trace>
  <inkml:trace contextRef="#ctx0" brushRef="#br0" timeOffset="39841.8205">19121 7003 0,'17'35'47,"-17"-17"-47,18 52 15,-18-17 1,17 0 0,19 35-1,-19-35 1,-17-18-1,0-52 110,0-1-125,-17 0 16,-1-17 0,0 0-16,1 17 15,-1-17-15,18 17 16,-17 1-16,-1-1 16,0 0-1,1 1-15,-1-1 16,0 18-16,1-18 0,-1 18 62,0 0-30,18 36-17,0-19 1,0 36-1,0-35-15,0 52 16,0-52-16,0 0 16,0 17-1,18-17 1,-18-1 0,18 1-1,-1 0-15,1-18 16,0 0 46,-1 0-15,1 0-16,17 0-31</inkml:trace>
  <inkml:trace contextRef="#ctx0" brushRef="#br0" timeOffset="40758.9406">19420 7426 0,'18'0'47,"0"-18"-32,-1 18-15,1-17 16,0-1 0,35 0-16,-53 1 15,0-1 1,17-17-16,-17 0 15,0-1 17,0 1-17,-17 17-15,-1 1 16,0-1-16,1 18 16,-1-18-1,0 18 1,1 0-1,-19 0 1,19 0 0,-1 0-16,0 0 15,1 18 1,17 0-16,-18 35 16,18 0-1,0-1 1,35 19-1,1-18 17,17 0-32,-18-35 15,-35-1-15,35 1 16,-17-1-16,0-17 16,-1 0-1,-17 18 1,18-18-1,-1 0 1,1 0 0</inkml:trace>
  <inkml:trace contextRef="#ctx0" brushRef="#br0" timeOffset="42595.9695">23160 7585 0,'-18'0'78,"1"-36"-62,-19 1-16,1 18 15,0-19-15,17 1 16,0 0-16,18 17 15,-17-17 1,17 17 0,0 0-1,17 1 1,1 17 0,-18-18-16,35 18 15,-17 0-15,0 0 16,-1 0-16,1 0 15,35 0 17,-36 0-32,1 0 15,0 0-15,-1 0 32,19 18-32,-36 17 15,53 0 1,-53 1 15,0-19-15,0 1-1,0 0 17,-18 17-32,0-17 15,1-1-15,-1 1 16,0-1-1,-17-17 1,35 18-16,-18-18 47,1 0 0</inkml:trace>
  <inkml:trace contextRef="#ctx0" brushRef="#br0" timeOffset="43006.8836">23566 7673 0,'0'18'0,"0"-1"31,17-17-31,-17 18 16,0-1-16,18-17 16</inkml:trace>
  <inkml:trace contextRef="#ctx0" brushRef="#br0" timeOffset="44259.3696">24007 7126 0,'-18'18'31,"0"-1"-15,1 54-1,-19-36 1,19 18-1,-1-18-15,18 1 16,-18-19-16,18 19 16,-17-1-16,-19 18 15,36 0 1,0-18 0,0-17-1,0-1 16,18-17-15,-18 18 0,18-18-1,17 0 1,-17 0 0,-1 0-16,-17-18 15,18 18-15,0 0 16,-1 0-16,1-17 15,17-1 1,-17-17 0,-1 17-1,-17 0 1,0-17-16,0 18 16,0-19-1,-17 19 1,-1-1-1,1 0 1,-1 18-16,18-17 16,-18 17-16,18-18 15,-17 18 1,-1 0 0,0 0-1,1 0 1,-1 0-1,0 0 1</inkml:trace>
  <inkml:trace contextRef="#ctx0" brushRef="#br0" timeOffset="45130.8345">24836 7461 0,'17'0'63,"1"0"-48,-1 0 1,36 0-1,18 18 1,-18-18 0,0 0-1,0 0 1,-18 18-16,18-18 31,-18 0-31,0 0 0,54 0 16,-1 0-1,-53 0 1</inkml:trace>
  <inkml:trace contextRef="#ctx0" brushRef="#br0" timeOffset="45858.9695">24888 7691 0,'36'0'63,"-1"0"-48,0 0-15,18 0 16,0 17 15,0-17-15,-18 0 0,18 0-16,-17 0 0,-19 0 15,54 18 1,-36-1 15,0-17-15</inkml:trace>
  <inkml:trace contextRef="#ctx0" brushRef="#br0" timeOffset="46761.6355">25277 7250 0,'17'17'78,"1"1"-78,-1-18 15,19 17 1,-19 1-16,-17 0 16,36-18-16,-1 17 0,-35 19 15,35-19-15,-17 1 16,35 17-1,-18 1 1,-17-1 0,-18-18-1,0 1 32,0 0-47,0-1 16,0 1-1,-53 17 1,17 18 0,-16 0-1,16-35 1,1 52-16,0-52 16,-1 17-1,-16 36 1,-19-18-1,36 0 1,-1-36-16,19 1 16,-1-18-16</inkml:trace>
  <inkml:trace contextRef="#ctx0" brushRef="#br0" timeOffset="61496.7435">26282 7161 0,'0'-17'16,"0"34"62,18-17-78,-18 18 31,0 17-31,35 1 16,-18 16 15,-17 1-31,18 18 32,-18-36-32,0-17 15,0 17-15,0-17 16,0-1 15</inkml:trace>
  <inkml:trace contextRef="#ctx0" brushRef="#br0" timeOffset="63435.7968">26300 7144 0,'17'0'78,"1"0"-62,-1 0-1,19 0-15,-1 0 16,-17 17 0,17-17 15,-17 36-16,-1-19 1,19 1-16,-19 17 16,1-35-16,-18 18 0,17 17 15,1-35-15,-18 18 16,0-1 0,0 1-1,0 0 1,-18-1 15,1-17-15,-1 0-16,-17 0 15,35 18-15,-18-18 0,1 0 16,-1 0-16,0 0 0,-17 18 31,0-1-31,-1-17 0,1 18 16,18-18-16,-1 0 15,36 0 126,17 0-141,-18 0 16,19 0-1,-1 18-15,0-18 16,18 17 0,0 1-1,0-1 1,0 1-1,-35-18 1,17 18-16,0-1 16,-35 1-16,35-18 15,1 18-15,-1 35 16,18-18 0,-18 18-1,-35-18 1,0-17 15,-17-18 16,-1 0-47,0 0 16,1 0-1,-1 0-15,-35-18 16,35 18-16,-17-18 15,18 1 1,-1-1-16,-17 0 16,17 18-16,0-17 15,18-1-15,-17 18 16,-1-17 0,0 17-1,18-18 1,-17 18 62,-1 0 78,1 0-140,17-18-1,-18 18 17,0-17-17,1 17-15</inkml:trace>
  <inkml:trace contextRef="#ctx0" brushRef="#br0" timeOffset="64694.2364">27040 7655 0,'18'0'31,"0"0"-16,17 0 1,18 0 0,0 0-1,17 0 1,-17 0 0,-17 0-16,-19 0 15,-17-17 16,0-1 1,0 0-32,0 1 0,0-1 31,0 0-15,-17 1-16,-1-1 31,0 1-31,1 17 15,-1-18-15,0 18 16,-17-18 0,17 1-16,1 17 15,-1 0 1,1 0-16,-1 0 16,0 0-16,1 17 15,-19 1-15,19-18 16,-1 53-1,0-53-15,1 70 16,17-52-16,-18 17 16,18 1 15,0 16-31,0 1 16,18-35-1,-18 0-15,17-1 31,1-17-15,0 18-16,-18 0 16,35-18-1,18 52 1,-18-34 0,-17-18-16,17 0 15,-17 0 1,-1 0-16,1 0 15,53 0 17,-19-18-32,1-17 31,-17 35-31,-19-17 16,1 17-16,0 0 15,-36-18 95,18 0-110,0 1 31</inkml:trace>
  <inkml:trace contextRef="#ctx0" brushRef="#br0" timeOffset="65294.2762">27587 7567 0,'35'-18'93,"1"18"-77,-19-17-16,19 17 16,-1 0-16,-17-18 15,-1 18 1,19 0-1,-1 0-15,-18 0 32,1 0-17,0-17 1,-1-1 0,19 0-1,-19 18 1</inkml:trace>
  <inkml:trace contextRef="#ctx0" brushRef="#br0" timeOffset="66021.0827">27781 7197 0,'0'17'47,"-17"1"-31,-1 17-1,18 18 1,-18 18 0,18-54-16,0 19 15,0 17 1,18-18-16,-18 18 0,18-18 15,-18-17 1,17 52-16,-17-52 16,0-1-16,0 19 15</inkml:trace>
  <inkml:trace contextRef="#ctx0" brushRef="#br0" timeOffset="66652.9443">28099 7461 0,'17'-17'78,"1"17"-62,17 0-16,-17 0 16,17 0-1,18 0 1,0 0-1,0 0 1,-35 0 0,-1 0-16,1 0 15</inkml:trace>
  <inkml:trace contextRef="#ctx0" brushRef="#br0" timeOffset="67239.6295">28275 7232 0,'-18'0'47,"18"18"-32,0-1 1,0 1-16,0 35 15,0-18 1,0-17 0,0 17-16,0 18 0,0-35 15,0 17 1,-17 0-16,17 36 16,0-54-16,0 19 15,0-19-15,0 18 16,0-17-16</inkml:trace>
  <inkml:trace contextRef="#ctx0" brushRef="#br0" timeOffset="68361.4771">28698 7832 0,'18'0'15,"0"0"16,-1 0-31,19 0 16,-19 0 0,1-18-1,35-17-15,-36 35 16,1-18 0,0-17-1,-1-18 1,1 18-16,-18-1 15,0 19-15,0-19 16,-18 1-16,1 18 16,-19-19-1,-16 19 17,16 17-32,19 0 15,-19 0 1,19 0-16,-1 0 31,0 0-31,-17 0 0,35 17 0,-35 19 16,35-19-1,-35 54-15,17-54 16,18 19-16,0 17 31,0-1 0,0 19-15,18-36 0,-1-17-16,19 0 15,-19-1-15,1-17 16,-1 18 0,19-18-1,17 17 1,-36-17-16,1 0 15,0 18-15,-1-18 16,1 18-16,-1-18 16,1 0-16,0 0 15,-1 0-15,19 0 16,-19 0 0,1 0-1,0 0-15,-1 0 16,1 0 15,0-36-15,-1 19-1,-17-1 95</inkml:trace>
  <inkml:trace contextRef="#ctx0" brushRef="#br0" timeOffset="69467.3009">29104 7373 0,'0'18'47,"18"-1"-47,-1 1 15,-17 17 1,18 18 15,35 0-31,-53-18 0,35-17 16,-17 17 0,0-17-16,-1 0 0,1 34 15,-1-34 1,1 35-1,-18-35 1,0-1 15,-18-17 47,1-17-46,-1 17-17,1-18 1,17 0-16,-18 1 16,18-19-1,-18 36-15,18-35 16,0 0-16,-17 0 15,17-18 1,0 17 15,0 19-31,0-1 32,0-17-17,0 17 1,17 1-1,-17-1 1,18 18-16,0 0 16,-1-18-1,1 18-15,17-17 16,0-1 0,-17 18-1,0 0 1</inkml:trace>
  <inkml:trace contextRef="#ctx0" brushRef="#br0" timeOffset="71599.7624">26300 7320 0,'17'18'47,"-17"-1"-32,18-17-15,-1 18 78,-17 0-62,18-1-16,-18 1 31,18-18 16,-18 18-16,0-1 16,17-17-31,-17 18-16,0 0 15,0-1 1,0 1 0,18-18-16,-18 17 31,0 1-15,18-18-1,-1 18 32,-17-1-31,18-17-16,-18 18 15,0 0 1,0-1 15,18-17 32,-18 18-48,0 0 204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2T14:07:13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7990 5415 0,'0'-18'94,"18"18"-79,0 0 16,-1 0-15,1 0 0,17 0-1,-17 0 1,0 0 0,-1 0 15,1 0-16,-1 0 17,1 0 15,0 0-32,-1 0 16,1 0 16,0 0-47,-1 0 32,1 0-17,0 0 16,-1 0-15,1 0 15,-1 0-15,1 0 15,0 0-15,-1 0-1,1 0 17,0 0-17,-1 0 1,1 0 62,0 0-62,-1 0-1,1 0 1,-1 0 0,19 0-1,-19 0 32,1 0-47,0 0 16,-1 0-1,1 0 1,0 0 0,-1 0-1,1 0 1,0 0-1,-1 0-15,1 0 16,-1 0 0,1 0-16,0 0 31,17 0-15,-17 0-1,-1 0-15,1 0 16,0 0-16,-1 0 15,1 0 1,17 0 0,-17 0-1,-1 0-15,1 0 16,0 0 0,-1 0 15,1 0-31,17 0 15,-17 0 1,-1 0 0,54-17-16,-53 17 15,17 0 1,-17 0 0,-1 0-1,1 0 32,0 0-16,-1-18-31,18 18 16,1 0 0,-1 0-1,-17 0 110,-1 0-109,1 0-16,0 0 15,-1 0 1,1 0 0,-1 0-1,1 0 48,0 0-32,-1 0 0,1 0 126,0 0 14,-1 0-124,1 0 63,0 0 530,-1 0-593,1 0 125,-1 0-94,1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2T14:07:19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23354 5362 0,'18'0'62,"-1"0"-46,1 0-1,-1 0 1,1 0-16,0 0 31,-1 0 0,1 0-15,17 0 0,-17 0-1,0 0 17,-1 0-17,1 0 1,-1 0-1,1 0 1,0 0 0,-1 0-1,19 0 1,-19 0 0,1 0-1,17 0 16,0 0-15,-17 0 0,0 0-1,-1 0 1,1 0 0,0 0-1,17 0 1,-17 0-16,-1 0 15,1 0-15,0 0 63,-1 0-47,1 0-1,-1 0 1,1 0-1,0 0 1,-1 0 0,1 0-1,0 0 1,-1 0-16,1 0 16,0 0-16,-1 0 0,1 0 31,-1 0-31,1 0 15,0 0 1,17 0 0,0 0-16,-17 0 15,0 0 1,-1 0-16,1 0 16,-1 0-1,1 0 1,0 0-1,-1 0 1,1 0 0,0 0-1,-1 0 17,19 0-17,-1 0 1,0 0-1,-17 0 1,17 0 0,-17 0-16,-1 0 47,1 0-32,0 0-15,17 0 31,0 0-15,-17 0 0,-1 18 31,1-18-32,0 0 1,17 0-1,-17 0 1,-18 17 0,17-17 31,1 0-1,0 0-46,-1 0 16,1 0 0,-1 0 77,1 0 126,0 18-203,-1-18-1,1 0 32,-18 18-31,18-18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2T14:07:24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8008 5221 0,'18'0'109,"-1"0"-78,1 0-15,0 0-1,-1 0 32,1 0-31,0 0 0,-1 0-1,1 0 1,-1 0-1,1 0 1,0 0-16,-1 0 47,1 0-47,0 0 16,-1 0-1,1 0 1,0 0-1,-1 0 17,-17 18-17,35-18 1,-17 0 0,0 0 15,-1 0-16,-17 17 1,18-17-16,17 0 16,1 0-1,-19 0-15,1 0 16,-1 0 0,1 0-16,35 0 15,-18 0 1,18 0 15,-17 0-15,-1 0-1,-18 0-15,1 0 16,0 0 0,17 0-1,0 0 1,1 0-1,-19 0-15,1 0 16,-1 0-16,1 0 16,0 0-1,-1 0-15,1 0 16,0 0 0,-1 0-1,1 0 1,0 0 31,-1 0 46,1 0-46,-1 0-47,1 0 32,0 0-32,-1 0 46,1 0-14,0 0-17,-1 0 1,1 0 0,17 0-1,-17 0 1,0 0-1,17 0 1,-18 0 0,1 0-1,0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2T14:07:30.1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23301 5115 0,'18'0'171,"-1"0"-171,1 0 47,0 0-31,-1 0 15,1 0-15,-1 0-1,-17-17 1,18 17 0,0 0-1,-1 0 1,1 0 0,0 0-1,-1 0 32,1 0-31,0 0-1,-1 0 1,1 0 0,-1 0 15,1 0 0,0 0-15,-1 0-1,1 0 1,0 0 15,-1 0-15,1 0-1,0 0 1,-1 0 15,1 0-15,-1 0 0,1 0 15,0 0-16,-1 0 1,1 0 0,0 0 15,-1 0-31,1 0 16,0 0-1,-1 0 48,1 0-48,0 0 1,-1 0-16,1 0 31,-1 0-31,1 0 16,0 0 46,-1 0-46,1 0 0,0 0-1,-1 0 1,1 0-1,0 0 17,-1 0 15,18 0-32,-17 0 1,0 0-1,-1 0-15,1 0 16,0 0 0,-1 0 156,1 0-157,0 0-15,34 0 16,-16 0-1,-19 0 1,1 0 125,0 0-110,-1 0-15,19 0-16,-1 0 15,-17 0 1,17 0-1,-18 0 1,1 0 140,0 0-156,-1 0 16,19 0-16,17 0 16,-36 0-1,1 0-15,17 0 16,-17 0-1,-1 0 1,1 0 172,0 0-157,-1 0-31,1 0 15,17 0 1,0 0 0,-17 0 77,0 0 79,-1 0-140,1 0-1,0 0-16,-1 0 79,1 0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4-12-22T14:07:34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23266 5274 0,'17'0'125,"1"0"-109,0 0-1,17 0-15,-35-18 16,35 18 0,-17 0 31,-1 0-32,1 0 1,0 0-1,-1 0 1,1 0 0,0 0-1,-1 0 17,1 0-17,0 0-15,-1 0 16,1 0-1,-1 0 1,1 0-16,0 0 16,-1 0-16,1 0 15,0 0 1,-1 0 0,-17 18-1,18-18 16,0 0-15,-1 0-16,1 0 16,-1 0-1,1 0 1,0 0 0,-1 0-1,-17 18 1,18-18-1,17 0 1,-35 17 0,18-17-16,0 0 15,-1 0 17,-17 18-32,18-18 15,0 0 1,-1 0-1,1 0 1,-1 0 0,1 0-1,0 0 1,-1 0 0,1 0-1,0 18 1,-1-18-16,1 0 47,0 0-32,-1 0 17,-17 17-17,18-17-15,-1 0 16,1 0 15,0 0-15,-1 0-1,19 0 1,-19 0 0,1 0-1,0 0 1,-1 0 15,1 0-15,-1 0-1,1 0 1,0 0 0,17 0-1,0 0 1,-17 0 15,17 0-15,-17 0-16,0 0 15,-1 0-15,1 0 16,-1 0 0,1 0-16,0 0 15,-1 0-15,1 0 16,0 0-1,-1 0 1,1 0 31,0 0-31,17 0-1,-18 0 16,1 0-15,0 0-16,-1 0 16,1 0-16,0 0 15,-1 0 1,1 0-16,0 0 16,-1 0-1,1 0 1,-1 0-1,1 0 1,0 0 62,-1 0-62,1 0-1,0 0 1,-1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/>
              <a:t>Division of System Simulation and Computer Application, Taiyuan University of Science and Technology, Taiyuan 030024, P.R. China b State Key Laboratory for Manufacturing Systems Engineering, Xi’an </a:t>
            </a:r>
            <a:r>
              <a:rPr lang="en-US" altLang="zh-TW" dirty="0" err="1" smtClean="0"/>
              <a:t>Jiaotong</a:t>
            </a:r>
            <a:r>
              <a:rPr lang="en-US" altLang="zh-TW" dirty="0" smtClean="0"/>
              <a:t> University, Xi’an 710049, P.R. China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88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40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45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4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85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74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68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62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11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10" Type="http://schemas.openxmlformats.org/officeDocument/2006/relationships/image" Target="../media/image120.emf"/><Relationship Id="rId4" Type="http://schemas.openxmlformats.org/officeDocument/2006/relationships/image" Target="../media/image14.png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Dispersed particle swarm optimization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Xingjuan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Cai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Zhihua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Cui,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Jianchao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Zeng,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Ying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Tan</a:t>
            </a:r>
          </a:p>
          <a:p>
            <a:pPr marL="0" lvl="0" indent="0">
              <a:spcBef>
                <a:spcPts val="0"/>
              </a:spcBef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Information Processing Letters </a:t>
            </a: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105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(2008) 231–235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Wan-Ni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Dec.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Using dispersed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control mechanism,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let each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particle dynamically adjusts its social coefficient based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on performance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4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294968" y="1690688"/>
            <a:ext cx="11897032" cy="116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955318" y="2633763"/>
            <a:ext cx="25763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283368"/>
            <a:ext cx="10515600" cy="475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particle swarm optimization (PSO) literatures, the published social coefficient settings are all centralized control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 aiming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search density around the swarm memory. However, few concerns the useful information inside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particles’ memories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improve the convergence speed, we propose a new setting about social coefficient by introducing an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selection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pressure, in which each particle decides its search direction toward the personal memory or swarm memory.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different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adaptation, this setting adopts a dispersed manner associated with its adaptive ability. Furthermore, a mutation strategy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designed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premature convergence. Simulation results show the proposed strategy is effective and efficient.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07" y="1097280"/>
            <a:ext cx="7817297" cy="5760720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Particle swarm optimization (PSO)</a:t>
            </a:r>
            <a:r>
              <a:rPr lang="zh-TW" alt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(1/3)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351272" y="2096249"/>
            <a:ext cx="11401805" cy="22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jk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: particle j’s best</a:t>
            </a:r>
          </a:p>
          <a:p>
            <a:pPr marL="228600" lvl="0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gk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: group best</a:t>
            </a:r>
          </a:p>
          <a:p>
            <a:pPr marL="228600" lvl="0" indent="-228600">
              <a:buSzPts val="2800"/>
            </a:pP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jk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(t): original v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10" y="1404010"/>
            <a:ext cx="7788467" cy="3128217"/>
          </a:xfrm>
          <a:prstGeom prst="rect">
            <a:avLst/>
          </a:prstGeom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Particle swarm optimization (PSO) (2/3)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pSp>
        <p:nvGrpSpPr>
          <p:cNvPr id="3" name="群組 2"/>
          <p:cNvGrpSpPr/>
          <p:nvPr/>
        </p:nvGrpSpPr>
        <p:grpSpPr>
          <a:xfrm>
            <a:off x="351272" y="4548662"/>
            <a:ext cx="8259328" cy="1938133"/>
            <a:chOff x="211948" y="2140685"/>
            <a:chExt cx="8259328" cy="193813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48" y="2140685"/>
              <a:ext cx="5496692" cy="59063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8640" y="2235948"/>
              <a:ext cx="2762636" cy="49536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948" y="2864685"/>
              <a:ext cx="2505425" cy="56205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948" y="3650133"/>
              <a:ext cx="4191585" cy="42868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筆跡 8"/>
              <p14:cNvContentPartPr/>
              <p14:nvPr/>
            </p14:nvContentPartPr>
            <p14:xfrm>
              <a:off x="3441600" y="5060880"/>
              <a:ext cx="3956400" cy="69264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2240" y="5051520"/>
                <a:ext cx="3975120" cy="7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0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Particle swarm optimization (PSO) (3/3)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2826580"/>
            <a:ext cx="10775553" cy="37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https://upload.wikimedia.org/wikipedia/commons/e/ec/ParticleSwarmArrows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19" y="2356414"/>
            <a:ext cx="5282161" cy="39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72" y="1548120"/>
            <a:ext cx="5496692" cy="5906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64" y="1643383"/>
            <a:ext cx="2762636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Dispersed PSO 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2800"/>
              <a:buNone/>
            </a:pP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07" y="2174518"/>
            <a:ext cx="4086795" cy="7811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07" y="3116723"/>
            <a:ext cx="4629796" cy="571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07" y="4239928"/>
            <a:ext cx="5144218" cy="838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/>
              <p14:cNvContentPartPr/>
              <p14:nvPr/>
            </p14:nvContentPartPr>
            <p14:xfrm>
              <a:off x="6786584" y="1526698"/>
              <a:ext cx="4324680" cy="129564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7224" y="1517338"/>
                <a:ext cx="434340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0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Dispersed PSO 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Step 1. Initial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Step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2. Calculate the dispersed social coefficient.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Step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3. Update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particles’ position</a:t>
            </a: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Step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4. Update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endParaRPr lang="en-US" altLang="zh-TW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Step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zh-TW" alt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Mutation</a:t>
            </a:r>
          </a:p>
          <a:p>
            <a:pPr marL="228600" lvl="0" indent="-228600">
              <a:buSzPts val="2800"/>
            </a:pP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Step </a:t>
            </a: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If the stop criteria is satisfied, output </a:t>
            </a:r>
            <a:r>
              <a:rPr lang="en-US" altLang="zh-TW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altLang="zh-TW" baseline="-25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; otherwise, go to Step 2.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05" y="335338"/>
            <a:ext cx="4086795" cy="7811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05" y="1277543"/>
            <a:ext cx="4629796" cy="5715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826" y="3317265"/>
            <a:ext cx="5144218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Results (1/2)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0417"/>
            <a:ext cx="5240710" cy="48205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423" y="1560417"/>
            <a:ext cx="5219330" cy="4795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筆跡 7"/>
              <p14:cNvContentPartPr/>
              <p14:nvPr/>
            </p14:nvContentPartPr>
            <p14:xfrm>
              <a:off x="2876400" y="1930320"/>
              <a:ext cx="673560" cy="1944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0560" y="1866960"/>
                <a:ext cx="705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筆跡 8"/>
              <p14:cNvContentPartPr/>
              <p14:nvPr/>
            </p14:nvContentPartPr>
            <p14:xfrm>
              <a:off x="8407440" y="1930320"/>
              <a:ext cx="654480" cy="2592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1600" y="1866960"/>
                <a:ext cx="686160" cy="1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Results (2/2)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0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00273"/>
            <a:ext cx="5269195" cy="48560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661" y="1514695"/>
            <a:ext cx="5281092" cy="4841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筆跡 4"/>
              <p14:cNvContentPartPr/>
              <p14:nvPr/>
            </p14:nvContentPartPr>
            <p14:xfrm>
              <a:off x="2882880" y="1879560"/>
              <a:ext cx="533880" cy="1296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040" y="1816200"/>
                <a:ext cx="565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筆跡 7"/>
              <p14:cNvContentPartPr/>
              <p14:nvPr/>
            </p14:nvContentPartPr>
            <p14:xfrm>
              <a:off x="8388360" y="1835280"/>
              <a:ext cx="686160" cy="648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2520" y="1771560"/>
                <a:ext cx="717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筆跡 8"/>
              <p14:cNvContentPartPr/>
              <p14:nvPr/>
            </p14:nvContentPartPr>
            <p14:xfrm>
              <a:off x="8375760" y="1892160"/>
              <a:ext cx="692280" cy="3852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9920" y="1828800"/>
                <a:ext cx="72396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4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8447</TotalTime>
  <Words>348</Words>
  <Application>Microsoft Office PowerPoint</Application>
  <PresentationFormat>寬螢幕</PresentationFormat>
  <Paragraphs>55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佈景主題</vt:lpstr>
      <vt:lpstr>Dispersed particle swarm optimization</vt:lpstr>
      <vt:lpstr>Abstract</vt:lpstr>
      <vt:lpstr>Particle swarm optimization (PSO) (1/3)</vt:lpstr>
      <vt:lpstr>Particle swarm optimization (PSO) (2/3)</vt:lpstr>
      <vt:lpstr>Particle swarm optimization (PSO) (3/3)</vt:lpstr>
      <vt:lpstr>Dispersed PSO (1/2)</vt:lpstr>
      <vt:lpstr>Dispersed PSO (2/2)</vt:lpstr>
      <vt:lpstr>Results (1/2)</vt:lpstr>
      <vt:lpstr>Results (2/2)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瑋玨 周</cp:lastModifiedBy>
  <cp:revision>1509</cp:revision>
  <dcterms:created xsi:type="dcterms:W3CDTF">2024-03-29T12:17:05Z</dcterms:created>
  <dcterms:modified xsi:type="dcterms:W3CDTF">2024-12-24T09:58:11Z</dcterms:modified>
</cp:coreProperties>
</file>