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7" r:id="rId2"/>
    <p:sldId id="307" r:id="rId3"/>
    <p:sldId id="308" r:id="rId4"/>
    <p:sldId id="310" r:id="rId5"/>
    <p:sldId id="309" r:id="rId6"/>
    <p:sldId id="312" r:id="rId7"/>
    <p:sldId id="311" r:id="rId8"/>
    <p:sldId id="313" r:id="rId9"/>
    <p:sldId id="314" r:id="rId10"/>
    <p:sldId id="315" r:id="rId11"/>
    <p:sldId id="316" r:id="rId12"/>
    <p:sldId id="317" r:id="rId13"/>
    <p:sldId id="319" r:id="rId14"/>
    <p:sldId id="318" r:id="rId15"/>
    <p:sldId id="321" r:id="rId16"/>
    <p:sldId id="322" r:id="rId17"/>
    <p:sldId id="323" r:id="rId18"/>
    <p:sldId id="324" r:id="rId19"/>
    <p:sldId id="325" r:id="rId20"/>
    <p:sldId id="326" r:id="rId21"/>
    <p:sldId id="327" r:id="rId22"/>
    <p:sldId id="328" r:id="rId23"/>
    <p:sldId id="329" r:id="rId24"/>
    <p:sldId id="330" r:id="rId25"/>
    <p:sldId id="331" r:id="rId26"/>
    <p:sldId id="332" r:id="rId27"/>
    <p:sldId id="335" r:id="rId28"/>
    <p:sldId id="334" r:id="rId29"/>
    <p:sldId id="336" r:id="rId30"/>
    <p:sldId id="333" r:id="rId31"/>
    <p:sldId id="337" r:id="rId32"/>
    <p:sldId id="338" r:id="rId33"/>
    <p:sldId id="290" r:id="rId34"/>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9EBF5"/>
    <a:srgbClr val="D6DCE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0414578-5835-485D-A797-12C6B257B115}" v="11" dt="2023-09-04T04:31:32.037"/>
    <p1510:client id="{E7DA5099-78A1-408B-84DF-074DE53BB9A0}" v="2911" dt="2023-08-31T07:26:23.869"/>
    <p1510:client id="{F70ECEBF-8AD3-43A7-BF35-843D2F9F26F7}" v="22" dt="2023-09-04T05:18:59.643"/>
  </p1510:revLst>
</p1510:revInfo>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中等深淺樣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EB344D84-9AFB-497E-A393-DC336BA19D2E}" styleName="中等深淺樣式 3 - 輔色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F5AB1C69-6EDB-4FF4-983F-18BD219EF322}" styleName="中等深淺樣式 2 - 輔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7AC3CCA-C797-4891-BE02-D94E43425B78}" styleName="中等深淺樣式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202B0CA-FC54-4496-8BCA-5EF66A818D29}" styleName="深色樣式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E8034E78-7F5D-4C2E-B375-FC64B27BC917}" styleName="深色樣式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78" autoAdjust="0"/>
    <p:restoredTop sz="85529" autoAdjust="0"/>
  </p:normalViewPr>
  <p:slideViewPr>
    <p:cSldViewPr snapToGrid="0">
      <p:cViewPr varScale="1">
        <p:scale>
          <a:sx n="95" d="100"/>
          <a:sy n="95" d="100"/>
        </p:scale>
        <p:origin x="1146" y="90"/>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李 適宏" userId="ba70bf4345ae8a18" providerId="Windows Live" clId="Web-{60414578-5835-485D-A797-12C6B257B115}"/>
    <pc:docChg chg="modSld sldOrd">
      <pc:chgData name="李 適宏" userId="ba70bf4345ae8a18" providerId="Windows Live" clId="Web-{60414578-5835-485D-A797-12C6B257B115}" dt="2023-09-04T04:31:32.037" v="10"/>
      <pc:docMkLst>
        <pc:docMk/>
      </pc:docMkLst>
      <pc:sldChg chg="modSp">
        <pc:chgData name="李 適宏" userId="ba70bf4345ae8a18" providerId="Windows Live" clId="Web-{60414578-5835-485D-A797-12C6B257B115}" dt="2023-09-04T04:27:19.961" v="9" actId="20577"/>
        <pc:sldMkLst>
          <pc:docMk/>
          <pc:sldMk cId="3671907888" sldId="258"/>
        </pc:sldMkLst>
        <pc:spChg chg="mod">
          <ac:chgData name="李 適宏" userId="ba70bf4345ae8a18" providerId="Windows Live" clId="Web-{60414578-5835-485D-A797-12C6B257B115}" dt="2023-09-04T04:27:19.961" v="9" actId="20577"/>
          <ac:spMkLst>
            <pc:docMk/>
            <pc:sldMk cId="3671907888" sldId="258"/>
            <ac:spMk id="3" creationId="{2E60A558-83F5-DC4B-E8C9-3EB0801F3EAE}"/>
          </ac:spMkLst>
        </pc:spChg>
      </pc:sldChg>
      <pc:sldChg chg="modSp">
        <pc:chgData name="李 適宏" userId="ba70bf4345ae8a18" providerId="Windows Live" clId="Web-{60414578-5835-485D-A797-12C6B257B115}" dt="2023-09-04T04:26:39.037" v="4" actId="20577"/>
        <pc:sldMkLst>
          <pc:docMk/>
          <pc:sldMk cId="3428300884" sldId="270"/>
        </pc:sldMkLst>
        <pc:spChg chg="mod">
          <ac:chgData name="李 適宏" userId="ba70bf4345ae8a18" providerId="Windows Live" clId="Web-{60414578-5835-485D-A797-12C6B257B115}" dt="2023-09-04T04:26:39.037" v="4" actId="20577"/>
          <ac:spMkLst>
            <pc:docMk/>
            <pc:sldMk cId="3428300884" sldId="270"/>
            <ac:spMk id="3" creationId="{2E60A558-83F5-DC4B-E8C9-3EB0801F3EAE}"/>
          </ac:spMkLst>
        </pc:spChg>
      </pc:sldChg>
      <pc:sldChg chg="ord">
        <pc:chgData name="李 適宏" userId="ba70bf4345ae8a18" providerId="Windows Live" clId="Web-{60414578-5835-485D-A797-12C6B257B115}" dt="2023-09-04T04:31:32.037" v="10"/>
        <pc:sldMkLst>
          <pc:docMk/>
          <pc:sldMk cId="3552292399" sldId="274"/>
        </pc:sldMkLst>
      </pc:sldChg>
    </pc:docChg>
  </pc:docChgLst>
  <pc:docChgLst>
    <pc:chgData name="李 適宏" userId="ba70bf4345ae8a18" providerId="Windows Live" clId="Web-{E7DA5099-78A1-408B-84DF-074DE53BB9A0}"/>
    <pc:docChg chg="addSld delSld modSld sldOrd">
      <pc:chgData name="李 適宏" userId="ba70bf4345ae8a18" providerId="Windows Live" clId="Web-{E7DA5099-78A1-408B-84DF-074DE53BB9A0}" dt="2023-08-31T07:26:23.869" v="2559" actId="20577"/>
      <pc:docMkLst>
        <pc:docMk/>
      </pc:docMkLst>
      <pc:sldChg chg="modSp modTransition">
        <pc:chgData name="李 適宏" userId="ba70bf4345ae8a18" providerId="Windows Live" clId="Web-{E7DA5099-78A1-408B-84DF-074DE53BB9A0}" dt="2023-08-31T07:19:27.153" v="2517"/>
        <pc:sldMkLst>
          <pc:docMk/>
          <pc:sldMk cId="2067857472" sldId="257"/>
        </pc:sldMkLst>
        <pc:spChg chg="mod">
          <ac:chgData name="李 適宏" userId="ba70bf4345ae8a18" providerId="Windows Live" clId="Web-{E7DA5099-78A1-408B-84DF-074DE53BB9A0}" dt="2023-08-30T09:50:44.315" v="7" actId="20577"/>
          <ac:spMkLst>
            <pc:docMk/>
            <pc:sldMk cId="2067857472" sldId="257"/>
            <ac:spMk id="2" creationId="{CC7901A9-EC42-0349-C42C-1EF1F72BF040}"/>
          </ac:spMkLst>
        </pc:spChg>
        <pc:spChg chg="mod">
          <ac:chgData name="李 適宏" userId="ba70bf4345ae8a18" providerId="Windows Live" clId="Web-{E7DA5099-78A1-408B-84DF-074DE53BB9A0}" dt="2023-08-30T09:51:59.990" v="17" actId="20577"/>
          <ac:spMkLst>
            <pc:docMk/>
            <pc:sldMk cId="2067857472" sldId="257"/>
            <ac:spMk id="3" creationId="{54DBE6CB-9CF8-48E7-B831-C6B10B6C080F}"/>
          </ac:spMkLst>
        </pc:spChg>
        <pc:spChg chg="mod">
          <ac:chgData name="李 適宏" userId="ba70bf4345ae8a18" providerId="Windows Live" clId="Web-{E7DA5099-78A1-408B-84DF-074DE53BB9A0}" dt="2023-08-30T09:56:00.011" v="36" actId="20577"/>
          <ac:spMkLst>
            <pc:docMk/>
            <pc:sldMk cId="2067857472" sldId="257"/>
            <ac:spMk id="4" creationId="{272805CA-C188-EA0E-0232-5E39FC11B582}"/>
          </ac:spMkLst>
        </pc:spChg>
      </pc:sldChg>
      <pc:sldChg chg="modSp modTransition">
        <pc:chgData name="李 適宏" userId="ba70bf4345ae8a18" providerId="Windows Live" clId="Web-{E7DA5099-78A1-408B-84DF-074DE53BB9A0}" dt="2023-08-31T07:24:26.568" v="2550" actId="20577"/>
        <pc:sldMkLst>
          <pc:docMk/>
          <pc:sldMk cId="3671907888" sldId="258"/>
        </pc:sldMkLst>
        <pc:spChg chg="mod">
          <ac:chgData name="李 適宏" userId="ba70bf4345ae8a18" providerId="Windows Live" clId="Web-{E7DA5099-78A1-408B-84DF-074DE53BB9A0}" dt="2023-08-31T07:24:26.568" v="2550" actId="20577"/>
          <ac:spMkLst>
            <pc:docMk/>
            <pc:sldMk cId="3671907888" sldId="258"/>
            <ac:spMk id="3" creationId="{2E60A558-83F5-DC4B-E8C9-3EB0801F3EAE}"/>
          </ac:spMkLst>
        </pc:spChg>
      </pc:sldChg>
      <pc:sldChg chg="modSp del">
        <pc:chgData name="李 適宏" userId="ba70bf4345ae8a18" providerId="Windows Live" clId="Web-{E7DA5099-78A1-408B-84DF-074DE53BB9A0}" dt="2023-08-31T07:19:04.762" v="2516"/>
        <pc:sldMkLst>
          <pc:docMk/>
          <pc:sldMk cId="3664592898" sldId="269"/>
        </pc:sldMkLst>
        <pc:spChg chg="mod">
          <ac:chgData name="李 適宏" userId="ba70bf4345ae8a18" providerId="Windows Live" clId="Web-{E7DA5099-78A1-408B-84DF-074DE53BB9A0}" dt="2023-08-31T07:18:55.121" v="2515" actId="20577"/>
          <ac:spMkLst>
            <pc:docMk/>
            <pc:sldMk cId="3664592898" sldId="269"/>
            <ac:spMk id="3" creationId="{09049979-F5A7-6534-10C1-F736244053A9}"/>
          </ac:spMkLst>
        </pc:spChg>
      </pc:sldChg>
      <pc:sldChg chg="modSp modTransition">
        <pc:chgData name="李 適宏" userId="ba70bf4345ae8a18" providerId="Windows Live" clId="Web-{E7DA5099-78A1-408B-84DF-074DE53BB9A0}" dt="2023-08-31T07:25:13.742" v="2557" actId="20577"/>
        <pc:sldMkLst>
          <pc:docMk/>
          <pc:sldMk cId="3428300884" sldId="270"/>
        </pc:sldMkLst>
        <pc:spChg chg="mod">
          <ac:chgData name="李 適宏" userId="ba70bf4345ae8a18" providerId="Windows Live" clId="Web-{E7DA5099-78A1-408B-84DF-074DE53BB9A0}" dt="2023-08-31T07:25:13.742" v="2557" actId="20577"/>
          <ac:spMkLst>
            <pc:docMk/>
            <pc:sldMk cId="3428300884" sldId="270"/>
            <ac:spMk id="3" creationId="{2E60A558-83F5-DC4B-E8C9-3EB0801F3EAE}"/>
          </ac:spMkLst>
        </pc:spChg>
      </pc:sldChg>
      <pc:sldChg chg="addSp delSp modSp new modNotes">
        <pc:chgData name="李 適宏" userId="ba70bf4345ae8a18" providerId="Windows Live" clId="Web-{E7DA5099-78A1-408B-84DF-074DE53BB9A0}" dt="2023-08-31T07:23:07.363" v="2522"/>
        <pc:sldMkLst>
          <pc:docMk/>
          <pc:sldMk cId="1196738268" sldId="271"/>
        </pc:sldMkLst>
        <pc:spChg chg="mod">
          <ac:chgData name="李 適宏" userId="ba70bf4345ae8a18" providerId="Windows Live" clId="Web-{E7DA5099-78A1-408B-84DF-074DE53BB9A0}" dt="2023-08-30T11:08:30.829" v="81" actId="20577"/>
          <ac:spMkLst>
            <pc:docMk/>
            <pc:sldMk cId="1196738268" sldId="271"/>
            <ac:spMk id="2" creationId="{714A1471-B659-9AFA-9FB7-C296825199DF}"/>
          </ac:spMkLst>
        </pc:spChg>
        <pc:spChg chg="mod">
          <ac:chgData name="李 適宏" userId="ba70bf4345ae8a18" providerId="Windows Live" clId="Web-{E7DA5099-78A1-408B-84DF-074DE53BB9A0}" dt="2023-08-30T11:23:34.912" v="208" actId="20577"/>
          <ac:spMkLst>
            <pc:docMk/>
            <pc:sldMk cId="1196738268" sldId="271"/>
            <ac:spMk id="3" creationId="{BB23D789-6263-68FE-1828-B082C1D4C87F}"/>
          </ac:spMkLst>
        </pc:spChg>
        <pc:spChg chg="add del mod">
          <ac:chgData name="李 適宏" userId="ba70bf4345ae8a18" providerId="Windows Live" clId="Web-{E7DA5099-78A1-408B-84DF-074DE53BB9A0}" dt="2023-08-31T07:23:06.441" v="2521"/>
          <ac:spMkLst>
            <pc:docMk/>
            <pc:sldMk cId="1196738268" sldId="271"/>
            <ac:spMk id="4" creationId="{634F2545-DE7D-59B6-0CD0-FEC5C2642F0D}"/>
          </ac:spMkLst>
        </pc:spChg>
        <pc:spChg chg="add mod">
          <ac:chgData name="李 適宏" userId="ba70bf4345ae8a18" providerId="Windows Live" clId="Web-{E7DA5099-78A1-408B-84DF-074DE53BB9A0}" dt="2023-08-31T07:23:07.363" v="2522"/>
          <ac:spMkLst>
            <pc:docMk/>
            <pc:sldMk cId="1196738268" sldId="271"/>
            <ac:spMk id="6" creationId="{E11BD203-F3E3-C11F-86C8-9E21F0E172C7}"/>
          </ac:spMkLst>
        </pc:spChg>
        <pc:picChg chg="add del mod">
          <ac:chgData name="李 適宏" userId="ba70bf4345ae8a18" providerId="Windows Live" clId="Web-{E7DA5099-78A1-408B-84DF-074DE53BB9A0}" dt="2023-08-30T11:11:19.630" v="107"/>
          <ac:picMkLst>
            <pc:docMk/>
            <pc:sldMk cId="1196738268" sldId="271"/>
            <ac:picMk id="4" creationId="{804AC9F9-0CD1-C557-D554-94CE053E334C}"/>
          </ac:picMkLst>
        </pc:picChg>
        <pc:picChg chg="add mod">
          <ac:chgData name="李 適宏" userId="ba70bf4345ae8a18" providerId="Windows Live" clId="Web-{E7DA5099-78A1-408B-84DF-074DE53BB9A0}" dt="2023-08-30T11:12:20.115" v="111" actId="1076"/>
          <ac:picMkLst>
            <pc:docMk/>
            <pc:sldMk cId="1196738268" sldId="271"/>
            <ac:picMk id="5" creationId="{080D0FF3-29DD-DCF0-135A-09ABBF2E9829}"/>
          </ac:picMkLst>
        </pc:picChg>
      </pc:sldChg>
      <pc:sldChg chg="addSp delSp modSp new">
        <pc:chgData name="李 適宏" userId="ba70bf4345ae8a18" providerId="Windows Live" clId="Web-{E7DA5099-78A1-408B-84DF-074DE53BB9A0}" dt="2023-08-31T07:23:12.519" v="2523"/>
        <pc:sldMkLst>
          <pc:docMk/>
          <pc:sldMk cId="3110931882" sldId="272"/>
        </pc:sldMkLst>
        <pc:spChg chg="mod">
          <ac:chgData name="李 適宏" userId="ba70bf4345ae8a18" providerId="Windows Live" clId="Web-{E7DA5099-78A1-408B-84DF-074DE53BB9A0}" dt="2023-08-30T11:24:07.913" v="225" actId="20577"/>
          <ac:spMkLst>
            <pc:docMk/>
            <pc:sldMk cId="3110931882" sldId="272"/>
            <ac:spMk id="2" creationId="{54FBA7F6-8A44-6BC2-C112-79F7BCAF0400}"/>
          </ac:spMkLst>
        </pc:spChg>
        <pc:spChg chg="del">
          <ac:chgData name="李 適宏" userId="ba70bf4345ae8a18" providerId="Windows Live" clId="Web-{E7DA5099-78A1-408B-84DF-074DE53BB9A0}" dt="2023-08-30T11:35:05.131" v="226"/>
          <ac:spMkLst>
            <pc:docMk/>
            <pc:sldMk cId="3110931882" sldId="272"/>
            <ac:spMk id="3" creationId="{12799C6B-A928-A441-5D1D-6BAB4CDA6B60}"/>
          </ac:spMkLst>
        </pc:spChg>
        <pc:spChg chg="add mod">
          <ac:chgData name="李 適宏" userId="ba70bf4345ae8a18" providerId="Windows Live" clId="Web-{E7DA5099-78A1-408B-84DF-074DE53BB9A0}" dt="2023-08-31T07:23:12.519" v="2523"/>
          <ac:spMkLst>
            <pc:docMk/>
            <pc:sldMk cId="3110931882" sldId="272"/>
            <ac:spMk id="3" creationId="{39F43FE4-649D-A30D-F15B-BC859062ED8E}"/>
          </ac:spMkLst>
        </pc:spChg>
        <pc:spChg chg="add mod">
          <ac:chgData name="李 適宏" userId="ba70bf4345ae8a18" providerId="Windows Live" clId="Web-{E7DA5099-78A1-408B-84DF-074DE53BB9A0}" dt="2023-08-30T12:40:57.912" v="373" actId="20577"/>
          <ac:spMkLst>
            <pc:docMk/>
            <pc:sldMk cId="3110931882" sldId="272"/>
            <ac:spMk id="5" creationId="{384F1F5F-5F06-AAE2-AC0F-0AC1575C90F4}"/>
          </ac:spMkLst>
        </pc:spChg>
        <pc:spChg chg="add mod">
          <ac:chgData name="李 適宏" userId="ba70bf4345ae8a18" providerId="Windows Live" clId="Web-{E7DA5099-78A1-408B-84DF-074DE53BB9A0}" dt="2023-08-30T12:27:47.810" v="317" actId="1076"/>
          <ac:spMkLst>
            <pc:docMk/>
            <pc:sldMk cId="3110931882" sldId="272"/>
            <ac:spMk id="6" creationId="{74604AC9-0E71-854D-B06A-0AE291917F90}"/>
          </ac:spMkLst>
        </pc:spChg>
        <pc:spChg chg="add del mod">
          <ac:chgData name="李 適宏" userId="ba70bf4345ae8a18" providerId="Windows Live" clId="Web-{E7DA5099-78A1-408B-84DF-074DE53BB9A0}" dt="2023-08-30T11:39:15.043" v="275"/>
          <ac:spMkLst>
            <pc:docMk/>
            <pc:sldMk cId="3110931882" sldId="272"/>
            <ac:spMk id="8" creationId="{897DCAF1-1538-888B-49C6-DF2645F3105F}"/>
          </ac:spMkLst>
        </pc:spChg>
        <pc:picChg chg="add del mod ord">
          <ac:chgData name="李 適宏" userId="ba70bf4345ae8a18" providerId="Windows Live" clId="Web-{E7DA5099-78A1-408B-84DF-074DE53BB9A0}" dt="2023-08-30T11:39:13.762" v="274"/>
          <ac:picMkLst>
            <pc:docMk/>
            <pc:sldMk cId="3110931882" sldId="272"/>
            <ac:picMk id="4" creationId="{20C506AE-7AFF-84D0-241C-9C12D4B5104B}"/>
          </ac:picMkLst>
        </pc:picChg>
        <pc:picChg chg="add mod ord">
          <ac:chgData name="李 適宏" userId="ba70bf4345ae8a18" providerId="Windows Live" clId="Web-{E7DA5099-78A1-408B-84DF-074DE53BB9A0}" dt="2023-08-30T11:40:40.529" v="293" actId="1076"/>
          <ac:picMkLst>
            <pc:docMk/>
            <pc:sldMk cId="3110931882" sldId="272"/>
            <ac:picMk id="9" creationId="{8073A0C4-4503-13E4-6ED3-879BE34D695B}"/>
          </ac:picMkLst>
        </pc:picChg>
        <pc:picChg chg="add mod">
          <ac:chgData name="李 適宏" userId="ba70bf4345ae8a18" providerId="Windows Live" clId="Web-{E7DA5099-78A1-408B-84DF-074DE53BB9A0}" dt="2023-08-30T12:28:59.359" v="331" actId="1076"/>
          <ac:picMkLst>
            <pc:docMk/>
            <pc:sldMk cId="3110931882" sldId="272"/>
            <ac:picMk id="10" creationId="{7330CB98-7BB0-E390-137A-91A7077C8187}"/>
          </ac:picMkLst>
        </pc:picChg>
      </pc:sldChg>
      <pc:sldChg chg="addSp delSp modSp new ord">
        <pc:chgData name="李 適宏" userId="ba70bf4345ae8a18" providerId="Windows Live" clId="Web-{E7DA5099-78A1-408B-84DF-074DE53BB9A0}" dt="2023-08-31T07:23:23.129" v="2541"/>
        <pc:sldMkLst>
          <pc:docMk/>
          <pc:sldMk cId="1551935164" sldId="273"/>
        </pc:sldMkLst>
        <pc:spChg chg="mod">
          <ac:chgData name="李 適宏" userId="ba70bf4345ae8a18" providerId="Windows Live" clId="Web-{E7DA5099-78A1-408B-84DF-074DE53BB9A0}" dt="2023-08-30T12:33:19.726" v="344" actId="20577"/>
          <ac:spMkLst>
            <pc:docMk/>
            <pc:sldMk cId="1551935164" sldId="273"/>
            <ac:spMk id="2" creationId="{586E7B9E-57DC-CBEB-89A8-BAB4955671D3}"/>
          </ac:spMkLst>
        </pc:spChg>
        <pc:spChg chg="add del mod">
          <ac:chgData name="李 適宏" userId="ba70bf4345ae8a18" providerId="Windows Live" clId="Web-{E7DA5099-78A1-408B-84DF-074DE53BB9A0}" dt="2023-08-30T12:27:55.201" v="320"/>
          <ac:spMkLst>
            <pc:docMk/>
            <pc:sldMk cId="1551935164" sldId="273"/>
            <ac:spMk id="3" creationId="{71F32AE9-BD79-625B-809D-90E1D46A9DCC}"/>
          </ac:spMkLst>
        </pc:spChg>
        <pc:spChg chg="add mod">
          <ac:chgData name="李 適宏" userId="ba70bf4345ae8a18" providerId="Windows Live" clId="Web-{E7DA5099-78A1-408B-84DF-074DE53BB9A0}" dt="2023-08-31T07:23:23.129" v="2541"/>
          <ac:spMkLst>
            <pc:docMk/>
            <pc:sldMk cId="1551935164" sldId="273"/>
            <ac:spMk id="3" creationId="{BF74973F-E3B6-DDD4-C893-02C5039B2550}"/>
          </ac:spMkLst>
        </pc:spChg>
        <pc:spChg chg="del">
          <ac:chgData name="李 適宏" userId="ba70bf4345ae8a18" providerId="Windows Live" clId="Web-{E7DA5099-78A1-408B-84DF-074DE53BB9A0}" dt="2023-08-30T11:39:55.294" v="278"/>
          <ac:spMkLst>
            <pc:docMk/>
            <pc:sldMk cId="1551935164" sldId="273"/>
            <ac:spMk id="3" creationId="{CD4351F0-137F-6239-55F6-4D76C8E6A942}"/>
          </ac:spMkLst>
        </pc:spChg>
        <pc:spChg chg="add del mod">
          <ac:chgData name="李 適宏" userId="ba70bf4345ae8a18" providerId="Windows Live" clId="Web-{E7DA5099-78A1-408B-84DF-074DE53BB9A0}" dt="2023-08-30T12:27:32.169" v="315"/>
          <ac:spMkLst>
            <pc:docMk/>
            <pc:sldMk cId="1551935164" sldId="273"/>
            <ac:spMk id="6" creationId="{B3826738-D20A-4EE0-70C8-E17CB48C9D3C}"/>
          </ac:spMkLst>
        </pc:spChg>
        <pc:spChg chg="add mod">
          <ac:chgData name="李 適宏" userId="ba70bf4345ae8a18" providerId="Windows Live" clId="Web-{E7DA5099-78A1-408B-84DF-074DE53BB9A0}" dt="2023-08-30T12:40:39.208" v="369" actId="20577"/>
          <ac:spMkLst>
            <pc:docMk/>
            <pc:sldMk cId="1551935164" sldId="273"/>
            <ac:spMk id="7" creationId="{7B70283C-D4CF-1F44-716D-03B304C2249A}"/>
          </ac:spMkLst>
        </pc:spChg>
        <pc:spChg chg="add mod">
          <ac:chgData name="李 適宏" userId="ba70bf4345ae8a18" providerId="Windows Live" clId="Web-{E7DA5099-78A1-408B-84DF-074DE53BB9A0}" dt="2023-08-30T12:40:44.817" v="370" actId="20577"/>
          <ac:spMkLst>
            <pc:docMk/>
            <pc:sldMk cId="1551935164" sldId="273"/>
            <ac:spMk id="9" creationId="{642B57A3-6253-FD80-BA86-C5EC45DB1705}"/>
          </ac:spMkLst>
        </pc:spChg>
        <pc:picChg chg="add del mod ord">
          <ac:chgData name="李 適宏" userId="ba70bf4345ae8a18" providerId="Windows Live" clId="Web-{E7DA5099-78A1-408B-84DF-074DE53BB9A0}" dt="2023-08-30T11:39:56.997" v="279"/>
          <ac:picMkLst>
            <pc:docMk/>
            <pc:sldMk cId="1551935164" sldId="273"/>
            <ac:picMk id="4" creationId="{A62D658F-7C38-CF0E-1888-A7686B01785B}"/>
          </ac:picMkLst>
        </pc:picChg>
        <pc:picChg chg="add del mod">
          <ac:chgData name="李 適宏" userId="ba70bf4345ae8a18" providerId="Windows Live" clId="Web-{E7DA5099-78A1-408B-84DF-074DE53BB9A0}" dt="2023-08-30T12:28:12.217" v="325"/>
          <ac:picMkLst>
            <pc:docMk/>
            <pc:sldMk cId="1551935164" sldId="273"/>
            <ac:picMk id="4" creationId="{C686695A-5C23-33FF-2152-A018B98C31F6}"/>
          </ac:picMkLst>
        </pc:picChg>
        <pc:picChg chg="add del mod">
          <ac:chgData name="李 適宏" userId="ba70bf4345ae8a18" providerId="Windows Live" clId="Web-{E7DA5099-78A1-408B-84DF-074DE53BB9A0}" dt="2023-08-30T12:34:08.212" v="353"/>
          <ac:picMkLst>
            <pc:docMk/>
            <pc:sldMk cId="1551935164" sldId="273"/>
            <ac:picMk id="5" creationId="{C5EBC955-CFAA-9004-9472-6E9370FE16DE}"/>
          </ac:picMkLst>
        </pc:picChg>
        <pc:picChg chg="add del mod">
          <ac:chgData name="李 適宏" userId="ba70bf4345ae8a18" providerId="Windows Live" clId="Web-{E7DA5099-78A1-408B-84DF-074DE53BB9A0}" dt="2023-08-30T12:34:08.509" v="354"/>
          <ac:picMkLst>
            <pc:docMk/>
            <pc:sldMk cId="1551935164" sldId="273"/>
            <ac:picMk id="8" creationId="{D6E5D283-BF59-6B40-1E21-1923DDC26443}"/>
          </ac:picMkLst>
        </pc:picChg>
        <pc:picChg chg="add mod">
          <ac:chgData name="李 適宏" userId="ba70bf4345ae8a18" providerId="Windows Live" clId="Web-{E7DA5099-78A1-408B-84DF-074DE53BB9A0}" dt="2023-08-30T12:36:11.919" v="358" actId="1076"/>
          <ac:picMkLst>
            <pc:docMk/>
            <pc:sldMk cId="1551935164" sldId="273"/>
            <ac:picMk id="10" creationId="{0A853D1A-5AA9-E382-60A2-92187BA88AF4}"/>
          </ac:picMkLst>
        </pc:picChg>
        <pc:picChg chg="add mod">
          <ac:chgData name="李 適宏" userId="ba70bf4345ae8a18" providerId="Windows Live" clId="Web-{E7DA5099-78A1-408B-84DF-074DE53BB9A0}" dt="2023-08-30T12:40:28.520" v="368" actId="1076"/>
          <ac:picMkLst>
            <pc:docMk/>
            <pc:sldMk cId="1551935164" sldId="273"/>
            <ac:picMk id="11" creationId="{CF88C92D-8DC9-8A55-B97C-4ED72EB2789F}"/>
          </ac:picMkLst>
        </pc:picChg>
      </pc:sldChg>
      <pc:sldChg chg="modSp new del">
        <pc:chgData name="李 適宏" userId="ba70bf4345ae8a18" providerId="Windows Live" clId="Web-{E7DA5099-78A1-408B-84DF-074DE53BB9A0}" dt="2023-08-30T12:33:27.164" v="345"/>
        <pc:sldMkLst>
          <pc:docMk/>
          <pc:sldMk cId="225342217" sldId="274"/>
        </pc:sldMkLst>
        <pc:spChg chg="mod">
          <ac:chgData name="李 適宏" userId="ba70bf4345ae8a18" providerId="Windows Live" clId="Web-{E7DA5099-78A1-408B-84DF-074DE53BB9A0}" dt="2023-08-30T12:33:06.882" v="343" actId="20577"/>
          <ac:spMkLst>
            <pc:docMk/>
            <pc:sldMk cId="225342217" sldId="274"/>
            <ac:spMk id="2" creationId="{6B4936EE-B8B0-5E65-CBD2-D9F303D20049}"/>
          </ac:spMkLst>
        </pc:spChg>
      </pc:sldChg>
      <pc:sldChg chg="addSp modSp add ord replId">
        <pc:chgData name="李 適宏" userId="ba70bf4345ae8a18" providerId="Windows Live" clId="Web-{E7DA5099-78A1-408B-84DF-074DE53BB9A0}" dt="2023-08-31T07:23:23.129" v="2540"/>
        <pc:sldMkLst>
          <pc:docMk/>
          <pc:sldMk cId="3552292399" sldId="274"/>
        </pc:sldMkLst>
        <pc:spChg chg="add mod">
          <ac:chgData name="李 適宏" userId="ba70bf4345ae8a18" providerId="Windows Live" clId="Web-{E7DA5099-78A1-408B-84DF-074DE53BB9A0}" dt="2023-08-31T07:23:23.129" v="2540"/>
          <ac:spMkLst>
            <pc:docMk/>
            <pc:sldMk cId="3552292399" sldId="274"/>
            <ac:spMk id="3" creationId="{8A139FA2-7E2C-5C5B-0677-F6275AE3FAE2}"/>
          </ac:spMkLst>
        </pc:spChg>
        <pc:spChg chg="mod">
          <ac:chgData name="李 適宏" userId="ba70bf4345ae8a18" providerId="Windows Live" clId="Web-{E7DA5099-78A1-408B-84DF-074DE53BB9A0}" dt="2023-08-30T12:40:48.927" v="371" actId="20577"/>
          <ac:spMkLst>
            <pc:docMk/>
            <pc:sldMk cId="3552292399" sldId="274"/>
            <ac:spMk id="7" creationId="{7B70283C-D4CF-1F44-716D-03B304C2249A}"/>
          </ac:spMkLst>
        </pc:spChg>
        <pc:spChg chg="mod">
          <ac:chgData name="李 適宏" userId="ba70bf4345ae8a18" providerId="Windows Live" clId="Web-{E7DA5099-78A1-408B-84DF-074DE53BB9A0}" dt="2023-08-30T12:40:52.318" v="372" actId="20577"/>
          <ac:spMkLst>
            <pc:docMk/>
            <pc:sldMk cId="3552292399" sldId="274"/>
            <ac:spMk id="9" creationId="{642B57A3-6253-FD80-BA86-C5EC45DB1705}"/>
          </ac:spMkLst>
        </pc:spChg>
      </pc:sldChg>
      <pc:sldChg chg="addSp delSp modSp add replId">
        <pc:chgData name="李 適宏" userId="ba70bf4345ae8a18" providerId="Windows Live" clId="Web-{E7DA5099-78A1-408B-84DF-074DE53BB9A0}" dt="2023-08-31T07:23:22.926" v="2525"/>
        <pc:sldMkLst>
          <pc:docMk/>
          <pc:sldMk cId="4084616550" sldId="275"/>
        </pc:sldMkLst>
        <pc:spChg chg="add mod">
          <ac:chgData name="李 適宏" userId="ba70bf4345ae8a18" providerId="Windows Live" clId="Web-{E7DA5099-78A1-408B-84DF-074DE53BB9A0}" dt="2023-08-31T07:23:22.926" v="2525"/>
          <ac:spMkLst>
            <pc:docMk/>
            <pc:sldMk cId="4084616550" sldId="275"/>
            <ac:spMk id="5" creationId="{6FAE04C4-35A8-4F06-8FC5-2899B7014F78}"/>
          </ac:spMkLst>
        </pc:spChg>
        <pc:spChg chg="mod">
          <ac:chgData name="李 適宏" userId="ba70bf4345ae8a18" providerId="Windows Live" clId="Web-{E7DA5099-78A1-408B-84DF-074DE53BB9A0}" dt="2023-08-30T12:46:11.811" v="379" actId="20577"/>
          <ac:spMkLst>
            <pc:docMk/>
            <pc:sldMk cId="4084616550" sldId="275"/>
            <ac:spMk id="7" creationId="{7B70283C-D4CF-1F44-716D-03B304C2249A}"/>
          </ac:spMkLst>
        </pc:spChg>
        <pc:spChg chg="mod">
          <ac:chgData name="李 適宏" userId="ba70bf4345ae8a18" providerId="Windows Live" clId="Web-{E7DA5099-78A1-408B-84DF-074DE53BB9A0}" dt="2023-08-30T12:46:27.296" v="383" actId="20577"/>
          <ac:spMkLst>
            <pc:docMk/>
            <pc:sldMk cId="4084616550" sldId="275"/>
            <ac:spMk id="9" creationId="{642B57A3-6253-FD80-BA86-C5EC45DB1705}"/>
          </ac:spMkLst>
        </pc:spChg>
        <pc:picChg chg="add mod">
          <ac:chgData name="李 適宏" userId="ba70bf4345ae8a18" providerId="Windows Live" clId="Web-{E7DA5099-78A1-408B-84DF-074DE53BB9A0}" dt="2023-08-30T20:39:45.504" v="1795" actId="1076"/>
          <ac:picMkLst>
            <pc:docMk/>
            <pc:sldMk cId="4084616550" sldId="275"/>
            <ac:picMk id="3" creationId="{AF46341E-6136-CD40-DA84-CE90AC9A2A39}"/>
          </ac:picMkLst>
        </pc:picChg>
        <pc:picChg chg="add mod">
          <ac:chgData name="李 適宏" userId="ba70bf4345ae8a18" providerId="Windows Live" clId="Web-{E7DA5099-78A1-408B-84DF-074DE53BB9A0}" dt="2023-08-30T12:49:53.521" v="392" actId="1076"/>
          <ac:picMkLst>
            <pc:docMk/>
            <pc:sldMk cId="4084616550" sldId="275"/>
            <ac:picMk id="4" creationId="{56DD295D-F342-2168-632F-290BF055947C}"/>
          </ac:picMkLst>
        </pc:picChg>
        <pc:picChg chg="del">
          <ac:chgData name="李 適宏" userId="ba70bf4345ae8a18" providerId="Windows Live" clId="Web-{E7DA5099-78A1-408B-84DF-074DE53BB9A0}" dt="2023-08-30T12:45:57.295" v="376"/>
          <ac:picMkLst>
            <pc:docMk/>
            <pc:sldMk cId="4084616550" sldId="275"/>
            <ac:picMk id="10" creationId="{0A853D1A-5AA9-E382-60A2-92187BA88AF4}"/>
          </ac:picMkLst>
        </pc:picChg>
        <pc:picChg chg="del">
          <ac:chgData name="李 適宏" userId="ba70bf4345ae8a18" providerId="Windows Live" clId="Web-{E7DA5099-78A1-408B-84DF-074DE53BB9A0}" dt="2023-08-30T12:45:45.951" v="375"/>
          <ac:picMkLst>
            <pc:docMk/>
            <pc:sldMk cId="4084616550" sldId="275"/>
            <ac:picMk id="11" creationId="{CF88C92D-8DC9-8A55-B97C-4ED72EB2789F}"/>
          </ac:picMkLst>
        </pc:picChg>
        <pc:cxnChg chg="add mod">
          <ac:chgData name="李 適宏" userId="ba70bf4345ae8a18" providerId="Windows Live" clId="Web-{E7DA5099-78A1-408B-84DF-074DE53BB9A0}" dt="2023-08-30T20:48:34.579" v="1892" actId="1076"/>
          <ac:cxnSpMkLst>
            <pc:docMk/>
            <pc:sldMk cId="4084616550" sldId="275"/>
            <ac:cxnSpMk id="6" creationId="{E61B31FE-B5A6-2D60-AF0B-2019933CD9BC}"/>
          </ac:cxnSpMkLst>
        </pc:cxnChg>
        <pc:cxnChg chg="add mod">
          <ac:chgData name="李 適宏" userId="ba70bf4345ae8a18" providerId="Windows Live" clId="Web-{E7DA5099-78A1-408B-84DF-074DE53BB9A0}" dt="2023-08-30T20:48:41.736" v="1895" actId="14100"/>
          <ac:cxnSpMkLst>
            <pc:docMk/>
            <pc:sldMk cId="4084616550" sldId="275"/>
            <ac:cxnSpMk id="10" creationId="{D0AB796D-9176-F1B0-1104-0F80EAC66D6B}"/>
          </ac:cxnSpMkLst>
        </pc:cxnChg>
      </pc:sldChg>
      <pc:sldChg chg="del">
        <pc:chgData name="李 適宏" userId="ba70bf4345ae8a18" providerId="Windows Live" clId="Web-{E7DA5099-78A1-408B-84DF-074DE53BB9A0}" dt="2023-08-30T09:56:24.434" v="46"/>
        <pc:sldMkLst>
          <pc:docMk/>
          <pc:sldMk cId="976314453" sldId="276"/>
        </pc:sldMkLst>
      </pc:sldChg>
      <pc:sldChg chg="addSp delSp modSp add replId">
        <pc:chgData name="李 適宏" userId="ba70bf4345ae8a18" providerId="Windows Live" clId="Web-{E7DA5099-78A1-408B-84DF-074DE53BB9A0}" dt="2023-08-31T07:23:22.926" v="2526"/>
        <pc:sldMkLst>
          <pc:docMk/>
          <pc:sldMk cId="1644202037" sldId="276"/>
        </pc:sldMkLst>
        <pc:spChg chg="add mod">
          <ac:chgData name="李 適宏" userId="ba70bf4345ae8a18" providerId="Windows Live" clId="Web-{E7DA5099-78A1-408B-84DF-074DE53BB9A0}" dt="2023-08-31T07:23:22.926" v="2526"/>
          <ac:spMkLst>
            <pc:docMk/>
            <pc:sldMk cId="1644202037" sldId="276"/>
            <ac:spMk id="3" creationId="{B4A54FD1-341D-5662-D4FA-A44C40142FE9}"/>
          </ac:spMkLst>
        </pc:spChg>
        <pc:spChg chg="mod">
          <ac:chgData name="李 適宏" userId="ba70bf4345ae8a18" providerId="Windows Live" clId="Web-{E7DA5099-78A1-408B-84DF-074DE53BB9A0}" dt="2023-08-30T12:50:11.006" v="397" actId="20577"/>
          <ac:spMkLst>
            <pc:docMk/>
            <pc:sldMk cId="1644202037" sldId="276"/>
            <ac:spMk id="7" creationId="{7B70283C-D4CF-1F44-716D-03B304C2249A}"/>
          </ac:spMkLst>
        </pc:spChg>
        <pc:spChg chg="mod">
          <ac:chgData name="李 適宏" userId="ba70bf4345ae8a18" providerId="Windows Live" clId="Web-{E7DA5099-78A1-408B-84DF-074DE53BB9A0}" dt="2023-08-30T12:50:19.256" v="399" actId="20577"/>
          <ac:spMkLst>
            <pc:docMk/>
            <pc:sldMk cId="1644202037" sldId="276"/>
            <ac:spMk id="9" creationId="{642B57A3-6253-FD80-BA86-C5EC45DB1705}"/>
          </ac:spMkLst>
        </pc:spChg>
        <pc:picChg chg="del">
          <ac:chgData name="李 適宏" userId="ba70bf4345ae8a18" providerId="Windows Live" clId="Web-{E7DA5099-78A1-408B-84DF-074DE53BB9A0}" dt="2023-08-30T12:50:04.318" v="394"/>
          <ac:picMkLst>
            <pc:docMk/>
            <pc:sldMk cId="1644202037" sldId="276"/>
            <ac:picMk id="3" creationId="{AF46341E-6136-CD40-DA84-CE90AC9A2A39}"/>
          </ac:picMkLst>
        </pc:picChg>
        <pc:picChg chg="del">
          <ac:chgData name="李 適宏" userId="ba70bf4345ae8a18" providerId="Windows Live" clId="Web-{E7DA5099-78A1-408B-84DF-074DE53BB9A0}" dt="2023-08-30T12:50:04.959" v="395"/>
          <ac:picMkLst>
            <pc:docMk/>
            <pc:sldMk cId="1644202037" sldId="276"/>
            <ac:picMk id="4" creationId="{56DD295D-F342-2168-632F-290BF055947C}"/>
          </ac:picMkLst>
        </pc:picChg>
        <pc:picChg chg="add mod">
          <ac:chgData name="李 適宏" userId="ba70bf4345ae8a18" providerId="Windows Live" clId="Web-{E7DA5099-78A1-408B-84DF-074DE53BB9A0}" dt="2023-08-30T12:53:10.917" v="402" actId="14100"/>
          <ac:picMkLst>
            <pc:docMk/>
            <pc:sldMk cId="1644202037" sldId="276"/>
            <ac:picMk id="5" creationId="{BD25DD76-FF56-5B83-29AA-A8A5C3CD9172}"/>
          </ac:picMkLst>
        </pc:picChg>
        <pc:picChg chg="add mod">
          <ac:chgData name="李 適宏" userId="ba70bf4345ae8a18" providerId="Windows Live" clId="Web-{E7DA5099-78A1-408B-84DF-074DE53BB9A0}" dt="2023-08-30T12:55:01.170" v="407" actId="1076"/>
          <ac:picMkLst>
            <pc:docMk/>
            <pc:sldMk cId="1644202037" sldId="276"/>
            <ac:picMk id="6" creationId="{586B9764-7AFF-2A7D-C0F9-9F9B3BCED405}"/>
          </ac:picMkLst>
        </pc:picChg>
        <pc:cxnChg chg="add mod">
          <ac:chgData name="李 適宏" userId="ba70bf4345ae8a18" providerId="Windows Live" clId="Web-{E7DA5099-78A1-408B-84DF-074DE53BB9A0}" dt="2023-08-30T20:48:18.360" v="1887" actId="14100"/>
          <ac:cxnSpMkLst>
            <pc:docMk/>
            <pc:sldMk cId="1644202037" sldId="276"/>
            <ac:cxnSpMk id="4" creationId="{1314AD16-A450-867F-CDE8-52C82295DC4A}"/>
          </ac:cxnSpMkLst>
        </pc:cxnChg>
        <pc:cxnChg chg="add mod">
          <ac:chgData name="李 適宏" userId="ba70bf4345ae8a18" providerId="Windows Live" clId="Web-{E7DA5099-78A1-408B-84DF-074DE53BB9A0}" dt="2023-08-30T20:48:25.829" v="1890" actId="14100"/>
          <ac:cxnSpMkLst>
            <pc:docMk/>
            <pc:sldMk cId="1644202037" sldId="276"/>
            <ac:cxnSpMk id="10" creationId="{8707903F-50EE-4843-2377-44DB3DFC00D6}"/>
          </ac:cxnSpMkLst>
        </pc:cxnChg>
      </pc:sldChg>
      <pc:sldChg chg="addSp delSp modSp add replId">
        <pc:chgData name="李 適宏" userId="ba70bf4345ae8a18" providerId="Windows Live" clId="Web-{E7DA5099-78A1-408B-84DF-074DE53BB9A0}" dt="2023-08-31T07:23:22.941" v="2527"/>
        <pc:sldMkLst>
          <pc:docMk/>
          <pc:sldMk cId="1108261142" sldId="277"/>
        </pc:sldMkLst>
        <pc:spChg chg="mod">
          <ac:chgData name="李 適宏" userId="ba70bf4345ae8a18" providerId="Windows Live" clId="Web-{E7DA5099-78A1-408B-84DF-074DE53BB9A0}" dt="2023-08-30T18:46:13.743" v="601" actId="20577"/>
          <ac:spMkLst>
            <pc:docMk/>
            <pc:sldMk cId="1108261142" sldId="277"/>
            <ac:spMk id="2" creationId="{586E7B9E-57DC-CBEB-89A8-BAB4955671D3}"/>
          </ac:spMkLst>
        </pc:spChg>
        <pc:spChg chg="add mod">
          <ac:chgData name="李 適宏" userId="ba70bf4345ae8a18" providerId="Windows Live" clId="Web-{E7DA5099-78A1-408B-84DF-074DE53BB9A0}" dt="2023-08-31T07:23:22.941" v="2527"/>
          <ac:spMkLst>
            <pc:docMk/>
            <pc:sldMk cId="1108261142" sldId="277"/>
            <ac:spMk id="5" creationId="{93E866EE-CA50-DC17-3BDB-3DD0EA87EF37}"/>
          </ac:spMkLst>
        </pc:spChg>
        <pc:spChg chg="mod">
          <ac:chgData name="李 適宏" userId="ba70bf4345ae8a18" providerId="Windows Live" clId="Web-{E7DA5099-78A1-408B-84DF-074DE53BB9A0}" dt="2023-08-30T12:55:26.234" v="413" actId="20577"/>
          <ac:spMkLst>
            <pc:docMk/>
            <pc:sldMk cId="1108261142" sldId="277"/>
            <ac:spMk id="7" creationId="{7B70283C-D4CF-1F44-716D-03B304C2249A}"/>
          </ac:spMkLst>
        </pc:spChg>
        <pc:spChg chg="mod">
          <ac:chgData name="李 適宏" userId="ba70bf4345ae8a18" providerId="Windows Live" clId="Web-{E7DA5099-78A1-408B-84DF-074DE53BB9A0}" dt="2023-08-30T13:00:10.086" v="427" actId="20577"/>
          <ac:spMkLst>
            <pc:docMk/>
            <pc:sldMk cId="1108261142" sldId="277"/>
            <ac:spMk id="9" creationId="{642B57A3-6253-FD80-BA86-C5EC45DB1705}"/>
          </ac:spMkLst>
        </pc:spChg>
        <pc:picChg chg="add mod">
          <ac:chgData name="李 適宏" userId="ba70bf4345ae8a18" providerId="Windows Live" clId="Web-{E7DA5099-78A1-408B-84DF-074DE53BB9A0}" dt="2023-08-30T12:57:04.237" v="420" actId="14100"/>
          <ac:picMkLst>
            <pc:docMk/>
            <pc:sldMk cId="1108261142" sldId="277"/>
            <ac:picMk id="3" creationId="{31790599-A2DE-5C16-3410-92521D5E9D47}"/>
          </ac:picMkLst>
        </pc:picChg>
        <pc:picChg chg="add mod">
          <ac:chgData name="李 適宏" userId="ba70bf4345ae8a18" providerId="Windows Live" clId="Web-{E7DA5099-78A1-408B-84DF-074DE53BB9A0}" dt="2023-08-30T12:59:47.944" v="424" actId="1076"/>
          <ac:picMkLst>
            <pc:docMk/>
            <pc:sldMk cId="1108261142" sldId="277"/>
            <ac:picMk id="4" creationId="{4D1C6ADD-071C-C7E0-64FA-1922A67FE4E8}"/>
          </ac:picMkLst>
        </pc:picChg>
        <pc:picChg chg="del">
          <ac:chgData name="李 適宏" userId="ba70bf4345ae8a18" providerId="Windows Live" clId="Web-{E7DA5099-78A1-408B-84DF-074DE53BB9A0}" dt="2023-08-30T12:55:18.124" v="409"/>
          <ac:picMkLst>
            <pc:docMk/>
            <pc:sldMk cId="1108261142" sldId="277"/>
            <ac:picMk id="5" creationId="{BD25DD76-FF56-5B83-29AA-A8A5C3CD9172}"/>
          </ac:picMkLst>
        </pc:picChg>
        <pc:picChg chg="del">
          <ac:chgData name="李 適宏" userId="ba70bf4345ae8a18" providerId="Windows Live" clId="Web-{E7DA5099-78A1-408B-84DF-074DE53BB9A0}" dt="2023-08-30T12:55:18.687" v="410"/>
          <ac:picMkLst>
            <pc:docMk/>
            <pc:sldMk cId="1108261142" sldId="277"/>
            <ac:picMk id="6" creationId="{586B9764-7AFF-2A7D-C0F9-9F9B3BCED405}"/>
          </ac:picMkLst>
        </pc:picChg>
        <pc:cxnChg chg="add mod">
          <ac:chgData name="李 適宏" userId="ba70bf4345ae8a18" providerId="Windows Live" clId="Web-{E7DA5099-78A1-408B-84DF-074DE53BB9A0}" dt="2023-08-30T20:47:58.094" v="1880" actId="1076"/>
          <ac:cxnSpMkLst>
            <pc:docMk/>
            <pc:sldMk cId="1108261142" sldId="277"/>
            <ac:cxnSpMk id="6" creationId="{92DCA5B9-0901-8CB0-6416-01C86CAB0D16}"/>
          </ac:cxnSpMkLst>
        </pc:cxnChg>
        <pc:cxnChg chg="add mod">
          <ac:chgData name="李 適宏" userId="ba70bf4345ae8a18" providerId="Windows Live" clId="Web-{E7DA5099-78A1-408B-84DF-074DE53BB9A0}" dt="2023-08-30T20:48:09.297" v="1884" actId="14100"/>
          <ac:cxnSpMkLst>
            <pc:docMk/>
            <pc:sldMk cId="1108261142" sldId="277"/>
            <ac:cxnSpMk id="10" creationId="{6C1A636E-AD67-5DA5-AB87-9CC192303540}"/>
          </ac:cxnSpMkLst>
        </pc:cxnChg>
      </pc:sldChg>
      <pc:sldChg chg="del">
        <pc:chgData name="李 適宏" userId="ba70bf4345ae8a18" providerId="Windows Live" clId="Web-{E7DA5099-78A1-408B-84DF-074DE53BB9A0}" dt="2023-08-30T09:56:24.606" v="47"/>
        <pc:sldMkLst>
          <pc:docMk/>
          <pc:sldMk cId="1562261445" sldId="277"/>
        </pc:sldMkLst>
      </pc:sldChg>
      <pc:sldChg chg="addSp delSp modSp add replId">
        <pc:chgData name="李 適宏" userId="ba70bf4345ae8a18" providerId="Windows Live" clId="Web-{E7DA5099-78A1-408B-84DF-074DE53BB9A0}" dt="2023-08-31T07:23:22.957" v="2528"/>
        <pc:sldMkLst>
          <pc:docMk/>
          <pc:sldMk cId="2778347549" sldId="278"/>
        </pc:sldMkLst>
        <pc:spChg chg="mod">
          <ac:chgData name="李 適宏" userId="ba70bf4345ae8a18" providerId="Windows Live" clId="Web-{E7DA5099-78A1-408B-84DF-074DE53BB9A0}" dt="2023-08-30T18:46:21.540" v="603" actId="20577"/>
          <ac:spMkLst>
            <pc:docMk/>
            <pc:sldMk cId="2778347549" sldId="278"/>
            <ac:spMk id="2" creationId="{586E7B9E-57DC-CBEB-89A8-BAB4955671D3}"/>
          </ac:spMkLst>
        </pc:spChg>
        <pc:spChg chg="add mod">
          <ac:chgData name="李 適宏" userId="ba70bf4345ae8a18" providerId="Windows Live" clId="Web-{E7DA5099-78A1-408B-84DF-074DE53BB9A0}" dt="2023-08-31T07:23:22.957" v="2528"/>
          <ac:spMkLst>
            <pc:docMk/>
            <pc:sldMk cId="2778347549" sldId="278"/>
            <ac:spMk id="3" creationId="{5B8EAAD2-E307-242C-3D1C-2124E7695518}"/>
          </ac:spMkLst>
        </pc:spChg>
        <pc:spChg chg="add del mod">
          <ac:chgData name="李 適宏" userId="ba70bf4345ae8a18" providerId="Windows Live" clId="Web-{E7DA5099-78A1-408B-84DF-074DE53BB9A0}" dt="2023-08-30T13:03:10.763" v="446"/>
          <ac:spMkLst>
            <pc:docMk/>
            <pc:sldMk cId="2778347549" sldId="278"/>
            <ac:spMk id="5" creationId="{59F03AF3-C7ED-5FD8-319E-09229F8F672A}"/>
          </ac:spMkLst>
        </pc:spChg>
        <pc:spChg chg="mod">
          <ac:chgData name="李 適宏" userId="ba70bf4345ae8a18" providerId="Windows Live" clId="Web-{E7DA5099-78A1-408B-84DF-074DE53BB9A0}" dt="2023-08-30T13:00:32.946" v="437" actId="20577"/>
          <ac:spMkLst>
            <pc:docMk/>
            <pc:sldMk cId="2778347549" sldId="278"/>
            <ac:spMk id="7" creationId="{7B70283C-D4CF-1F44-716D-03B304C2249A}"/>
          </ac:spMkLst>
        </pc:spChg>
        <pc:spChg chg="mod">
          <ac:chgData name="李 適宏" userId="ba70bf4345ae8a18" providerId="Windows Live" clId="Web-{E7DA5099-78A1-408B-84DF-074DE53BB9A0}" dt="2023-08-30T13:00:39.758" v="440" actId="20577"/>
          <ac:spMkLst>
            <pc:docMk/>
            <pc:sldMk cId="2778347549" sldId="278"/>
            <ac:spMk id="9" creationId="{642B57A3-6253-FD80-BA86-C5EC45DB1705}"/>
          </ac:spMkLst>
        </pc:spChg>
        <pc:picChg chg="del">
          <ac:chgData name="李 適宏" userId="ba70bf4345ae8a18" providerId="Windows Live" clId="Web-{E7DA5099-78A1-408B-84DF-074DE53BB9A0}" dt="2023-08-30T13:00:46.368" v="441"/>
          <ac:picMkLst>
            <pc:docMk/>
            <pc:sldMk cId="2778347549" sldId="278"/>
            <ac:picMk id="3" creationId="{31790599-A2DE-5C16-3410-92521D5E9D47}"/>
          </ac:picMkLst>
        </pc:picChg>
        <pc:picChg chg="del">
          <ac:chgData name="李 適宏" userId="ba70bf4345ae8a18" providerId="Windows Live" clId="Web-{E7DA5099-78A1-408B-84DF-074DE53BB9A0}" dt="2023-08-30T13:00:46.571" v="442"/>
          <ac:picMkLst>
            <pc:docMk/>
            <pc:sldMk cId="2778347549" sldId="278"/>
            <ac:picMk id="4" creationId="{4D1C6ADD-071C-C7E0-64FA-1922A67FE4E8}"/>
          </ac:picMkLst>
        </pc:picChg>
        <pc:picChg chg="add mod">
          <ac:chgData name="李 適宏" userId="ba70bf4345ae8a18" providerId="Windows Live" clId="Web-{E7DA5099-78A1-408B-84DF-074DE53BB9A0}" dt="2023-08-30T13:03:29.560" v="450" actId="1076"/>
          <ac:picMkLst>
            <pc:docMk/>
            <pc:sldMk cId="2778347549" sldId="278"/>
            <ac:picMk id="6" creationId="{5D0A4FC2-3D58-E499-5175-88A846022B55}"/>
          </ac:picMkLst>
        </pc:picChg>
        <pc:picChg chg="add mod">
          <ac:chgData name="李 適宏" userId="ba70bf4345ae8a18" providerId="Windows Live" clId="Web-{E7DA5099-78A1-408B-84DF-074DE53BB9A0}" dt="2023-08-30T13:04:46.906" v="454" actId="1076"/>
          <ac:picMkLst>
            <pc:docMk/>
            <pc:sldMk cId="2778347549" sldId="278"/>
            <ac:picMk id="8" creationId="{176243BC-6B65-BF69-6D42-5D8D52CC3A8F}"/>
          </ac:picMkLst>
        </pc:picChg>
        <pc:cxnChg chg="add mod">
          <ac:chgData name="李 適宏" userId="ba70bf4345ae8a18" providerId="Windows Live" clId="Web-{E7DA5099-78A1-408B-84DF-074DE53BB9A0}" dt="2023-08-30T20:47:35.921" v="1875" actId="14100"/>
          <ac:cxnSpMkLst>
            <pc:docMk/>
            <pc:sldMk cId="2778347549" sldId="278"/>
            <ac:cxnSpMk id="4" creationId="{2F117D60-DB32-F27F-F202-745DE38E991D}"/>
          </ac:cxnSpMkLst>
        </pc:cxnChg>
        <pc:cxnChg chg="add mod">
          <ac:chgData name="李 適宏" userId="ba70bf4345ae8a18" providerId="Windows Live" clId="Web-{E7DA5099-78A1-408B-84DF-074DE53BB9A0}" dt="2023-08-30T20:47:45.656" v="1878" actId="14100"/>
          <ac:cxnSpMkLst>
            <pc:docMk/>
            <pc:sldMk cId="2778347549" sldId="278"/>
            <ac:cxnSpMk id="10" creationId="{BAE26980-54EC-4ADF-5E7C-A0AD63CACEE3}"/>
          </ac:cxnSpMkLst>
        </pc:cxnChg>
      </pc:sldChg>
      <pc:sldChg chg="del">
        <pc:chgData name="李 適宏" userId="ba70bf4345ae8a18" providerId="Windows Live" clId="Web-{E7DA5099-78A1-408B-84DF-074DE53BB9A0}" dt="2023-08-30T09:56:24.434" v="44"/>
        <pc:sldMkLst>
          <pc:docMk/>
          <pc:sldMk cId="1139216738" sldId="279"/>
        </pc:sldMkLst>
      </pc:sldChg>
      <pc:sldChg chg="addSp delSp modSp add replId">
        <pc:chgData name="李 適宏" userId="ba70bf4345ae8a18" providerId="Windows Live" clId="Web-{E7DA5099-78A1-408B-84DF-074DE53BB9A0}" dt="2023-08-31T07:23:22.957" v="2529"/>
        <pc:sldMkLst>
          <pc:docMk/>
          <pc:sldMk cId="2876509648" sldId="279"/>
        </pc:sldMkLst>
        <pc:spChg chg="add mod">
          <ac:chgData name="李 適宏" userId="ba70bf4345ae8a18" providerId="Windows Live" clId="Web-{E7DA5099-78A1-408B-84DF-074DE53BB9A0}" dt="2023-08-31T07:23:22.957" v="2529"/>
          <ac:spMkLst>
            <pc:docMk/>
            <pc:sldMk cId="2876509648" sldId="279"/>
            <ac:spMk id="4" creationId="{2AB043E5-7C75-04A2-0A97-DAC773960FD2}"/>
          </ac:spMkLst>
        </pc:spChg>
        <pc:spChg chg="mod">
          <ac:chgData name="李 適宏" userId="ba70bf4345ae8a18" providerId="Windows Live" clId="Web-{E7DA5099-78A1-408B-84DF-074DE53BB9A0}" dt="2023-08-30T13:20:23.855" v="565" actId="20577"/>
          <ac:spMkLst>
            <pc:docMk/>
            <pc:sldMk cId="2876509648" sldId="279"/>
            <ac:spMk id="7" creationId="{7B70283C-D4CF-1F44-716D-03B304C2249A}"/>
          </ac:spMkLst>
        </pc:spChg>
        <pc:spChg chg="del">
          <ac:chgData name="李 適宏" userId="ba70bf4345ae8a18" providerId="Windows Live" clId="Web-{E7DA5099-78A1-408B-84DF-074DE53BB9A0}" dt="2023-08-30T13:05:16.001" v="462"/>
          <ac:spMkLst>
            <pc:docMk/>
            <pc:sldMk cId="2876509648" sldId="279"/>
            <ac:spMk id="9" creationId="{642B57A3-6253-FD80-BA86-C5EC45DB1705}"/>
          </ac:spMkLst>
        </pc:spChg>
        <pc:spChg chg="add mod">
          <ac:chgData name="李 適宏" userId="ba70bf4345ae8a18" providerId="Windows Live" clId="Web-{E7DA5099-78A1-408B-84DF-074DE53BB9A0}" dt="2023-08-30T19:19:00.638" v="808" actId="20577"/>
          <ac:spMkLst>
            <pc:docMk/>
            <pc:sldMk cId="2876509648" sldId="279"/>
            <ac:spMk id="10" creationId="{57B27060-23DD-C14E-2199-90760FF9DE5F}"/>
          </ac:spMkLst>
        </pc:spChg>
        <pc:spChg chg="add del">
          <ac:chgData name="李 適宏" userId="ba70bf4345ae8a18" providerId="Windows Live" clId="Web-{E7DA5099-78A1-408B-84DF-074DE53BB9A0}" dt="2023-08-30T13:09:33.165" v="485"/>
          <ac:spMkLst>
            <pc:docMk/>
            <pc:sldMk cId="2876509648" sldId="279"/>
            <ac:spMk id="11" creationId="{3DBDFE4C-0451-AF39-1607-FA31B17A58D9}"/>
          </ac:spMkLst>
        </pc:spChg>
        <pc:picChg chg="add mod">
          <ac:chgData name="李 適宏" userId="ba70bf4345ae8a18" providerId="Windows Live" clId="Web-{E7DA5099-78A1-408B-84DF-074DE53BB9A0}" dt="2023-08-30T13:06:39.378" v="467" actId="1076"/>
          <ac:picMkLst>
            <pc:docMk/>
            <pc:sldMk cId="2876509648" sldId="279"/>
            <ac:picMk id="3" creationId="{3AE7C658-6F42-8BFB-3AC0-E0A9B05E94D8}"/>
          </ac:picMkLst>
        </pc:picChg>
        <pc:picChg chg="add del mod">
          <ac:chgData name="李 適宏" userId="ba70bf4345ae8a18" providerId="Windows Live" clId="Web-{E7DA5099-78A1-408B-84DF-074DE53BB9A0}" dt="2023-08-30T13:07:25.536" v="470"/>
          <ac:picMkLst>
            <pc:docMk/>
            <pc:sldMk cId="2876509648" sldId="279"/>
            <ac:picMk id="5" creationId="{32D88D96-F8B6-4AF4-BFC2-0F538B57C691}"/>
          </ac:picMkLst>
        </pc:picChg>
        <pc:picChg chg="del">
          <ac:chgData name="李 適宏" userId="ba70bf4345ae8a18" providerId="Windows Live" clId="Web-{E7DA5099-78A1-408B-84DF-074DE53BB9A0}" dt="2023-08-30T13:04:58.922" v="456"/>
          <ac:picMkLst>
            <pc:docMk/>
            <pc:sldMk cId="2876509648" sldId="279"/>
            <ac:picMk id="6" creationId="{5D0A4FC2-3D58-E499-5175-88A846022B55}"/>
          </ac:picMkLst>
        </pc:picChg>
        <pc:picChg chg="del">
          <ac:chgData name="李 適宏" userId="ba70bf4345ae8a18" providerId="Windows Live" clId="Web-{E7DA5099-78A1-408B-84DF-074DE53BB9A0}" dt="2023-08-30T13:04:59.453" v="457"/>
          <ac:picMkLst>
            <pc:docMk/>
            <pc:sldMk cId="2876509648" sldId="279"/>
            <ac:picMk id="8" creationId="{176243BC-6B65-BF69-6D42-5D8D52CC3A8F}"/>
          </ac:picMkLst>
        </pc:picChg>
        <pc:cxnChg chg="add mod">
          <ac:chgData name="李 適宏" userId="ba70bf4345ae8a18" providerId="Windows Live" clId="Web-{E7DA5099-78A1-408B-84DF-074DE53BB9A0}" dt="2023-08-30T20:47:24.749" v="1872" actId="1076"/>
          <ac:cxnSpMkLst>
            <pc:docMk/>
            <pc:sldMk cId="2876509648" sldId="279"/>
            <ac:cxnSpMk id="5" creationId="{12E06FFC-7339-CACA-18CD-9B3B6B363754}"/>
          </ac:cxnSpMkLst>
        </pc:cxnChg>
      </pc:sldChg>
      <pc:sldChg chg="del">
        <pc:chgData name="李 適宏" userId="ba70bf4345ae8a18" providerId="Windows Live" clId="Web-{E7DA5099-78A1-408B-84DF-074DE53BB9A0}" dt="2023-08-30T09:56:24.434" v="45"/>
        <pc:sldMkLst>
          <pc:docMk/>
          <pc:sldMk cId="2089769532" sldId="280"/>
        </pc:sldMkLst>
      </pc:sldChg>
      <pc:sldChg chg="addSp modSp new ord modNotes">
        <pc:chgData name="李 適宏" userId="ba70bf4345ae8a18" providerId="Windows Live" clId="Web-{E7DA5099-78A1-408B-84DF-074DE53BB9A0}" dt="2023-08-31T07:23:22.988" v="2531"/>
        <pc:sldMkLst>
          <pc:docMk/>
          <pc:sldMk cId="2366481983" sldId="280"/>
        </pc:sldMkLst>
        <pc:spChg chg="mod">
          <ac:chgData name="李 適宏" userId="ba70bf4345ae8a18" providerId="Windows Live" clId="Web-{E7DA5099-78A1-408B-84DF-074DE53BB9A0}" dt="2023-08-30T18:46:01.071" v="600" actId="20577"/>
          <ac:spMkLst>
            <pc:docMk/>
            <pc:sldMk cId="2366481983" sldId="280"/>
            <ac:spMk id="2" creationId="{22B757A1-34EF-296F-C492-509B10CCA717}"/>
          </ac:spMkLst>
        </pc:spChg>
        <pc:spChg chg="mod">
          <ac:chgData name="李 適宏" userId="ba70bf4345ae8a18" providerId="Windows Live" clId="Web-{E7DA5099-78A1-408B-84DF-074DE53BB9A0}" dt="2023-08-30T18:56:33.840" v="713" actId="20577"/>
          <ac:spMkLst>
            <pc:docMk/>
            <pc:sldMk cId="2366481983" sldId="280"/>
            <ac:spMk id="3" creationId="{96577230-7D86-D0B7-608C-4C71188C0301}"/>
          </ac:spMkLst>
        </pc:spChg>
        <pc:spChg chg="add mod">
          <ac:chgData name="李 適宏" userId="ba70bf4345ae8a18" providerId="Windows Live" clId="Web-{E7DA5099-78A1-408B-84DF-074DE53BB9A0}" dt="2023-08-31T07:23:22.988" v="2531"/>
          <ac:spMkLst>
            <pc:docMk/>
            <pc:sldMk cId="2366481983" sldId="280"/>
            <ac:spMk id="4" creationId="{CB31F11B-9FF8-C371-D1BE-7B33E2E6E5ED}"/>
          </ac:spMkLst>
        </pc:spChg>
      </pc:sldChg>
      <pc:sldChg chg="del">
        <pc:chgData name="李 適宏" userId="ba70bf4345ae8a18" providerId="Windows Live" clId="Web-{E7DA5099-78A1-408B-84DF-074DE53BB9A0}" dt="2023-08-30T09:56:24.153" v="43"/>
        <pc:sldMkLst>
          <pc:docMk/>
          <pc:sldMk cId="139360540" sldId="281"/>
        </pc:sldMkLst>
      </pc:sldChg>
      <pc:sldChg chg="addSp delSp modSp new">
        <pc:chgData name="李 適宏" userId="ba70bf4345ae8a18" providerId="Windows Live" clId="Web-{E7DA5099-78A1-408B-84DF-074DE53BB9A0}" dt="2023-08-31T07:26:23.869" v="2559" actId="20577"/>
        <pc:sldMkLst>
          <pc:docMk/>
          <pc:sldMk cId="1250583130" sldId="281"/>
        </pc:sldMkLst>
        <pc:spChg chg="mod">
          <ac:chgData name="李 適宏" userId="ba70bf4345ae8a18" providerId="Windows Live" clId="Web-{E7DA5099-78A1-408B-84DF-074DE53BB9A0}" dt="2023-08-30T18:58:56.954" v="716" actId="20577"/>
          <ac:spMkLst>
            <pc:docMk/>
            <pc:sldMk cId="1250583130" sldId="281"/>
            <ac:spMk id="2" creationId="{274890AF-9A0C-4C2E-42B0-73C0D726D449}"/>
          </ac:spMkLst>
        </pc:spChg>
        <pc:spChg chg="mod">
          <ac:chgData name="李 適宏" userId="ba70bf4345ae8a18" providerId="Windows Live" clId="Web-{E7DA5099-78A1-408B-84DF-074DE53BB9A0}" dt="2023-08-31T07:26:23.869" v="2559" actId="20577"/>
          <ac:spMkLst>
            <pc:docMk/>
            <pc:sldMk cId="1250583130" sldId="281"/>
            <ac:spMk id="3" creationId="{BA75B119-A2A2-860D-8787-7E5292210D0A}"/>
          </ac:spMkLst>
        </pc:spChg>
        <pc:spChg chg="add mod">
          <ac:chgData name="李 適宏" userId="ba70bf4345ae8a18" providerId="Windows Live" clId="Web-{E7DA5099-78A1-408B-84DF-074DE53BB9A0}" dt="2023-08-31T07:23:22.973" v="2530"/>
          <ac:spMkLst>
            <pc:docMk/>
            <pc:sldMk cId="1250583130" sldId="281"/>
            <ac:spMk id="4" creationId="{BEC5296C-9088-BE6D-07E6-1116B6B730E5}"/>
          </ac:spMkLst>
        </pc:spChg>
        <pc:spChg chg="add del mod">
          <ac:chgData name="李 適宏" userId="ba70bf4345ae8a18" providerId="Windows Live" clId="Web-{E7DA5099-78A1-408B-84DF-074DE53BB9A0}" dt="2023-08-30T19:08:19.767" v="778"/>
          <ac:spMkLst>
            <pc:docMk/>
            <pc:sldMk cId="1250583130" sldId="281"/>
            <ac:spMk id="4" creationId="{EEA38AA7-2E29-2FB9-9B1A-5D8280CDC83A}"/>
          </ac:spMkLst>
        </pc:spChg>
        <pc:picChg chg="add mod">
          <ac:chgData name="李 適宏" userId="ba70bf4345ae8a18" providerId="Windows Live" clId="Web-{E7DA5099-78A1-408B-84DF-074DE53BB9A0}" dt="2023-08-30T19:09:04.284" v="785" actId="1076"/>
          <ac:picMkLst>
            <pc:docMk/>
            <pc:sldMk cId="1250583130" sldId="281"/>
            <ac:picMk id="5" creationId="{9A001351-ADAB-5B92-987F-9447F2F50040}"/>
          </ac:picMkLst>
        </pc:picChg>
      </pc:sldChg>
      <pc:sldChg chg="del">
        <pc:chgData name="李 適宏" userId="ba70bf4345ae8a18" providerId="Windows Live" clId="Web-{E7DA5099-78A1-408B-84DF-074DE53BB9A0}" dt="2023-08-30T09:56:24.153" v="41"/>
        <pc:sldMkLst>
          <pc:docMk/>
          <pc:sldMk cId="324218543" sldId="282"/>
        </pc:sldMkLst>
      </pc:sldChg>
      <pc:sldChg chg="addSp modSp new">
        <pc:chgData name="李 適宏" userId="ba70bf4345ae8a18" providerId="Windows Live" clId="Web-{E7DA5099-78A1-408B-84DF-074DE53BB9A0}" dt="2023-08-31T07:23:23.004" v="2532"/>
        <pc:sldMkLst>
          <pc:docMk/>
          <pc:sldMk cId="1129166158" sldId="282"/>
        </pc:sldMkLst>
        <pc:spChg chg="mod">
          <ac:chgData name="李 適宏" userId="ba70bf4345ae8a18" providerId="Windows Live" clId="Web-{E7DA5099-78A1-408B-84DF-074DE53BB9A0}" dt="2023-08-30T19:17:43.543" v="803" actId="20577"/>
          <ac:spMkLst>
            <pc:docMk/>
            <pc:sldMk cId="1129166158" sldId="282"/>
            <ac:spMk id="2" creationId="{B82D5465-6424-897A-20FA-D053DDB15427}"/>
          </ac:spMkLst>
        </pc:spChg>
        <pc:spChg chg="mod">
          <ac:chgData name="李 適宏" userId="ba70bf4345ae8a18" providerId="Windows Live" clId="Web-{E7DA5099-78A1-408B-84DF-074DE53BB9A0}" dt="2023-08-30T19:28:28.793" v="959" actId="20577"/>
          <ac:spMkLst>
            <pc:docMk/>
            <pc:sldMk cId="1129166158" sldId="282"/>
            <ac:spMk id="3" creationId="{C228B281-FB0F-E075-C48B-F53E99703D4A}"/>
          </ac:spMkLst>
        </pc:spChg>
        <pc:spChg chg="add mod">
          <ac:chgData name="李 適宏" userId="ba70bf4345ae8a18" providerId="Windows Live" clId="Web-{E7DA5099-78A1-408B-84DF-074DE53BB9A0}" dt="2023-08-31T07:23:23.004" v="2532"/>
          <ac:spMkLst>
            <pc:docMk/>
            <pc:sldMk cId="1129166158" sldId="282"/>
            <ac:spMk id="4" creationId="{556B5CE7-E875-6066-D67D-C82DF62F6986}"/>
          </ac:spMkLst>
        </pc:spChg>
      </pc:sldChg>
      <pc:sldChg chg="addSp delSp modSp new">
        <pc:chgData name="李 適宏" userId="ba70bf4345ae8a18" providerId="Windows Live" clId="Web-{E7DA5099-78A1-408B-84DF-074DE53BB9A0}" dt="2023-08-31T07:23:23.004" v="2533"/>
        <pc:sldMkLst>
          <pc:docMk/>
          <pc:sldMk cId="2495757006" sldId="283"/>
        </pc:sldMkLst>
        <pc:spChg chg="mod">
          <ac:chgData name="李 適宏" userId="ba70bf4345ae8a18" providerId="Windows Live" clId="Web-{E7DA5099-78A1-408B-84DF-074DE53BB9A0}" dt="2023-08-30T19:30:44.077" v="981" actId="20577"/>
          <ac:spMkLst>
            <pc:docMk/>
            <pc:sldMk cId="2495757006" sldId="283"/>
            <ac:spMk id="2" creationId="{8F6145AE-13C2-819A-454C-6D0420413DB1}"/>
          </ac:spMkLst>
        </pc:spChg>
        <pc:spChg chg="add mod">
          <ac:chgData name="李 適宏" userId="ba70bf4345ae8a18" providerId="Windows Live" clId="Web-{E7DA5099-78A1-408B-84DF-074DE53BB9A0}" dt="2023-08-31T07:23:23.004" v="2533"/>
          <ac:spMkLst>
            <pc:docMk/>
            <pc:sldMk cId="2495757006" sldId="283"/>
            <ac:spMk id="3" creationId="{8F244933-83B6-6CEF-3860-612C80FC75D0}"/>
          </ac:spMkLst>
        </pc:spChg>
        <pc:spChg chg="del">
          <ac:chgData name="李 適宏" userId="ba70bf4345ae8a18" providerId="Windows Live" clId="Web-{E7DA5099-78A1-408B-84DF-074DE53BB9A0}" dt="2023-08-30T19:29:16.419" v="961"/>
          <ac:spMkLst>
            <pc:docMk/>
            <pc:sldMk cId="2495757006" sldId="283"/>
            <ac:spMk id="3" creationId="{B63C4760-BB30-5BC1-84E1-49985E3F0C76}"/>
          </ac:spMkLst>
        </pc:spChg>
        <pc:spChg chg="add mod">
          <ac:chgData name="李 適宏" userId="ba70bf4345ae8a18" providerId="Windows Live" clId="Web-{E7DA5099-78A1-408B-84DF-074DE53BB9A0}" dt="2023-08-30T19:39:03.089" v="1088" actId="20577"/>
          <ac:spMkLst>
            <pc:docMk/>
            <pc:sldMk cId="2495757006" sldId="283"/>
            <ac:spMk id="5" creationId="{6F3CE8F8-1C83-7161-7592-879A01980E90}"/>
          </ac:spMkLst>
        </pc:spChg>
        <pc:picChg chg="add mod ord">
          <ac:chgData name="李 適宏" userId="ba70bf4345ae8a18" providerId="Windows Live" clId="Web-{E7DA5099-78A1-408B-84DF-074DE53BB9A0}" dt="2023-08-30T19:29:20.184" v="962" actId="1076"/>
          <ac:picMkLst>
            <pc:docMk/>
            <pc:sldMk cId="2495757006" sldId="283"/>
            <ac:picMk id="4" creationId="{9405F2E0-7FF5-EA28-9417-F2492CDE6B86}"/>
          </ac:picMkLst>
        </pc:picChg>
      </pc:sldChg>
      <pc:sldChg chg="del">
        <pc:chgData name="李 適宏" userId="ba70bf4345ae8a18" providerId="Windows Live" clId="Web-{E7DA5099-78A1-408B-84DF-074DE53BB9A0}" dt="2023-08-30T09:56:24.059" v="40"/>
        <pc:sldMkLst>
          <pc:docMk/>
          <pc:sldMk cId="4023731045" sldId="283"/>
        </pc:sldMkLst>
      </pc:sldChg>
      <pc:sldChg chg="addSp modSp new">
        <pc:chgData name="李 適宏" userId="ba70bf4345ae8a18" providerId="Windows Live" clId="Web-{E7DA5099-78A1-408B-84DF-074DE53BB9A0}" dt="2023-08-31T07:23:23.020" v="2534"/>
        <pc:sldMkLst>
          <pc:docMk/>
          <pc:sldMk cId="918537606" sldId="284"/>
        </pc:sldMkLst>
        <pc:spChg chg="mod">
          <ac:chgData name="李 適宏" userId="ba70bf4345ae8a18" providerId="Windows Live" clId="Web-{E7DA5099-78A1-408B-84DF-074DE53BB9A0}" dt="2023-08-30T19:40:39.857" v="1091" actId="20577"/>
          <ac:spMkLst>
            <pc:docMk/>
            <pc:sldMk cId="918537606" sldId="284"/>
            <ac:spMk id="2" creationId="{35CB59DA-99AE-1E3F-BE67-E0117A48E919}"/>
          </ac:spMkLst>
        </pc:spChg>
        <pc:spChg chg="mod">
          <ac:chgData name="李 適宏" userId="ba70bf4345ae8a18" providerId="Windows Live" clId="Web-{E7DA5099-78A1-408B-84DF-074DE53BB9A0}" dt="2023-08-30T19:45:21.114" v="1172" actId="20577"/>
          <ac:spMkLst>
            <pc:docMk/>
            <pc:sldMk cId="918537606" sldId="284"/>
            <ac:spMk id="3" creationId="{84ACAE3E-62A4-ED5D-359B-7C704CB5F38B}"/>
          </ac:spMkLst>
        </pc:spChg>
        <pc:spChg chg="add mod">
          <ac:chgData name="李 適宏" userId="ba70bf4345ae8a18" providerId="Windows Live" clId="Web-{E7DA5099-78A1-408B-84DF-074DE53BB9A0}" dt="2023-08-31T07:23:23.020" v="2534"/>
          <ac:spMkLst>
            <pc:docMk/>
            <pc:sldMk cId="918537606" sldId="284"/>
            <ac:spMk id="4" creationId="{8FEB5D2D-D98A-3EF2-7D48-C28E9551B7D3}"/>
          </ac:spMkLst>
        </pc:spChg>
      </pc:sldChg>
      <pc:sldChg chg="del">
        <pc:chgData name="李 適宏" userId="ba70bf4345ae8a18" providerId="Windows Live" clId="Web-{E7DA5099-78A1-408B-84DF-074DE53BB9A0}" dt="2023-08-30T09:56:24.059" v="39"/>
        <pc:sldMkLst>
          <pc:docMk/>
          <pc:sldMk cId="4184696065" sldId="284"/>
        </pc:sldMkLst>
      </pc:sldChg>
      <pc:sldChg chg="del">
        <pc:chgData name="李 適宏" userId="ba70bf4345ae8a18" providerId="Windows Live" clId="Web-{E7DA5099-78A1-408B-84DF-074DE53BB9A0}" dt="2023-08-30T09:56:24.059" v="38"/>
        <pc:sldMkLst>
          <pc:docMk/>
          <pc:sldMk cId="468694768" sldId="285"/>
        </pc:sldMkLst>
      </pc:sldChg>
      <pc:sldChg chg="addSp delSp modSp new">
        <pc:chgData name="李 適宏" userId="ba70bf4345ae8a18" providerId="Windows Live" clId="Web-{E7DA5099-78A1-408B-84DF-074DE53BB9A0}" dt="2023-08-31T07:23:23.051" v="2535"/>
        <pc:sldMkLst>
          <pc:docMk/>
          <pc:sldMk cId="1163189224" sldId="285"/>
        </pc:sldMkLst>
        <pc:spChg chg="mod">
          <ac:chgData name="李 適宏" userId="ba70bf4345ae8a18" providerId="Windows Live" clId="Web-{E7DA5099-78A1-408B-84DF-074DE53BB9A0}" dt="2023-08-30T20:11:24.932" v="1636" actId="20577"/>
          <ac:spMkLst>
            <pc:docMk/>
            <pc:sldMk cId="1163189224" sldId="285"/>
            <ac:spMk id="2" creationId="{E6428363-9E49-B06E-A74D-8935475A42EB}"/>
          </ac:spMkLst>
        </pc:spChg>
        <pc:spChg chg="mod">
          <ac:chgData name="李 適宏" userId="ba70bf4345ae8a18" providerId="Windows Live" clId="Web-{E7DA5099-78A1-408B-84DF-074DE53BB9A0}" dt="2023-08-30T20:17:24.535" v="1772" actId="20577"/>
          <ac:spMkLst>
            <pc:docMk/>
            <pc:sldMk cId="1163189224" sldId="285"/>
            <ac:spMk id="3" creationId="{62FC13A2-4CDE-B7E6-3DA7-925B2F0F99EF}"/>
          </ac:spMkLst>
        </pc:spChg>
        <pc:spChg chg="add mod">
          <ac:chgData name="李 適宏" userId="ba70bf4345ae8a18" providerId="Windows Live" clId="Web-{E7DA5099-78A1-408B-84DF-074DE53BB9A0}" dt="2023-08-31T07:23:23.051" v="2535"/>
          <ac:spMkLst>
            <pc:docMk/>
            <pc:sldMk cId="1163189224" sldId="285"/>
            <ac:spMk id="4" creationId="{27E637F6-D0DE-5D5A-964A-DDBDFBF5EC9A}"/>
          </ac:spMkLst>
        </pc:spChg>
        <pc:graphicFrameChg chg="add mod modGraphic">
          <ac:chgData name="李 適宏" userId="ba70bf4345ae8a18" providerId="Windows Live" clId="Web-{E7DA5099-78A1-408B-84DF-074DE53BB9A0}" dt="2023-08-30T20:38:31.080" v="1790"/>
          <ac:graphicFrameMkLst>
            <pc:docMk/>
            <pc:sldMk cId="1163189224" sldId="285"/>
            <ac:graphicFrameMk id="5" creationId="{FE83D9F6-757B-C76E-8D81-317A44A27283}"/>
          </ac:graphicFrameMkLst>
        </pc:graphicFrameChg>
        <pc:graphicFrameChg chg="add mod modGraphic">
          <ac:chgData name="李 適宏" userId="ba70bf4345ae8a18" providerId="Windows Live" clId="Web-{E7DA5099-78A1-408B-84DF-074DE53BB9A0}" dt="2023-08-30T20:10:53.525" v="1619" actId="1076"/>
          <ac:graphicFrameMkLst>
            <pc:docMk/>
            <pc:sldMk cId="1163189224" sldId="285"/>
            <ac:graphicFrameMk id="6" creationId="{36EA033C-9781-F383-536D-366F5DAD01B7}"/>
          </ac:graphicFrameMkLst>
        </pc:graphicFrameChg>
        <pc:picChg chg="add del mod">
          <ac:chgData name="李 適宏" userId="ba70bf4345ae8a18" providerId="Windows Live" clId="Web-{E7DA5099-78A1-408B-84DF-074DE53BB9A0}" dt="2023-08-30T20:05:45.315" v="1550"/>
          <ac:picMkLst>
            <pc:docMk/>
            <pc:sldMk cId="1163189224" sldId="285"/>
            <ac:picMk id="4" creationId="{D12873D1-A318-A32E-8C30-C7B7A2AB8884}"/>
          </ac:picMkLst>
        </pc:picChg>
        <pc:picChg chg="add del mod">
          <ac:chgData name="李 適宏" userId="ba70bf4345ae8a18" providerId="Windows Live" clId="Web-{E7DA5099-78A1-408B-84DF-074DE53BB9A0}" dt="2023-08-30T20:08:35.038" v="1570"/>
          <ac:picMkLst>
            <pc:docMk/>
            <pc:sldMk cId="1163189224" sldId="285"/>
            <ac:picMk id="7" creationId="{ED8F85C6-24AA-A7DC-2A95-F71EC8413F74}"/>
          </ac:picMkLst>
        </pc:picChg>
        <pc:picChg chg="add mod ord">
          <ac:chgData name="李 適宏" userId="ba70bf4345ae8a18" providerId="Windows Live" clId="Web-{E7DA5099-78A1-408B-84DF-074DE53BB9A0}" dt="2023-08-30T20:10:57.666" v="1620"/>
          <ac:picMkLst>
            <pc:docMk/>
            <pc:sldMk cId="1163189224" sldId="285"/>
            <ac:picMk id="8" creationId="{91E2D868-83DB-C4F8-C4B8-97551ACFF8C1}"/>
          </ac:picMkLst>
        </pc:picChg>
        <pc:cxnChg chg="add mod">
          <ac:chgData name="李 適宏" userId="ba70bf4345ae8a18" providerId="Windows Live" clId="Web-{E7DA5099-78A1-408B-84DF-074DE53BB9A0}" dt="2023-08-30T20:47:04.827" v="1868" actId="1076"/>
          <ac:cxnSpMkLst>
            <pc:docMk/>
            <pc:sldMk cId="1163189224" sldId="285"/>
            <ac:cxnSpMk id="9" creationId="{3403112F-9F7E-C354-EC03-ADECEA6C0B48}"/>
          </ac:cxnSpMkLst>
        </pc:cxnChg>
      </pc:sldChg>
      <pc:sldChg chg="addSp delSp modSp new">
        <pc:chgData name="李 適宏" userId="ba70bf4345ae8a18" providerId="Windows Live" clId="Web-{E7DA5099-78A1-408B-84DF-074DE53BB9A0}" dt="2023-08-31T07:23:23.082" v="2536"/>
        <pc:sldMkLst>
          <pc:docMk/>
          <pc:sldMk cId="1683517903" sldId="286"/>
        </pc:sldMkLst>
        <pc:spChg chg="mod">
          <ac:chgData name="李 適宏" userId="ba70bf4345ae8a18" providerId="Windows Live" clId="Web-{E7DA5099-78A1-408B-84DF-074DE53BB9A0}" dt="2023-08-30T20:37:34.079" v="1785" actId="20577"/>
          <ac:spMkLst>
            <pc:docMk/>
            <pc:sldMk cId="1683517903" sldId="286"/>
            <ac:spMk id="2" creationId="{A004FD11-257D-62CE-D688-723D2E67FB37}"/>
          </ac:spMkLst>
        </pc:spChg>
        <pc:spChg chg="add mod">
          <ac:chgData name="李 適宏" userId="ba70bf4345ae8a18" providerId="Windows Live" clId="Web-{E7DA5099-78A1-408B-84DF-074DE53BB9A0}" dt="2023-08-31T07:23:23.082" v="2536"/>
          <ac:spMkLst>
            <pc:docMk/>
            <pc:sldMk cId="1683517903" sldId="286"/>
            <ac:spMk id="3" creationId="{04EDCC1F-8918-FA2A-0DDD-7497C207A591}"/>
          </ac:spMkLst>
        </pc:spChg>
        <pc:spChg chg="del mod">
          <ac:chgData name="李 適宏" userId="ba70bf4345ae8a18" providerId="Windows Live" clId="Web-{E7DA5099-78A1-408B-84DF-074DE53BB9A0}" dt="2023-08-30T20:41:10.178" v="1800"/>
          <ac:spMkLst>
            <pc:docMk/>
            <pc:sldMk cId="1683517903" sldId="286"/>
            <ac:spMk id="3" creationId="{110FF0CA-2C6B-6141-5925-3FD2B02DF836}"/>
          </ac:spMkLst>
        </pc:spChg>
        <pc:spChg chg="add del mod">
          <ac:chgData name="李 適宏" userId="ba70bf4345ae8a18" providerId="Windows Live" clId="Web-{E7DA5099-78A1-408B-84DF-074DE53BB9A0}" dt="2023-08-30T20:40:41.318" v="1799"/>
          <ac:spMkLst>
            <pc:docMk/>
            <pc:sldMk cId="1683517903" sldId="286"/>
            <ac:spMk id="8" creationId="{F2FAC252-6DA2-3064-430B-73A955F4A344}"/>
          </ac:spMkLst>
        </pc:spChg>
        <pc:spChg chg="add mod">
          <ac:chgData name="李 適宏" userId="ba70bf4345ae8a18" providerId="Windows Live" clId="Web-{E7DA5099-78A1-408B-84DF-074DE53BB9A0}" dt="2023-08-30T20:45:08.246" v="1859" actId="20577"/>
          <ac:spMkLst>
            <pc:docMk/>
            <pc:sldMk cId="1683517903" sldId="286"/>
            <ac:spMk id="10" creationId="{26C2C17A-B174-444A-6239-F4E7F4A8C36E}"/>
          </ac:spMkLst>
        </pc:spChg>
        <pc:graphicFrameChg chg="add">
          <ac:chgData name="李 適宏" userId="ba70bf4345ae8a18" providerId="Windows Live" clId="Web-{E7DA5099-78A1-408B-84DF-074DE53BB9A0}" dt="2023-08-30T20:38:11.909" v="1786"/>
          <ac:graphicFrameMkLst>
            <pc:docMk/>
            <pc:sldMk cId="1683517903" sldId="286"/>
            <ac:graphicFrameMk id="5" creationId="{7E4D3DB7-9B03-0AD2-FBB7-028F48FFDB15}"/>
          </ac:graphicFrameMkLst>
        </pc:graphicFrameChg>
        <pc:graphicFrameChg chg="add mod modGraphic">
          <ac:chgData name="李 適宏" userId="ba70bf4345ae8a18" providerId="Windows Live" clId="Web-{E7DA5099-78A1-408B-84DF-074DE53BB9A0}" dt="2023-08-30T20:38:35.456" v="1792"/>
          <ac:graphicFrameMkLst>
            <pc:docMk/>
            <pc:sldMk cId="1683517903" sldId="286"/>
            <ac:graphicFrameMk id="7" creationId="{51168FDF-8612-72D2-66F0-A18598AF96BB}"/>
          </ac:graphicFrameMkLst>
        </pc:graphicFrameChg>
        <pc:picChg chg="add mod ord">
          <ac:chgData name="李 適宏" userId="ba70bf4345ae8a18" providerId="Windows Live" clId="Web-{E7DA5099-78A1-408B-84DF-074DE53BB9A0}" dt="2023-08-30T20:41:17.178" v="1802" actId="1076"/>
          <ac:picMkLst>
            <pc:docMk/>
            <pc:sldMk cId="1683517903" sldId="286"/>
            <ac:picMk id="9" creationId="{95A40EC2-584F-AB00-080A-2FE4DDD50844}"/>
          </ac:picMkLst>
        </pc:picChg>
      </pc:sldChg>
      <pc:sldChg chg="del">
        <pc:chgData name="李 適宏" userId="ba70bf4345ae8a18" providerId="Windows Live" clId="Web-{E7DA5099-78A1-408B-84DF-074DE53BB9A0}" dt="2023-08-30T09:56:24.059" v="37"/>
        <pc:sldMkLst>
          <pc:docMk/>
          <pc:sldMk cId="3819135115" sldId="286"/>
        </pc:sldMkLst>
      </pc:sldChg>
      <pc:sldChg chg="addSp modSp new">
        <pc:chgData name="李 適宏" userId="ba70bf4345ae8a18" providerId="Windows Live" clId="Web-{E7DA5099-78A1-408B-84DF-074DE53BB9A0}" dt="2023-08-31T07:23:23.082" v="2537"/>
        <pc:sldMkLst>
          <pc:docMk/>
          <pc:sldMk cId="2152916773" sldId="287"/>
        </pc:sldMkLst>
        <pc:spChg chg="mod">
          <ac:chgData name="李 適宏" userId="ba70bf4345ae8a18" providerId="Windows Live" clId="Web-{E7DA5099-78A1-408B-84DF-074DE53BB9A0}" dt="2023-08-31T06:06:23.073" v="1897" actId="20577"/>
          <ac:spMkLst>
            <pc:docMk/>
            <pc:sldMk cId="2152916773" sldId="287"/>
            <ac:spMk id="2" creationId="{3F2412AD-2AFB-13E9-4B13-8527F4C62FF6}"/>
          </ac:spMkLst>
        </pc:spChg>
        <pc:spChg chg="mod">
          <ac:chgData name="李 適宏" userId="ba70bf4345ae8a18" providerId="Windows Live" clId="Web-{E7DA5099-78A1-408B-84DF-074DE53BB9A0}" dt="2023-08-31T06:16:10.512" v="2085" actId="20577"/>
          <ac:spMkLst>
            <pc:docMk/>
            <pc:sldMk cId="2152916773" sldId="287"/>
            <ac:spMk id="3" creationId="{7911B56A-1115-9429-3174-CAF0E5D2CD92}"/>
          </ac:spMkLst>
        </pc:spChg>
        <pc:spChg chg="add mod">
          <ac:chgData name="李 適宏" userId="ba70bf4345ae8a18" providerId="Windows Live" clId="Web-{E7DA5099-78A1-408B-84DF-074DE53BB9A0}" dt="2023-08-31T07:23:23.082" v="2537"/>
          <ac:spMkLst>
            <pc:docMk/>
            <pc:sldMk cId="2152916773" sldId="287"/>
            <ac:spMk id="4" creationId="{A8D934C0-8310-91DC-0CD2-AC8E4FCC94A1}"/>
          </ac:spMkLst>
        </pc:spChg>
      </pc:sldChg>
      <pc:sldChg chg="del">
        <pc:chgData name="李 適宏" userId="ba70bf4345ae8a18" providerId="Windows Live" clId="Web-{E7DA5099-78A1-408B-84DF-074DE53BB9A0}" dt="2023-08-30T09:56:24.153" v="42"/>
        <pc:sldMkLst>
          <pc:docMk/>
          <pc:sldMk cId="2639931187" sldId="287"/>
        </pc:sldMkLst>
      </pc:sldChg>
      <pc:sldChg chg="addSp modSp new ord modNotes">
        <pc:chgData name="李 適宏" userId="ba70bf4345ae8a18" providerId="Windows Live" clId="Web-{E7DA5099-78A1-408B-84DF-074DE53BB9A0}" dt="2023-08-31T07:23:23.098" v="2538"/>
        <pc:sldMkLst>
          <pc:docMk/>
          <pc:sldMk cId="1025841646" sldId="288"/>
        </pc:sldMkLst>
        <pc:spChg chg="mod">
          <ac:chgData name="李 適宏" userId="ba70bf4345ae8a18" providerId="Windows Live" clId="Web-{E7DA5099-78A1-408B-84DF-074DE53BB9A0}" dt="2023-08-31T06:54:09.953" v="2306" actId="20577"/>
          <ac:spMkLst>
            <pc:docMk/>
            <pc:sldMk cId="1025841646" sldId="288"/>
            <ac:spMk id="2" creationId="{EE70504A-5172-8BA8-9C15-0F7B69AAB495}"/>
          </ac:spMkLst>
        </pc:spChg>
        <pc:spChg chg="mod">
          <ac:chgData name="李 適宏" userId="ba70bf4345ae8a18" providerId="Windows Live" clId="Web-{E7DA5099-78A1-408B-84DF-074DE53BB9A0}" dt="2023-08-31T07:09:04.901" v="2464" actId="20577"/>
          <ac:spMkLst>
            <pc:docMk/>
            <pc:sldMk cId="1025841646" sldId="288"/>
            <ac:spMk id="3" creationId="{11ED5AA8-FA66-12B1-7561-3FE447FE851E}"/>
          </ac:spMkLst>
        </pc:spChg>
        <pc:spChg chg="add mod">
          <ac:chgData name="李 適宏" userId="ba70bf4345ae8a18" providerId="Windows Live" clId="Web-{E7DA5099-78A1-408B-84DF-074DE53BB9A0}" dt="2023-08-31T07:23:23.098" v="2538"/>
          <ac:spMkLst>
            <pc:docMk/>
            <pc:sldMk cId="1025841646" sldId="288"/>
            <ac:spMk id="4" creationId="{83137B9D-4706-83CA-963E-BFB51394090C}"/>
          </ac:spMkLst>
        </pc:spChg>
      </pc:sldChg>
      <pc:sldChg chg="addSp modSp new ord">
        <pc:chgData name="李 適宏" userId="ba70bf4345ae8a18" providerId="Windows Live" clId="Web-{E7DA5099-78A1-408B-84DF-074DE53BB9A0}" dt="2023-08-31T07:23:23.113" v="2539"/>
        <pc:sldMkLst>
          <pc:docMk/>
          <pc:sldMk cId="1900478409" sldId="289"/>
        </pc:sldMkLst>
        <pc:spChg chg="mod">
          <ac:chgData name="李 適宏" userId="ba70bf4345ae8a18" providerId="Windows Live" clId="Web-{E7DA5099-78A1-408B-84DF-074DE53BB9A0}" dt="2023-08-31T06:54:14.485" v="2308" actId="20577"/>
          <ac:spMkLst>
            <pc:docMk/>
            <pc:sldMk cId="1900478409" sldId="289"/>
            <ac:spMk id="2" creationId="{08B7EDD0-E380-A8FC-31BE-E3386BA990D3}"/>
          </ac:spMkLst>
        </pc:spChg>
        <pc:spChg chg="mod">
          <ac:chgData name="李 適宏" userId="ba70bf4345ae8a18" providerId="Windows Live" clId="Web-{E7DA5099-78A1-408B-84DF-074DE53BB9A0}" dt="2023-08-31T07:18:44.090" v="2512" actId="20577"/>
          <ac:spMkLst>
            <pc:docMk/>
            <pc:sldMk cId="1900478409" sldId="289"/>
            <ac:spMk id="3" creationId="{2CFE26D1-1383-BF51-E3AF-009ADF969ECE}"/>
          </ac:spMkLst>
        </pc:spChg>
        <pc:spChg chg="add mod">
          <ac:chgData name="李 適宏" userId="ba70bf4345ae8a18" providerId="Windows Live" clId="Web-{E7DA5099-78A1-408B-84DF-074DE53BB9A0}" dt="2023-08-31T07:23:23.113" v="2539"/>
          <ac:spMkLst>
            <pc:docMk/>
            <pc:sldMk cId="1900478409" sldId="289"/>
            <ac:spMk id="4" creationId="{DD52911A-EB32-209A-14C0-E973569B1CF4}"/>
          </ac:spMkLst>
        </pc:spChg>
      </pc:sldChg>
    </pc:docChg>
  </pc:docChgLst>
  <pc:docChgLst>
    <pc:chgData name="李 適宏" userId="ba70bf4345ae8a18" providerId="Windows Live" clId="Web-{F70ECEBF-8AD3-43A7-BF35-843D2F9F26F7}"/>
    <pc:docChg chg="addSld modSld sldOrd">
      <pc:chgData name="李 適宏" userId="ba70bf4345ae8a18" providerId="Windows Live" clId="Web-{F70ECEBF-8AD3-43A7-BF35-843D2F9F26F7}" dt="2023-09-04T05:18:59.643" v="21" actId="20577"/>
      <pc:docMkLst>
        <pc:docMk/>
      </pc:docMkLst>
      <pc:sldChg chg="modSp">
        <pc:chgData name="李 適宏" userId="ba70bf4345ae8a18" providerId="Windows Live" clId="Web-{F70ECEBF-8AD3-43A7-BF35-843D2F9F26F7}" dt="2023-09-04T04:41:07.889" v="4" actId="20577"/>
        <pc:sldMkLst>
          <pc:docMk/>
          <pc:sldMk cId="1250583130" sldId="281"/>
        </pc:sldMkLst>
        <pc:spChg chg="mod">
          <ac:chgData name="李 適宏" userId="ba70bf4345ae8a18" providerId="Windows Live" clId="Web-{F70ECEBF-8AD3-43A7-BF35-843D2F9F26F7}" dt="2023-09-04T04:41:07.889" v="4" actId="20577"/>
          <ac:spMkLst>
            <pc:docMk/>
            <pc:sldMk cId="1250583130" sldId="281"/>
            <ac:spMk id="3" creationId="{BA75B119-A2A2-860D-8787-7E5292210D0A}"/>
          </ac:spMkLst>
        </pc:spChg>
      </pc:sldChg>
      <pc:sldChg chg="ord">
        <pc:chgData name="李 適宏" userId="ba70bf4345ae8a18" providerId="Windows Live" clId="Web-{F70ECEBF-8AD3-43A7-BF35-843D2F9F26F7}" dt="2023-09-04T04:43:08.282" v="6"/>
        <pc:sldMkLst>
          <pc:docMk/>
          <pc:sldMk cId="1129166158" sldId="282"/>
        </pc:sldMkLst>
      </pc:sldChg>
      <pc:sldChg chg="modSp">
        <pc:chgData name="李 適宏" userId="ba70bf4345ae8a18" providerId="Windows Live" clId="Web-{F70ECEBF-8AD3-43A7-BF35-843D2F9F26F7}" dt="2023-09-04T05:15:44.528" v="7" actId="20577"/>
        <pc:sldMkLst>
          <pc:docMk/>
          <pc:sldMk cId="1025841646" sldId="288"/>
        </pc:sldMkLst>
        <pc:spChg chg="mod">
          <ac:chgData name="李 適宏" userId="ba70bf4345ae8a18" providerId="Windows Live" clId="Web-{F70ECEBF-8AD3-43A7-BF35-843D2F9F26F7}" dt="2023-09-04T05:15:44.528" v="7" actId="20577"/>
          <ac:spMkLst>
            <pc:docMk/>
            <pc:sldMk cId="1025841646" sldId="288"/>
            <ac:spMk id="3" creationId="{11ED5AA8-FA66-12B1-7561-3FE447FE851E}"/>
          </ac:spMkLst>
        </pc:spChg>
      </pc:sldChg>
      <pc:sldChg chg="modSp">
        <pc:chgData name="李 適宏" userId="ba70bf4345ae8a18" providerId="Windows Live" clId="Web-{F70ECEBF-8AD3-43A7-BF35-843D2F9F26F7}" dt="2023-09-04T05:18:05.860" v="10" actId="20577"/>
        <pc:sldMkLst>
          <pc:docMk/>
          <pc:sldMk cId="1900478409" sldId="289"/>
        </pc:sldMkLst>
        <pc:spChg chg="mod">
          <ac:chgData name="李 適宏" userId="ba70bf4345ae8a18" providerId="Windows Live" clId="Web-{F70ECEBF-8AD3-43A7-BF35-843D2F9F26F7}" dt="2023-09-04T05:18:05.860" v="10" actId="20577"/>
          <ac:spMkLst>
            <pc:docMk/>
            <pc:sldMk cId="1900478409" sldId="289"/>
            <ac:spMk id="3" creationId="{2CFE26D1-1383-BF51-E3AF-009ADF969ECE}"/>
          </ac:spMkLst>
        </pc:spChg>
      </pc:sldChg>
      <pc:sldChg chg="delSp modSp new">
        <pc:chgData name="李 適宏" userId="ba70bf4345ae8a18" providerId="Windows Live" clId="Web-{F70ECEBF-8AD3-43A7-BF35-843D2F9F26F7}" dt="2023-09-04T05:18:59.643" v="21" actId="20577"/>
        <pc:sldMkLst>
          <pc:docMk/>
          <pc:sldMk cId="4091403356" sldId="290"/>
        </pc:sldMkLst>
        <pc:spChg chg="mod">
          <ac:chgData name="李 適宏" userId="ba70bf4345ae8a18" providerId="Windows Live" clId="Web-{F70ECEBF-8AD3-43A7-BF35-843D2F9F26F7}" dt="2023-09-04T05:18:59.643" v="21" actId="20577"/>
          <ac:spMkLst>
            <pc:docMk/>
            <pc:sldMk cId="4091403356" sldId="290"/>
            <ac:spMk id="2" creationId="{D31554D3-484E-CAD8-6D38-3915C1B95CCB}"/>
          </ac:spMkLst>
        </pc:spChg>
        <pc:spChg chg="del">
          <ac:chgData name="李 適宏" userId="ba70bf4345ae8a18" providerId="Windows Live" clId="Web-{F70ECEBF-8AD3-43A7-BF35-843D2F9F26F7}" dt="2023-09-04T05:18:32.142" v="12"/>
          <ac:spMkLst>
            <pc:docMk/>
            <pc:sldMk cId="4091403356" sldId="290"/>
            <ac:spMk id="3" creationId="{515F0E91-12F2-61B5-248E-07A2EBE351B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F667DF-ECF2-46EC-8446-7B955A747664}" type="datetimeFigureOut">
              <a:rPr lang="zh-TW" altLang="en-US" smtClean="0"/>
              <a:t>2025/3/19</a:t>
            </a:fld>
            <a:endParaRPr lang="zh-TW" alt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zh-TW" alt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6562F9-E128-4B6E-872C-5F1FFAE33516}" type="slidenum">
              <a:rPr lang="zh-TW" altLang="en-US" smtClean="0"/>
              <a:t>‹#›</a:t>
            </a:fld>
            <a:endParaRPr lang="zh-TW" altLang="en-US"/>
          </a:p>
        </p:txBody>
      </p:sp>
    </p:spTree>
    <p:extLst>
      <p:ext uri="{BB962C8B-B14F-4D97-AF65-F5344CB8AC3E}">
        <p14:creationId xmlns:p14="http://schemas.microsoft.com/office/powerpoint/2010/main" val="39795572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zh-TW" altLang="en-US" dirty="0"/>
              <a:t>楊宜軒 </a:t>
            </a:r>
            <a:endParaRPr lang="en-US" altLang="zh-TW" dirty="0"/>
          </a:p>
          <a:p>
            <a:r>
              <a:rPr lang="zh-TW" altLang="en-US" dirty="0"/>
              <a:t>黃建斌</a:t>
            </a:r>
            <a:endParaRPr lang="en-US" altLang="zh-TW" dirty="0"/>
          </a:p>
          <a:p>
            <a:r>
              <a:rPr lang="zh-TW" altLang="en-US" dirty="0"/>
              <a:t>趙坤茂</a:t>
            </a:r>
          </a:p>
        </p:txBody>
      </p:sp>
      <p:sp>
        <p:nvSpPr>
          <p:cNvPr id="4" name="Slide Number Placeholder 3"/>
          <p:cNvSpPr>
            <a:spLocks noGrp="1"/>
          </p:cNvSpPr>
          <p:nvPr>
            <p:ph type="sldNum" sz="quarter" idx="5"/>
          </p:nvPr>
        </p:nvSpPr>
        <p:spPr/>
        <p:txBody>
          <a:bodyPr/>
          <a:lstStyle/>
          <a:p>
            <a:fld id="{6EB0929B-4ACD-4AAE-9309-95C05ACE2D43}" type="slidenum">
              <a:rPr lang="zh-TW" altLang="en-US" smtClean="0"/>
              <a:t>1</a:t>
            </a:fld>
            <a:endParaRPr lang="zh-TW" altLang="en-US"/>
          </a:p>
        </p:txBody>
      </p:sp>
    </p:spTree>
    <p:extLst>
      <p:ext uri="{BB962C8B-B14F-4D97-AF65-F5344CB8AC3E}">
        <p14:creationId xmlns:p14="http://schemas.microsoft.com/office/powerpoint/2010/main" val="40639331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a:t>令 </a:t>
            </a:r>
            <a:r>
              <a:rPr lang="en-US" altLang="zh-TW" dirty="0" err="1"/>
              <a:t>jjj</a:t>
            </a:r>
            <a:r>
              <a:rPr lang="en-US" altLang="zh-TW" dirty="0"/>
              <a:t> </a:t>
            </a:r>
            <a:r>
              <a:rPr lang="zh-TW" altLang="en-US" dirty="0"/>
              <a:t>成為一個介於  </a:t>
            </a:r>
            <a:r>
              <a:rPr lang="en-US" altLang="zh-TW" dirty="0"/>
              <a:t>i+s+1\,i+s+1i+s+1 </a:t>
            </a:r>
            <a:r>
              <a:rPr lang="zh-TW" altLang="en-US" dirty="0"/>
              <a:t>與 </a:t>
            </a:r>
            <a:r>
              <a:rPr lang="en-US" altLang="zh-TW" dirty="0"/>
              <a:t>i+2si+2si+2s </a:t>
            </a:r>
            <a:r>
              <a:rPr lang="zh-TW" altLang="en-US" dirty="0"/>
              <a:t>之間，並且滿足 ∣</a:t>
            </a:r>
            <a:r>
              <a:rPr lang="en-US" altLang="zh-TW" dirty="0" err="1"/>
              <a:t>Pj</a:t>
            </a:r>
            <a:r>
              <a:rPr lang="en-US" altLang="zh-TW" dirty="0"/>
              <a:t>∣≤s\</a:t>
            </a:r>
            <a:r>
              <a:rPr lang="en-US" altLang="zh-TW" dirty="0" err="1"/>
              <a:t>lvert</a:t>
            </a:r>
            <a:r>
              <a:rPr lang="en-US" altLang="zh-TW" dirty="0"/>
              <a:t> </a:t>
            </a:r>
            <a:r>
              <a:rPr lang="en-US" altLang="zh-TW" dirty="0" err="1"/>
              <a:t>P_j</a:t>
            </a:r>
            <a:r>
              <a:rPr lang="en-US" altLang="zh-TW" dirty="0"/>
              <a:t>\</a:t>
            </a:r>
            <a:r>
              <a:rPr lang="en-US" altLang="zh-TW" dirty="0" err="1"/>
              <a:t>rvert</a:t>
            </a:r>
            <a:r>
              <a:rPr lang="en-US" altLang="zh-TW" dirty="0"/>
              <a:t> \le </a:t>
            </a:r>
            <a:r>
              <a:rPr lang="en-US" altLang="zh-TW" dirty="0" err="1"/>
              <a:t>s∣Pj</a:t>
            </a:r>
            <a:r>
              <a:rPr lang="en-US" altLang="zh-TW" dirty="0"/>
              <a:t>​∣≤s </a:t>
            </a:r>
            <a:r>
              <a:rPr lang="zh-TW" altLang="en-US" dirty="0"/>
              <a:t>的「最大」索引。</a:t>
            </a:r>
          </a:p>
        </p:txBody>
      </p:sp>
      <p:sp>
        <p:nvSpPr>
          <p:cNvPr id="4" name="投影片編號版面配置區 3"/>
          <p:cNvSpPr>
            <a:spLocks noGrp="1"/>
          </p:cNvSpPr>
          <p:nvPr>
            <p:ph type="sldNum" sz="quarter" idx="5"/>
          </p:nvPr>
        </p:nvSpPr>
        <p:spPr/>
        <p:txBody>
          <a:bodyPr/>
          <a:lstStyle/>
          <a:p>
            <a:fld id="{D06562F9-E128-4B6E-872C-5F1FFAE33516}" type="slidenum">
              <a:rPr lang="zh-TW" altLang="en-US" smtClean="0"/>
              <a:t>27</a:t>
            </a:fld>
            <a:endParaRPr lang="zh-TW" altLang="en-US"/>
          </a:p>
        </p:txBody>
      </p:sp>
    </p:spTree>
    <p:extLst>
      <p:ext uri="{BB962C8B-B14F-4D97-AF65-F5344CB8AC3E}">
        <p14:creationId xmlns:p14="http://schemas.microsoft.com/office/powerpoint/2010/main" val="758066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218045-16E7-451C-65FC-B158983ECC6E}"/>
              </a:ext>
            </a:extLst>
          </p:cNvPr>
          <p:cNvSpPr>
            <a:spLocks noGrp="1"/>
          </p:cNvSpPr>
          <p:nvPr>
            <p:ph type="ctrTitle"/>
          </p:nvPr>
        </p:nvSpPr>
        <p:spPr>
          <a:xfrm>
            <a:off x="1524000" y="1122363"/>
            <a:ext cx="9144000" cy="2387600"/>
          </a:xfrm>
        </p:spPr>
        <p:txBody>
          <a:bodyPr anchor="b"/>
          <a:lstStyle>
            <a:lvl1pPr algn="ctr">
              <a:defRPr sz="6000"/>
            </a:lvl1pPr>
          </a:lstStyle>
          <a:p>
            <a:r>
              <a:rPr lang="en-US" altLang="zh-TW"/>
              <a:t>Click to edit Master title style</a:t>
            </a:r>
            <a:endParaRPr lang="zh-TW" altLang="en-US"/>
          </a:p>
        </p:txBody>
      </p:sp>
      <p:sp>
        <p:nvSpPr>
          <p:cNvPr id="3" name="Subtitle 2">
            <a:extLst>
              <a:ext uri="{FF2B5EF4-FFF2-40B4-BE49-F238E27FC236}">
                <a16:creationId xmlns:a16="http://schemas.microsoft.com/office/drawing/2014/main" id="{58AF068A-58AE-8713-2F67-C52F90F8622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ltLang="zh-TW"/>
              <a:t>Click to edit Master subtitle style</a:t>
            </a:r>
            <a:endParaRPr lang="zh-TW" altLang="en-US"/>
          </a:p>
        </p:txBody>
      </p:sp>
      <p:sp>
        <p:nvSpPr>
          <p:cNvPr id="4" name="Date Placeholder 3">
            <a:extLst>
              <a:ext uri="{FF2B5EF4-FFF2-40B4-BE49-F238E27FC236}">
                <a16:creationId xmlns:a16="http://schemas.microsoft.com/office/drawing/2014/main" id="{960BA286-7DBB-ABAF-AE2A-AD9DDE775D11}"/>
              </a:ext>
            </a:extLst>
          </p:cNvPr>
          <p:cNvSpPr>
            <a:spLocks noGrp="1"/>
          </p:cNvSpPr>
          <p:nvPr>
            <p:ph type="dt" sz="half" idx="10"/>
          </p:nvPr>
        </p:nvSpPr>
        <p:spPr/>
        <p:txBody>
          <a:bodyPr/>
          <a:lstStyle/>
          <a:p>
            <a:fld id="{FEEF57D2-7BA1-4DB1-96F5-7A053A222987}" type="datetime1">
              <a:rPr lang="zh-TW" altLang="en-US" smtClean="0"/>
              <a:t>2025/3/19</a:t>
            </a:fld>
            <a:endParaRPr lang="zh-TW" altLang="en-US"/>
          </a:p>
        </p:txBody>
      </p:sp>
      <p:sp>
        <p:nvSpPr>
          <p:cNvPr id="5" name="Footer Placeholder 4">
            <a:extLst>
              <a:ext uri="{FF2B5EF4-FFF2-40B4-BE49-F238E27FC236}">
                <a16:creationId xmlns:a16="http://schemas.microsoft.com/office/drawing/2014/main" id="{136A0D4C-517F-3A75-2138-B35995E6DA6F}"/>
              </a:ext>
            </a:extLst>
          </p:cNvPr>
          <p:cNvSpPr>
            <a:spLocks noGrp="1"/>
          </p:cNvSpPr>
          <p:nvPr>
            <p:ph type="ftr" sz="quarter" idx="11"/>
          </p:nvPr>
        </p:nvSpPr>
        <p:spPr/>
        <p:txBody>
          <a:bodyPr/>
          <a:lstStyle/>
          <a:p>
            <a:endParaRPr lang="zh-TW" altLang="en-US"/>
          </a:p>
        </p:txBody>
      </p:sp>
      <p:sp>
        <p:nvSpPr>
          <p:cNvPr id="6" name="Slide Number Placeholder 5">
            <a:extLst>
              <a:ext uri="{FF2B5EF4-FFF2-40B4-BE49-F238E27FC236}">
                <a16:creationId xmlns:a16="http://schemas.microsoft.com/office/drawing/2014/main" id="{7041CC6E-1A90-9EBF-3395-DCC19E86BE6D}"/>
              </a:ext>
            </a:extLst>
          </p:cNvPr>
          <p:cNvSpPr>
            <a:spLocks noGrp="1"/>
          </p:cNvSpPr>
          <p:nvPr>
            <p:ph type="sldNum" sz="quarter" idx="12"/>
          </p:nvPr>
        </p:nvSpPr>
        <p:spPr/>
        <p:txBody>
          <a:bodyPr/>
          <a:lstStyle/>
          <a:p>
            <a:fld id="{C497B8E6-CB28-4350-9E62-3F3C29E41FED}" type="slidenum">
              <a:rPr lang="zh-TW" altLang="en-US" smtClean="0"/>
              <a:t>‹#›</a:t>
            </a:fld>
            <a:endParaRPr lang="zh-TW" altLang="en-US"/>
          </a:p>
        </p:txBody>
      </p:sp>
    </p:spTree>
    <p:extLst>
      <p:ext uri="{BB962C8B-B14F-4D97-AF65-F5344CB8AC3E}">
        <p14:creationId xmlns:p14="http://schemas.microsoft.com/office/powerpoint/2010/main" val="763099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8A6AD-5403-1ACC-D4D1-96B39DD846FD}"/>
              </a:ext>
            </a:extLst>
          </p:cNvPr>
          <p:cNvSpPr>
            <a:spLocks noGrp="1"/>
          </p:cNvSpPr>
          <p:nvPr>
            <p:ph type="title"/>
          </p:nvPr>
        </p:nvSpPr>
        <p:spPr/>
        <p:txBody>
          <a:bodyPr/>
          <a:lstStyle/>
          <a:p>
            <a:r>
              <a:rPr lang="en-US" altLang="zh-TW"/>
              <a:t>Click to edit Master title style</a:t>
            </a:r>
            <a:endParaRPr lang="zh-TW" altLang="en-US"/>
          </a:p>
        </p:txBody>
      </p:sp>
      <p:sp>
        <p:nvSpPr>
          <p:cNvPr id="3" name="Vertical Text Placeholder 2">
            <a:extLst>
              <a:ext uri="{FF2B5EF4-FFF2-40B4-BE49-F238E27FC236}">
                <a16:creationId xmlns:a16="http://schemas.microsoft.com/office/drawing/2014/main" id="{82E60034-6B39-C082-088F-72D19BFE1304}"/>
              </a:ext>
            </a:extLst>
          </p:cNvPr>
          <p:cNvSpPr>
            <a:spLocks noGrp="1"/>
          </p:cNvSpPr>
          <p:nvPr>
            <p:ph type="body" orient="vert" idx="1"/>
          </p:nvPr>
        </p:nvSpPr>
        <p:spPr/>
        <p:txBody>
          <a:bodyPr vert="eaVert"/>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zh-TW" altLang="en-US"/>
          </a:p>
        </p:txBody>
      </p:sp>
      <p:sp>
        <p:nvSpPr>
          <p:cNvPr id="4" name="Date Placeholder 3">
            <a:extLst>
              <a:ext uri="{FF2B5EF4-FFF2-40B4-BE49-F238E27FC236}">
                <a16:creationId xmlns:a16="http://schemas.microsoft.com/office/drawing/2014/main" id="{19F803D3-C2D4-4034-17A0-8D2928B1269D}"/>
              </a:ext>
            </a:extLst>
          </p:cNvPr>
          <p:cNvSpPr>
            <a:spLocks noGrp="1"/>
          </p:cNvSpPr>
          <p:nvPr>
            <p:ph type="dt" sz="half" idx="10"/>
          </p:nvPr>
        </p:nvSpPr>
        <p:spPr/>
        <p:txBody>
          <a:bodyPr/>
          <a:lstStyle/>
          <a:p>
            <a:fld id="{817EE008-8BE4-416E-B613-24286D41E7D4}" type="datetime1">
              <a:rPr lang="zh-TW" altLang="en-US" smtClean="0"/>
              <a:t>2025/3/19</a:t>
            </a:fld>
            <a:endParaRPr lang="zh-TW" altLang="en-US"/>
          </a:p>
        </p:txBody>
      </p:sp>
      <p:sp>
        <p:nvSpPr>
          <p:cNvPr id="5" name="Footer Placeholder 4">
            <a:extLst>
              <a:ext uri="{FF2B5EF4-FFF2-40B4-BE49-F238E27FC236}">
                <a16:creationId xmlns:a16="http://schemas.microsoft.com/office/drawing/2014/main" id="{3F295024-0915-E154-0CBE-65A94D23019C}"/>
              </a:ext>
            </a:extLst>
          </p:cNvPr>
          <p:cNvSpPr>
            <a:spLocks noGrp="1"/>
          </p:cNvSpPr>
          <p:nvPr>
            <p:ph type="ftr" sz="quarter" idx="11"/>
          </p:nvPr>
        </p:nvSpPr>
        <p:spPr/>
        <p:txBody>
          <a:bodyPr/>
          <a:lstStyle/>
          <a:p>
            <a:endParaRPr lang="zh-TW" altLang="en-US"/>
          </a:p>
        </p:txBody>
      </p:sp>
      <p:sp>
        <p:nvSpPr>
          <p:cNvPr id="6" name="Slide Number Placeholder 5">
            <a:extLst>
              <a:ext uri="{FF2B5EF4-FFF2-40B4-BE49-F238E27FC236}">
                <a16:creationId xmlns:a16="http://schemas.microsoft.com/office/drawing/2014/main" id="{70D7C4D6-1F53-D5A1-0F98-4AF14C84F0CA}"/>
              </a:ext>
            </a:extLst>
          </p:cNvPr>
          <p:cNvSpPr>
            <a:spLocks noGrp="1"/>
          </p:cNvSpPr>
          <p:nvPr>
            <p:ph type="sldNum" sz="quarter" idx="12"/>
          </p:nvPr>
        </p:nvSpPr>
        <p:spPr/>
        <p:txBody>
          <a:bodyPr/>
          <a:lstStyle/>
          <a:p>
            <a:fld id="{C497B8E6-CB28-4350-9E62-3F3C29E41FED}" type="slidenum">
              <a:rPr lang="zh-TW" altLang="en-US" smtClean="0"/>
              <a:t>‹#›</a:t>
            </a:fld>
            <a:endParaRPr lang="zh-TW" altLang="en-US"/>
          </a:p>
        </p:txBody>
      </p:sp>
    </p:spTree>
    <p:extLst>
      <p:ext uri="{BB962C8B-B14F-4D97-AF65-F5344CB8AC3E}">
        <p14:creationId xmlns:p14="http://schemas.microsoft.com/office/powerpoint/2010/main" val="568947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7C8714A-61BB-5406-A5DA-BC8910B5CD05}"/>
              </a:ext>
            </a:extLst>
          </p:cNvPr>
          <p:cNvSpPr>
            <a:spLocks noGrp="1"/>
          </p:cNvSpPr>
          <p:nvPr>
            <p:ph type="title" orient="vert"/>
          </p:nvPr>
        </p:nvSpPr>
        <p:spPr>
          <a:xfrm>
            <a:off x="8724900" y="365125"/>
            <a:ext cx="2628900" cy="5811838"/>
          </a:xfrm>
        </p:spPr>
        <p:txBody>
          <a:bodyPr vert="eaVert"/>
          <a:lstStyle/>
          <a:p>
            <a:r>
              <a:rPr lang="en-US" altLang="zh-TW"/>
              <a:t>Click to edit Master title style</a:t>
            </a:r>
            <a:endParaRPr lang="zh-TW" altLang="en-US"/>
          </a:p>
        </p:txBody>
      </p:sp>
      <p:sp>
        <p:nvSpPr>
          <p:cNvPr id="3" name="Vertical Text Placeholder 2">
            <a:extLst>
              <a:ext uri="{FF2B5EF4-FFF2-40B4-BE49-F238E27FC236}">
                <a16:creationId xmlns:a16="http://schemas.microsoft.com/office/drawing/2014/main" id="{F04B0A4F-7A22-6245-0B0A-635765A85459}"/>
              </a:ext>
            </a:extLst>
          </p:cNvPr>
          <p:cNvSpPr>
            <a:spLocks noGrp="1"/>
          </p:cNvSpPr>
          <p:nvPr>
            <p:ph type="body" orient="vert" idx="1"/>
          </p:nvPr>
        </p:nvSpPr>
        <p:spPr>
          <a:xfrm>
            <a:off x="838200" y="365125"/>
            <a:ext cx="7734300" cy="5811838"/>
          </a:xfrm>
        </p:spPr>
        <p:txBody>
          <a:bodyPr vert="eaVert"/>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zh-TW" altLang="en-US"/>
          </a:p>
        </p:txBody>
      </p:sp>
      <p:sp>
        <p:nvSpPr>
          <p:cNvPr id="4" name="Date Placeholder 3">
            <a:extLst>
              <a:ext uri="{FF2B5EF4-FFF2-40B4-BE49-F238E27FC236}">
                <a16:creationId xmlns:a16="http://schemas.microsoft.com/office/drawing/2014/main" id="{08523698-D80C-5B02-26C3-B7E0D02093A0}"/>
              </a:ext>
            </a:extLst>
          </p:cNvPr>
          <p:cNvSpPr>
            <a:spLocks noGrp="1"/>
          </p:cNvSpPr>
          <p:nvPr>
            <p:ph type="dt" sz="half" idx="10"/>
          </p:nvPr>
        </p:nvSpPr>
        <p:spPr/>
        <p:txBody>
          <a:bodyPr/>
          <a:lstStyle/>
          <a:p>
            <a:fld id="{2CDEF28F-6298-4CFF-8665-F90686AB1F2D}" type="datetime1">
              <a:rPr lang="zh-TW" altLang="en-US" smtClean="0"/>
              <a:t>2025/3/19</a:t>
            </a:fld>
            <a:endParaRPr lang="zh-TW" altLang="en-US"/>
          </a:p>
        </p:txBody>
      </p:sp>
      <p:sp>
        <p:nvSpPr>
          <p:cNvPr id="5" name="Footer Placeholder 4">
            <a:extLst>
              <a:ext uri="{FF2B5EF4-FFF2-40B4-BE49-F238E27FC236}">
                <a16:creationId xmlns:a16="http://schemas.microsoft.com/office/drawing/2014/main" id="{46961CDA-4309-2D61-CD40-8DE7FA2E1253}"/>
              </a:ext>
            </a:extLst>
          </p:cNvPr>
          <p:cNvSpPr>
            <a:spLocks noGrp="1"/>
          </p:cNvSpPr>
          <p:nvPr>
            <p:ph type="ftr" sz="quarter" idx="11"/>
          </p:nvPr>
        </p:nvSpPr>
        <p:spPr/>
        <p:txBody>
          <a:bodyPr/>
          <a:lstStyle/>
          <a:p>
            <a:endParaRPr lang="zh-TW" altLang="en-US"/>
          </a:p>
        </p:txBody>
      </p:sp>
      <p:sp>
        <p:nvSpPr>
          <p:cNvPr id="6" name="Slide Number Placeholder 5">
            <a:extLst>
              <a:ext uri="{FF2B5EF4-FFF2-40B4-BE49-F238E27FC236}">
                <a16:creationId xmlns:a16="http://schemas.microsoft.com/office/drawing/2014/main" id="{BE0DEE89-0D64-3A74-3CEA-425D035B8803}"/>
              </a:ext>
            </a:extLst>
          </p:cNvPr>
          <p:cNvSpPr>
            <a:spLocks noGrp="1"/>
          </p:cNvSpPr>
          <p:nvPr>
            <p:ph type="sldNum" sz="quarter" idx="12"/>
          </p:nvPr>
        </p:nvSpPr>
        <p:spPr/>
        <p:txBody>
          <a:bodyPr/>
          <a:lstStyle/>
          <a:p>
            <a:fld id="{C497B8E6-CB28-4350-9E62-3F3C29E41FED}" type="slidenum">
              <a:rPr lang="zh-TW" altLang="en-US" smtClean="0"/>
              <a:t>‹#›</a:t>
            </a:fld>
            <a:endParaRPr lang="zh-TW" altLang="en-US"/>
          </a:p>
        </p:txBody>
      </p:sp>
    </p:spTree>
    <p:extLst>
      <p:ext uri="{BB962C8B-B14F-4D97-AF65-F5344CB8AC3E}">
        <p14:creationId xmlns:p14="http://schemas.microsoft.com/office/powerpoint/2010/main" val="25389247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05D236-5FFE-A036-B937-040C50348880}"/>
              </a:ext>
            </a:extLst>
          </p:cNvPr>
          <p:cNvSpPr>
            <a:spLocks noGrp="1"/>
          </p:cNvSpPr>
          <p:nvPr>
            <p:ph type="title"/>
          </p:nvPr>
        </p:nvSpPr>
        <p:spPr/>
        <p:txBody>
          <a:bodyPr/>
          <a:lstStyle/>
          <a:p>
            <a:r>
              <a:rPr lang="en-US" altLang="zh-TW"/>
              <a:t>Click to edit Master title style</a:t>
            </a:r>
            <a:endParaRPr lang="zh-TW" altLang="en-US"/>
          </a:p>
        </p:txBody>
      </p:sp>
      <p:sp>
        <p:nvSpPr>
          <p:cNvPr id="3" name="Content Placeholder 2">
            <a:extLst>
              <a:ext uri="{FF2B5EF4-FFF2-40B4-BE49-F238E27FC236}">
                <a16:creationId xmlns:a16="http://schemas.microsoft.com/office/drawing/2014/main" id="{F04EEFD4-29DF-59B4-50ED-3F42FB6C5EE7}"/>
              </a:ext>
            </a:extLst>
          </p:cNvPr>
          <p:cNvSpPr>
            <a:spLocks noGrp="1"/>
          </p:cNvSpPr>
          <p:nvPr>
            <p:ph idx="1"/>
          </p:nvPr>
        </p:nvSpPr>
        <p:spPr/>
        <p:txBody>
          <a:bodyPr/>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zh-TW" altLang="en-US"/>
          </a:p>
        </p:txBody>
      </p:sp>
      <p:sp>
        <p:nvSpPr>
          <p:cNvPr id="4" name="Date Placeholder 3">
            <a:extLst>
              <a:ext uri="{FF2B5EF4-FFF2-40B4-BE49-F238E27FC236}">
                <a16:creationId xmlns:a16="http://schemas.microsoft.com/office/drawing/2014/main" id="{15825951-765D-8F13-9483-0B7BC83461D7}"/>
              </a:ext>
            </a:extLst>
          </p:cNvPr>
          <p:cNvSpPr>
            <a:spLocks noGrp="1"/>
          </p:cNvSpPr>
          <p:nvPr>
            <p:ph type="dt" sz="half" idx="10"/>
          </p:nvPr>
        </p:nvSpPr>
        <p:spPr/>
        <p:txBody>
          <a:bodyPr/>
          <a:lstStyle/>
          <a:p>
            <a:fld id="{8F380DED-8F7F-4840-95CC-07C169235ABE}" type="datetime1">
              <a:rPr lang="zh-TW" altLang="en-US" smtClean="0"/>
              <a:t>2025/3/19</a:t>
            </a:fld>
            <a:endParaRPr lang="zh-TW" altLang="en-US"/>
          </a:p>
        </p:txBody>
      </p:sp>
      <p:sp>
        <p:nvSpPr>
          <p:cNvPr id="5" name="Footer Placeholder 4">
            <a:extLst>
              <a:ext uri="{FF2B5EF4-FFF2-40B4-BE49-F238E27FC236}">
                <a16:creationId xmlns:a16="http://schemas.microsoft.com/office/drawing/2014/main" id="{753DCF9E-E6A3-995C-A1B7-97A453CBDACD}"/>
              </a:ext>
            </a:extLst>
          </p:cNvPr>
          <p:cNvSpPr>
            <a:spLocks noGrp="1"/>
          </p:cNvSpPr>
          <p:nvPr>
            <p:ph type="ftr" sz="quarter" idx="11"/>
          </p:nvPr>
        </p:nvSpPr>
        <p:spPr/>
        <p:txBody>
          <a:bodyPr/>
          <a:lstStyle/>
          <a:p>
            <a:endParaRPr lang="zh-TW" altLang="en-US"/>
          </a:p>
        </p:txBody>
      </p:sp>
      <p:sp>
        <p:nvSpPr>
          <p:cNvPr id="6" name="Slide Number Placeholder 5">
            <a:extLst>
              <a:ext uri="{FF2B5EF4-FFF2-40B4-BE49-F238E27FC236}">
                <a16:creationId xmlns:a16="http://schemas.microsoft.com/office/drawing/2014/main" id="{DB585ECA-E5DF-198A-D862-E85E0172760A}"/>
              </a:ext>
            </a:extLst>
          </p:cNvPr>
          <p:cNvSpPr>
            <a:spLocks noGrp="1"/>
          </p:cNvSpPr>
          <p:nvPr>
            <p:ph type="sldNum" sz="quarter" idx="12"/>
          </p:nvPr>
        </p:nvSpPr>
        <p:spPr/>
        <p:txBody>
          <a:bodyPr/>
          <a:lstStyle/>
          <a:p>
            <a:fld id="{C497B8E6-CB28-4350-9E62-3F3C29E41FED}" type="slidenum">
              <a:rPr lang="zh-TW" altLang="en-US" smtClean="0"/>
              <a:t>‹#›</a:t>
            </a:fld>
            <a:endParaRPr lang="zh-TW" altLang="en-US"/>
          </a:p>
        </p:txBody>
      </p:sp>
    </p:spTree>
    <p:extLst>
      <p:ext uri="{BB962C8B-B14F-4D97-AF65-F5344CB8AC3E}">
        <p14:creationId xmlns:p14="http://schemas.microsoft.com/office/powerpoint/2010/main" val="1676363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64931-3342-74A5-5F4A-1ACADB362228}"/>
              </a:ext>
            </a:extLst>
          </p:cNvPr>
          <p:cNvSpPr>
            <a:spLocks noGrp="1"/>
          </p:cNvSpPr>
          <p:nvPr>
            <p:ph type="title"/>
          </p:nvPr>
        </p:nvSpPr>
        <p:spPr>
          <a:xfrm>
            <a:off x="831850" y="1709738"/>
            <a:ext cx="10515600" cy="2852737"/>
          </a:xfrm>
        </p:spPr>
        <p:txBody>
          <a:bodyPr anchor="b"/>
          <a:lstStyle>
            <a:lvl1pPr>
              <a:defRPr sz="6000"/>
            </a:lvl1pPr>
          </a:lstStyle>
          <a:p>
            <a:r>
              <a:rPr lang="en-US" altLang="zh-TW"/>
              <a:t>Click to edit Master title style</a:t>
            </a:r>
            <a:endParaRPr lang="zh-TW" altLang="en-US"/>
          </a:p>
        </p:txBody>
      </p:sp>
      <p:sp>
        <p:nvSpPr>
          <p:cNvPr id="3" name="Text Placeholder 2">
            <a:extLst>
              <a:ext uri="{FF2B5EF4-FFF2-40B4-BE49-F238E27FC236}">
                <a16:creationId xmlns:a16="http://schemas.microsoft.com/office/drawing/2014/main" id="{1E4ABAD9-77A7-31C2-CE3B-83AB0265A38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ltLang="zh-TW"/>
              <a:t>Click to edit Master text styles</a:t>
            </a:r>
          </a:p>
        </p:txBody>
      </p:sp>
      <p:sp>
        <p:nvSpPr>
          <p:cNvPr id="4" name="Date Placeholder 3">
            <a:extLst>
              <a:ext uri="{FF2B5EF4-FFF2-40B4-BE49-F238E27FC236}">
                <a16:creationId xmlns:a16="http://schemas.microsoft.com/office/drawing/2014/main" id="{E95B3F41-FADE-64E8-94E5-51E3BAD87B58}"/>
              </a:ext>
            </a:extLst>
          </p:cNvPr>
          <p:cNvSpPr>
            <a:spLocks noGrp="1"/>
          </p:cNvSpPr>
          <p:nvPr>
            <p:ph type="dt" sz="half" idx="10"/>
          </p:nvPr>
        </p:nvSpPr>
        <p:spPr/>
        <p:txBody>
          <a:bodyPr/>
          <a:lstStyle/>
          <a:p>
            <a:fld id="{57565B83-0041-4153-BE6A-AC833F78FF5D}" type="datetime1">
              <a:rPr lang="zh-TW" altLang="en-US" smtClean="0"/>
              <a:t>2025/3/19</a:t>
            </a:fld>
            <a:endParaRPr lang="zh-TW" altLang="en-US"/>
          </a:p>
        </p:txBody>
      </p:sp>
      <p:sp>
        <p:nvSpPr>
          <p:cNvPr id="5" name="Footer Placeholder 4">
            <a:extLst>
              <a:ext uri="{FF2B5EF4-FFF2-40B4-BE49-F238E27FC236}">
                <a16:creationId xmlns:a16="http://schemas.microsoft.com/office/drawing/2014/main" id="{DCCF82AA-63C8-C306-BDDF-A523D9F84AD3}"/>
              </a:ext>
            </a:extLst>
          </p:cNvPr>
          <p:cNvSpPr>
            <a:spLocks noGrp="1"/>
          </p:cNvSpPr>
          <p:nvPr>
            <p:ph type="ftr" sz="quarter" idx="11"/>
          </p:nvPr>
        </p:nvSpPr>
        <p:spPr/>
        <p:txBody>
          <a:bodyPr/>
          <a:lstStyle/>
          <a:p>
            <a:endParaRPr lang="zh-TW" altLang="en-US"/>
          </a:p>
        </p:txBody>
      </p:sp>
      <p:sp>
        <p:nvSpPr>
          <p:cNvPr id="6" name="Slide Number Placeholder 5">
            <a:extLst>
              <a:ext uri="{FF2B5EF4-FFF2-40B4-BE49-F238E27FC236}">
                <a16:creationId xmlns:a16="http://schemas.microsoft.com/office/drawing/2014/main" id="{2F183CF1-15A7-D9A0-AB7D-63A9F3204F7C}"/>
              </a:ext>
            </a:extLst>
          </p:cNvPr>
          <p:cNvSpPr>
            <a:spLocks noGrp="1"/>
          </p:cNvSpPr>
          <p:nvPr>
            <p:ph type="sldNum" sz="quarter" idx="12"/>
          </p:nvPr>
        </p:nvSpPr>
        <p:spPr/>
        <p:txBody>
          <a:bodyPr/>
          <a:lstStyle/>
          <a:p>
            <a:fld id="{C497B8E6-CB28-4350-9E62-3F3C29E41FED}" type="slidenum">
              <a:rPr lang="zh-TW" altLang="en-US" smtClean="0"/>
              <a:t>‹#›</a:t>
            </a:fld>
            <a:endParaRPr lang="zh-TW" altLang="en-US"/>
          </a:p>
        </p:txBody>
      </p:sp>
    </p:spTree>
    <p:extLst>
      <p:ext uri="{BB962C8B-B14F-4D97-AF65-F5344CB8AC3E}">
        <p14:creationId xmlns:p14="http://schemas.microsoft.com/office/powerpoint/2010/main" val="2999627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1A4541-876E-1323-86BB-134B34EBFE26}"/>
              </a:ext>
            </a:extLst>
          </p:cNvPr>
          <p:cNvSpPr>
            <a:spLocks noGrp="1"/>
          </p:cNvSpPr>
          <p:nvPr>
            <p:ph type="title"/>
          </p:nvPr>
        </p:nvSpPr>
        <p:spPr/>
        <p:txBody>
          <a:bodyPr/>
          <a:lstStyle/>
          <a:p>
            <a:r>
              <a:rPr lang="en-US" altLang="zh-TW"/>
              <a:t>Click to edit Master title style</a:t>
            </a:r>
            <a:endParaRPr lang="zh-TW" altLang="en-US"/>
          </a:p>
        </p:txBody>
      </p:sp>
      <p:sp>
        <p:nvSpPr>
          <p:cNvPr id="3" name="Content Placeholder 2">
            <a:extLst>
              <a:ext uri="{FF2B5EF4-FFF2-40B4-BE49-F238E27FC236}">
                <a16:creationId xmlns:a16="http://schemas.microsoft.com/office/drawing/2014/main" id="{7C2F7A99-40BB-A978-A62D-456D85CB313F}"/>
              </a:ext>
            </a:extLst>
          </p:cNvPr>
          <p:cNvSpPr>
            <a:spLocks noGrp="1"/>
          </p:cNvSpPr>
          <p:nvPr>
            <p:ph sz="half" idx="1"/>
          </p:nvPr>
        </p:nvSpPr>
        <p:spPr>
          <a:xfrm>
            <a:off x="838200" y="1825625"/>
            <a:ext cx="5181600" cy="4351338"/>
          </a:xfrm>
        </p:spPr>
        <p:txBody>
          <a:bodyPr/>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zh-TW" altLang="en-US"/>
          </a:p>
        </p:txBody>
      </p:sp>
      <p:sp>
        <p:nvSpPr>
          <p:cNvPr id="4" name="Content Placeholder 3">
            <a:extLst>
              <a:ext uri="{FF2B5EF4-FFF2-40B4-BE49-F238E27FC236}">
                <a16:creationId xmlns:a16="http://schemas.microsoft.com/office/drawing/2014/main" id="{0EB6C4AB-2328-C15C-EDBA-A6D9849715E4}"/>
              </a:ext>
            </a:extLst>
          </p:cNvPr>
          <p:cNvSpPr>
            <a:spLocks noGrp="1"/>
          </p:cNvSpPr>
          <p:nvPr>
            <p:ph sz="half" idx="2"/>
          </p:nvPr>
        </p:nvSpPr>
        <p:spPr>
          <a:xfrm>
            <a:off x="6172200" y="1825625"/>
            <a:ext cx="5181600" cy="4351338"/>
          </a:xfrm>
        </p:spPr>
        <p:txBody>
          <a:bodyPr/>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zh-TW" altLang="en-US"/>
          </a:p>
        </p:txBody>
      </p:sp>
      <p:sp>
        <p:nvSpPr>
          <p:cNvPr id="5" name="Date Placeholder 4">
            <a:extLst>
              <a:ext uri="{FF2B5EF4-FFF2-40B4-BE49-F238E27FC236}">
                <a16:creationId xmlns:a16="http://schemas.microsoft.com/office/drawing/2014/main" id="{90785A17-9FA9-28E5-585D-C1967447ECBE}"/>
              </a:ext>
            </a:extLst>
          </p:cNvPr>
          <p:cNvSpPr>
            <a:spLocks noGrp="1"/>
          </p:cNvSpPr>
          <p:nvPr>
            <p:ph type="dt" sz="half" idx="10"/>
          </p:nvPr>
        </p:nvSpPr>
        <p:spPr/>
        <p:txBody>
          <a:bodyPr/>
          <a:lstStyle/>
          <a:p>
            <a:fld id="{46CB9B35-D303-45AC-922E-2C254C3D75FD}" type="datetime1">
              <a:rPr lang="zh-TW" altLang="en-US" smtClean="0"/>
              <a:t>2025/3/19</a:t>
            </a:fld>
            <a:endParaRPr lang="zh-TW" altLang="en-US"/>
          </a:p>
        </p:txBody>
      </p:sp>
      <p:sp>
        <p:nvSpPr>
          <p:cNvPr id="6" name="Footer Placeholder 5">
            <a:extLst>
              <a:ext uri="{FF2B5EF4-FFF2-40B4-BE49-F238E27FC236}">
                <a16:creationId xmlns:a16="http://schemas.microsoft.com/office/drawing/2014/main" id="{E38A8324-6BD6-434F-B46A-42E288600154}"/>
              </a:ext>
            </a:extLst>
          </p:cNvPr>
          <p:cNvSpPr>
            <a:spLocks noGrp="1"/>
          </p:cNvSpPr>
          <p:nvPr>
            <p:ph type="ftr" sz="quarter" idx="11"/>
          </p:nvPr>
        </p:nvSpPr>
        <p:spPr/>
        <p:txBody>
          <a:bodyPr/>
          <a:lstStyle/>
          <a:p>
            <a:endParaRPr lang="zh-TW" altLang="en-US"/>
          </a:p>
        </p:txBody>
      </p:sp>
      <p:sp>
        <p:nvSpPr>
          <p:cNvPr id="7" name="Slide Number Placeholder 6">
            <a:extLst>
              <a:ext uri="{FF2B5EF4-FFF2-40B4-BE49-F238E27FC236}">
                <a16:creationId xmlns:a16="http://schemas.microsoft.com/office/drawing/2014/main" id="{027986F1-3A6D-B41E-CFB4-7417B1F77B02}"/>
              </a:ext>
            </a:extLst>
          </p:cNvPr>
          <p:cNvSpPr>
            <a:spLocks noGrp="1"/>
          </p:cNvSpPr>
          <p:nvPr>
            <p:ph type="sldNum" sz="quarter" idx="12"/>
          </p:nvPr>
        </p:nvSpPr>
        <p:spPr/>
        <p:txBody>
          <a:bodyPr/>
          <a:lstStyle/>
          <a:p>
            <a:fld id="{C497B8E6-CB28-4350-9E62-3F3C29E41FED}" type="slidenum">
              <a:rPr lang="zh-TW" altLang="en-US" smtClean="0"/>
              <a:t>‹#›</a:t>
            </a:fld>
            <a:endParaRPr lang="zh-TW" altLang="en-US"/>
          </a:p>
        </p:txBody>
      </p:sp>
    </p:spTree>
    <p:extLst>
      <p:ext uri="{BB962C8B-B14F-4D97-AF65-F5344CB8AC3E}">
        <p14:creationId xmlns:p14="http://schemas.microsoft.com/office/powerpoint/2010/main" val="18951180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03C63D-C7AF-2A59-F8AD-A038C042ACD5}"/>
              </a:ext>
            </a:extLst>
          </p:cNvPr>
          <p:cNvSpPr>
            <a:spLocks noGrp="1"/>
          </p:cNvSpPr>
          <p:nvPr>
            <p:ph type="title"/>
          </p:nvPr>
        </p:nvSpPr>
        <p:spPr>
          <a:xfrm>
            <a:off x="839788" y="365125"/>
            <a:ext cx="10515600" cy="1325563"/>
          </a:xfrm>
        </p:spPr>
        <p:txBody>
          <a:bodyPr/>
          <a:lstStyle/>
          <a:p>
            <a:r>
              <a:rPr lang="en-US" altLang="zh-TW"/>
              <a:t>Click to edit Master title style</a:t>
            </a:r>
            <a:endParaRPr lang="zh-TW" altLang="en-US"/>
          </a:p>
        </p:txBody>
      </p:sp>
      <p:sp>
        <p:nvSpPr>
          <p:cNvPr id="3" name="Text Placeholder 2">
            <a:extLst>
              <a:ext uri="{FF2B5EF4-FFF2-40B4-BE49-F238E27FC236}">
                <a16:creationId xmlns:a16="http://schemas.microsoft.com/office/drawing/2014/main" id="{F97C0EB9-FD48-3B5F-2543-5658F7F50A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TW"/>
              <a:t>Click to edit Master text styles</a:t>
            </a:r>
          </a:p>
        </p:txBody>
      </p:sp>
      <p:sp>
        <p:nvSpPr>
          <p:cNvPr id="4" name="Content Placeholder 3">
            <a:extLst>
              <a:ext uri="{FF2B5EF4-FFF2-40B4-BE49-F238E27FC236}">
                <a16:creationId xmlns:a16="http://schemas.microsoft.com/office/drawing/2014/main" id="{455B3736-516F-9579-FACA-DCB21A18E94D}"/>
              </a:ext>
            </a:extLst>
          </p:cNvPr>
          <p:cNvSpPr>
            <a:spLocks noGrp="1"/>
          </p:cNvSpPr>
          <p:nvPr>
            <p:ph sz="half" idx="2"/>
          </p:nvPr>
        </p:nvSpPr>
        <p:spPr>
          <a:xfrm>
            <a:off x="839788" y="2505075"/>
            <a:ext cx="5157787" cy="3684588"/>
          </a:xfrm>
        </p:spPr>
        <p:txBody>
          <a:bodyPr/>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zh-TW" altLang="en-US"/>
          </a:p>
        </p:txBody>
      </p:sp>
      <p:sp>
        <p:nvSpPr>
          <p:cNvPr id="5" name="Text Placeholder 4">
            <a:extLst>
              <a:ext uri="{FF2B5EF4-FFF2-40B4-BE49-F238E27FC236}">
                <a16:creationId xmlns:a16="http://schemas.microsoft.com/office/drawing/2014/main" id="{86B03EA5-7849-E5F4-BF87-F3FC8636867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TW"/>
              <a:t>Click to edit Master text styles</a:t>
            </a:r>
          </a:p>
        </p:txBody>
      </p:sp>
      <p:sp>
        <p:nvSpPr>
          <p:cNvPr id="6" name="Content Placeholder 5">
            <a:extLst>
              <a:ext uri="{FF2B5EF4-FFF2-40B4-BE49-F238E27FC236}">
                <a16:creationId xmlns:a16="http://schemas.microsoft.com/office/drawing/2014/main" id="{A531D914-6ED8-D257-6CC2-104C6745C03F}"/>
              </a:ext>
            </a:extLst>
          </p:cNvPr>
          <p:cNvSpPr>
            <a:spLocks noGrp="1"/>
          </p:cNvSpPr>
          <p:nvPr>
            <p:ph sz="quarter" idx="4"/>
          </p:nvPr>
        </p:nvSpPr>
        <p:spPr>
          <a:xfrm>
            <a:off x="6172200" y="2505075"/>
            <a:ext cx="5183188" cy="3684588"/>
          </a:xfrm>
        </p:spPr>
        <p:txBody>
          <a:bodyPr/>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zh-TW" altLang="en-US"/>
          </a:p>
        </p:txBody>
      </p:sp>
      <p:sp>
        <p:nvSpPr>
          <p:cNvPr id="7" name="Date Placeholder 6">
            <a:extLst>
              <a:ext uri="{FF2B5EF4-FFF2-40B4-BE49-F238E27FC236}">
                <a16:creationId xmlns:a16="http://schemas.microsoft.com/office/drawing/2014/main" id="{789A8773-F0F7-3DBC-9C59-CA8EF9CF98D7}"/>
              </a:ext>
            </a:extLst>
          </p:cNvPr>
          <p:cNvSpPr>
            <a:spLocks noGrp="1"/>
          </p:cNvSpPr>
          <p:nvPr>
            <p:ph type="dt" sz="half" idx="10"/>
          </p:nvPr>
        </p:nvSpPr>
        <p:spPr/>
        <p:txBody>
          <a:bodyPr/>
          <a:lstStyle/>
          <a:p>
            <a:fld id="{A3921656-B42B-4D9A-AC54-F81F7BCCBEAE}" type="datetime1">
              <a:rPr lang="zh-TW" altLang="en-US" smtClean="0"/>
              <a:t>2025/3/19</a:t>
            </a:fld>
            <a:endParaRPr lang="zh-TW" altLang="en-US"/>
          </a:p>
        </p:txBody>
      </p:sp>
      <p:sp>
        <p:nvSpPr>
          <p:cNvPr id="8" name="Footer Placeholder 7">
            <a:extLst>
              <a:ext uri="{FF2B5EF4-FFF2-40B4-BE49-F238E27FC236}">
                <a16:creationId xmlns:a16="http://schemas.microsoft.com/office/drawing/2014/main" id="{13D508DB-1C1C-AFC2-2C1A-1DDBC10F88E7}"/>
              </a:ext>
            </a:extLst>
          </p:cNvPr>
          <p:cNvSpPr>
            <a:spLocks noGrp="1"/>
          </p:cNvSpPr>
          <p:nvPr>
            <p:ph type="ftr" sz="quarter" idx="11"/>
          </p:nvPr>
        </p:nvSpPr>
        <p:spPr/>
        <p:txBody>
          <a:bodyPr/>
          <a:lstStyle/>
          <a:p>
            <a:endParaRPr lang="zh-TW" altLang="en-US"/>
          </a:p>
        </p:txBody>
      </p:sp>
      <p:sp>
        <p:nvSpPr>
          <p:cNvPr id="9" name="Slide Number Placeholder 8">
            <a:extLst>
              <a:ext uri="{FF2B5EF4-FFF2-40B4-BE49-F238E27FC236}">
                <a16:creationId xmlns:a16="http://schemas.microsoft.com/office/drawing/2014/main" id="{38C9407E-CED6-F5A6-39DB-82B07C84A9D4}"/>
              </a:ext>
            </a:extLst>
          </p:cNvPr>
          <p:cNvSpPr>
            <a:spLocks noGrp="1"/>
          </p:cNvSpPr>
          <p:nvPr>
            <p:ph type="sldNum" sz="quarter" idx="12"/>
          </p:nvPr>
        </p:nvSpPr>
        <p:spPr/>
        <p:txBody>
          <a:bodyPr/>
          <a:lstStyle/>
          <a:p>
            <a:fld id="{C497B8E6-CB28-4350-9E62-3F3C29E41FED}" type="slidenum">
              <a:rPr lang="zh-TW" altLang="en-US" smtClean="0"/>
              <a:t>‹#›</a:t>
            </a:fld>
            <a:endParaRPr lang="zh-TW" altLang="en-US"/>
          </a:p>
        </p:txBody>
      </p:sp>
    </p:spTree>
    <p:extLst>
      <p:ext uri="{BB962C8B-B14F-4D97-AF65-F5344CB8AC3E}">
        <p14:creationId xmlns:p14="http://schemas.microsoft.com/office/powerpoint/2010/main" val="3595342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F28DAB-3374-67D6-5EB1-2C3253F55250}"/>
              </a:ext>
            </a:extLst>
          </p:cNvPr>
          <p:cNvSpPr>
            <a:spLocks noGrp="1"/>
          </p:cNvSpPr>
          <p:nvPr>
            <p:ph type="title"/>
          </p:nvPr>
        </p:nvSpPr>
        <p:spPr/>
        <p:txBody>
          <a:bodyPr/>
          <a:lstStyle/>
          <a:p>
            <a:r>
              <a:rPr lang="en-US" altLang="zh-TW"/>
              <a:t>Click to edit Master title style</a:t>
            </a:r>
            <a:endParaRPr lang="zh-TW" altLang="en-US"/>
          </a:p>
        </p:txBody>
      </p:sp>
      <p:sp>
        <p:nvSpPr>
          <p:cNvPr id="3" name="Date Placeholder 2">
            <a:extLst>
              <a:ext uri="{FF2B5EF4-FFF2-40B4-BE49-F238E27FC236}">
                <a16:creationId xmlns:a16="http://schemas.microsoft.com/office/drawing/2014/main" id="{080D7194-F69E-4DA8-89C4-AE8729BF6621}"/>
              </a:ext>
            </a:extLst>
          </p:cNvPr>
          <p:cNvSpPr>
            <a:spLocks noGrp="1"/>
          </p:cNvSpPr>
          <p:nvPr>
            <p:ph type="dt" sz="half" idx="10"/>
          </p:nvPr>
        </p:nvSpPr>
        <p:spPr/>
        <p:txBody>
          <a:bodyPr/>
          <a:lstStyle/>
          <a:p>
            <a:fld id="{4AD17E9E-DC5F-4981-A278-B964CEDE55F3}" type="datetime1">
              <a:rPr lang="zh-TW" altLang="en-US" smtClean="0"/>
              <a:t>2025/3/19</a:t>
            </a:fld>
            <a:endParaRPr lang="zh-TW" altLang="en-US"/>
          </a:p>
        </p:txBody>
      </p:sp>
      <p:sp>
        <p:nvSpPr>
          <p:cNvPr id="4" name="Footer Placeholder 3">
            <a:extLst>
              <a:ext uri="{FF2B5EF4-FFF2-40B4-BE49-F238E27FC236}">
                <a16:creationId xmlns:a16="http://schemas.microsoft.com/office/drawing/2014/main" id="{268D0780-D9CB-B34D-A2E0-1D14B42F55C0}"/>
              </a:ext>
            </a:extLst>
          </p:cNvPr>
          <p:cNvSpPr>
            <a:spLocks noGrp="1"/>
          </p:cNvSpPr>
          <p:nvPr>
            <p:ph type="ftr" sz="quarter" idx="11"/>
          </p:nvPr>
        </p:nvSpPr>
        <p:spPr/>
        <p:txBody>
          <a:bodyPr/>
          <a:lstStyle/>
          <a:p>
            <a:endParaRPr lang="zh-TW" altLang="en-US"/>
          </a:p>
        </p:txBody>
      </p:sp>
      <p:sp>
        <p:nvSpPr>
          <p:cNvPr id="5" name="Slide Number Placeholder 4">
            <a:extLst>
              <a:ext uri="{FF2B5EF4-FFF2-40B4-BE49-F238E27FC236}">
                <a16:creationId xmlns:a16="http://schemas.microsoft.com/office/drawing/2014/main" id="{4BA4697E-BF8C-08DA-29D6-3B9ACC5CE078}"/>
              </a:ext>
            </a:extLst>
          </p:cNvPr>
          <p:cNvSpPr>
            <a:spLocks noGrp="1"/>
          </p:cNvSpPr>
          <p:nvPr>
            <p:ph type="sldNum" sz="quarter" idx="12"/>
          </p:nvPr>
        </p:nvSpPr>
        <p:spPr/>
        <p:txBody>
          <a:bodyPr/>
          <a:lstStyle/>
          <a:p>
            <a:fld id="{C497B8E6-CB28-4350-9E62-3F3C29E41FED}" type="slidenum">
              <a:rPr lang="zh-TW" altLang="en-US" smtClean="0"/>
              <a:t>‹#›</a:t>
            </a:fld>
            <a:endParaRPr lang="zh-TW" altLang="en-US"/>
          </a:p>
        </p:txBody>
      </p:sp>
    </p:spTree>
    <p:extLst>
      <p:ext uri="{BB962C8B-B14F-4D97-AF65-F5344CB8AC3E}">
        <p14:creationId xmlns:p14="http://schemas.microsoft.com/office/powerpoint/2010/main" val="42106035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F7CFF4D-DBD6-E4FB-30B0-3844F2359FC9}"/>
              </a:ext>
            </a:extLst>
          </p:cNvPr>
          <p:cNvSpPr>
            <a:spLocks noGrp="1"/>
          </p:cNvSpPr>
          <p:nvPr>
            <p:ph type="dt" sz="half" idx="10"/>
          </p:nvPr>
        </p:nvSpPr>
        <p:spPr/>
        <p:txBody>
          <a:bodyPr/>
          <a:lstStyle/>
          <a:p>
            <a:fld id="{4B61BA28-29E6-413C-8FC3-1AB2A12C5000}" type="datetime1">
              <a:rPr lang="zh-TW" altLang="en-US" smtClean="0"/>
              <a:t>2025/3/19</a:t>
            </a:fld>
            <a:endParaRPr lang="zh-TW" altLang="en-US"/>
          </a:p>
        </p:txBody>
      </p:sp>
      <p:sp>
        <p:nvSpPr>
          <p:cNvPr id="3" name="Footer Placeholder 2">
            <a:extLst>
              <a:ext uri="{FF2B5EF4-FFF2-40B4-BE49-F238E27FC236}">
                <a16:creationId xmlns:a16="http://schemas.microsoft.com/office/drawing/2014/main" id="{9E53340C-74EA-761B-F592-FD6C446900E6}"/>
              </a:ext>
            </a:extLst>
          </p:cNvPr>
          <p:cNvSpPr>
            <a:spLocks noGrp="1"/>
          </p:cNvSpPr>
          <p:nvPr>
            <p:ph type="ftr" sz="quarter" idx="11"/>
          </p:nvPr>
        </p:nvSpPr>
        <p:spPr/>
        <p:txBody>
          <a:bodyPr/>
          <a:lstStyle/>
          <a:p>
            <a:endParaRPr lang="zh-TW" altLang="en-US"/>
          </a:p>
        </p:txBody>
      </p:sp>
      <p:sp>
        <p:nvSpPr>
          <p:cNvPr id="4" name="Slide Number Placeholder 3">
            <a:extLst>
              <a:ext uri="{FF2B5EF4-FFF2-40B4-BE49-F238E27FC236}">
                <a16:creationId xmlns:a16="http://schemas.microsoft.com/office/drawing/2014/main" id="{0C816107-4110-8028-60EF-14E5F2D11499}"/>
              </a:ext>
            </a:extLst>
          </p:cNvPr>
          <p:cNvSpPr>
            <a:spLocks noGrp="1"/>
          </p:cNvSpPr>
          <p:nvPr>
            <p:ph type="sldNum" sz="quarter" idx="12"/>
          </p:nvPr>
        </p:nvSpPr>
        <p:spPr/>
        <p:txBody>
          <a:bodyPr/>
          <a:lstStyle/>
          <a:p>
            <a:fld id="{C497B8E6-CB28-4350-9E62-3F3C29E41FED}" type="slidenum">
              <a:rPr lang="zh-TW" altLang="en-US" smtClean="0"/>
              <a:t>‹#›</a:t>
            </a:fld>
            <a:endParaRPr lang="zh-TW" altLang="en-US"/>
          </a:p>
        </p:txBody>
      </p:sp>
    </p:spTree>
    <p:extLst>
      <p:ext uri="{BB962C8B-B14F-4D97-AF65-F5344CB8AC3E}">
        <p14:creationId xmlns:p14="http://schemas.microsoft.com/office/powerpoint/2010/main" val="3238812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D5481-AD55-0A04-6A16-2FE5FE1FE5E7}"/>
              </a:ext>
            </a:extLst>
          </p:cNvPr>
          <p:cNvSpPr>
            <a:spLocks noGrp="1"/>
          </p:cNvSpPr>
          <p:nvPr>
            <p:ph type="title"/>
          </p:nvPr>
        </p:nvSpPr>
        <p:spPr>
          <a:xfrm>
            <a:off x="839788" y="457200"/>
            <a:ext cx="3932237" cy="1600200"/>
          </a:xfrm>
        </p:spPr>
        <p:txBody>
          <a:bodyPr anchor="b"/>
          <a:lstStyle>
            <a:lvl1pPr>
              <a:defRPr sz="3200"/>
            </a:lvl1pPr>
          </a:lstStyle>
          <a:p>
            <a:r>
              <a:rPr lang="en-US" altLang="zh-TW"/>
              <a:t>Click to edit Master title style</a:t>
            </a:r>
            <a:endParaRPr lang="zh-TW" altLang="en-US"/>
          </a:p>
        </p:txBody>
      </p:sp>
      <p:sp>
        <p:nvSpPr>
          <p:cNvPr id="3" name="Content Placeholder 2">
            <a:extLst>
              <a:ext uri="{FF2B5EF4-FFF2-40B4-BE49-F238E27FC236}">
                <a16:creationId xmlns:a16="http://schemas.microsoft.com/office/drawing/2014/main" id="{F28FA7E5-F55B-C36B-5945-661CDB1EDF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zh-TW" altLang="en-US"/>
          </a:p>
        </p:txBody>
      </p:sp>
      <p:sp>
        <p:nvSpPr>
          <p:cNvPr id="4" name="Text Placeholder 3">
            <a:extLst>
              <a:ext uri="{FF2B5EF4-FFF2-40B4-BE49-F238E27FC236}">
                <a16:creationId xmlns:a16="http://schemas.microsoft.com/office/drawing/2014/main" id="{41045507-E0DA-CCE2-C66E-2F29EA6A914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TW"/>
              <a:t>Click to edit Master text styles</a:t>
            </a:r>
          </a:p>
        </p:txBody>
      </p:sp>
      <p:sp>
        <p:nvSpPr>
          <p:cNvPr id="5" name="Date Placeholder 4">
            <a:extLst>
              <a:ext uri="{FF2B5EF4-FFF2-40B4-BE49-F238E27FC236}">
                <a16:creationId xmlns:a16="http://schemas.microsoft.com/office/drawing/2014/main" id="{A3D0A186-4631-35C9-68C0-298149FFEDF5}"/>
              </a:ext>
            </a:extLst>
          </p:cNvPr>
          <p:cNvSpPr>
            <a:spLocks noGrp="1"/>
          </p:cNvSpPr>
          <p:nvPr>
            <p:ph type="dt" sz="half" idx="10"/>
          </p:nvPr>
        </p:nvSpPr>
        <p:spPr/>
        <p:txBody>
          <a:bodyPr/>
          <a:lstStyle/>
          <a:p>
            <a:fld id="{CA35B894-C477-477B-A40C-ABF96CFD8F6D}" type="datetime1">
              <a:rPr lang="zh-TW" altLang="en-US" smtClean="0"/>
              <a:t>2025/3/19</a:t>
            </a:fld>
            <a:endParaRPr lang="zh-TW" altLang="en-US"/>
          </a:p>
        </p:txBody>
      </p:sp>
      <p:sp>
        <p:nvSpPr>
          <p:cNvPr id="6" name="Footer Placeholder 5">
            <a:extLst>
              <a:ext uri="{FF2B5EF4-FFF2-40B4-BE49-F238E27FC236}">
                <a16:creationId xmlns:a16="http://schemas.microsoft.com/office/drawing/2014/main" id="{5C6AC9F0-1D2E-CD0B-A6B8-A8337FE537DD}"/>
              </a:ext>
            </a:extLst>
          </p:cNvPr>
          <p:cNvSpPr>
            <a:spLocks noGrp="1"/>
          </p:cNvSpPr>
          <p:nvPr>
            <p:ph type="ftr" sz="quarter" idx="11"/>
          </p:nvPr>
        </p:nvSpPr>
        <p:spPr/>
        <p:txBody>
          <a:bodyPr/>
          <a:lstStyle/>
          <a:p>
            <a:endParaRPr lang="zh-TW" altLang="en-US"/>
          </a:p>
        </p:txBody>
      </p:sp>
      <p:sp>
        <p:nvSpPr>
          <p:cNvPr id="7" name="Slide Number Placeholder 6">
            <a:extLst>
              <a:ext uri="{FF2B5EF4-FFF2-40B4-BE49-F238E27FC236}">
                <a16:creationId xmlns:a16="http://schemas.microsoft.com/office/drawing/2014/main" id="{CCC73D3E-1C05-2CFF-6405-4771E57F8216}"/>
              </a:ext>
            </a:extLst>
          </p:cNvPr>
          <p:cNvSpPr>
            <a:spLocks noGrp="1"/>
          </p:cNvSpPr>
          <p:nvPr>
            <p:ph type="sldNum" sz="quarter" idx="12"/>
          </p:nvPr>
        </p:nvSpPr>
        <p:spPr/>
        <p:txBody>
          <a:bodyPr/>
          <a:lstStyle/>
          <a:p>
            <a:fld id="{C497B8E6-CB28-4350-9E62-3F3C29E41FED}" type="slidenum">
              <a:rPr lang="zh-TW" altLang="en-US" smtClean="0"/>
              <a:t>‹#›</a:t>
            </a:fld>
            <a:endParaRPr lang="zh-TW" altLang="en-US"/>
          </a:p>
        </p:txBody>
      </p:sp>
    </p:spTree>
    <p:extLst>
      <p:ext uri="{BB962C8B-B14F-4D97-AF65-F5344CB8AC3E}">
        <p14:creationId xmlns:p14="http://schemas.microsoft.com/office/powerpoint/2010/main" val="895450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A29362-71C4-6CF9-38E0-C4F81738C538}"/>
              </a:ext>
            </a:extLst>
          </p:cNvPr>
          <p:cNvSpPr>
            <a:spLocks noGrp="1"/>
          </p:cNvSpPr>
          <p:nvPr>
            <p:ph type="title"/>
          </p:nvPr>
        </p:nvSpPr>
        <p:spPr>
          <a:xfrm>
            <a:off x="839788" y="457200"/>
            <a:ext cx="3932237" cy="1600200"/>
          </a:xfrm>
        </p:spPr>
        <p:txBody>
          <a:bodyPr anchor="b"/>
          <a:lstStyle>
            <a:lvl1pPr>
              <a:defRPr sz="3200"/>
            </a:lvl1pPr>
          </a:lstStyle>
          <a:p>
            <a:r>
              <a:rPr lang="en-US" altLang="zh-TW"/>
              <a:t>Click to edit Master title style</a:t>
            </a:r>
            <a:endParaRPr lang="zh-TW" altLang="en-US"/>
          </a:p>
        </p:txBody>
      </p:sp>
      <p:sp>
        <p:nvSpPr>
          <p:cNvPr id="3" name="Picture Placeholder 2">
            <a:extLst>
              <a:ext uri="{FF2B5EF4-FFF2-40B4-BE49-F238E27FC236}">
                <a16:creationId xmlns:a16="http://schemas.microsoft.com/office/drawing/2014/main" id="{D930231A-174C-8A04-7F37-326E7B3D7BA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Text Placeholder 3">
            <a:extLst>
              <a:ext uri="{FF2B5EF4-FFF2-40B4-BE49-F238E27FC236}">
                <a16:creationId xmlns:a16="http://schemas.microsoft.com/office/drawing/2014/main" id="{1B03C50E-C2ED-00AE-E101-79CFAFB17C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ltLang="zh-TW"/>
              <a:t>Click to edit Master text styles</a:t>
            </a:r>
          </a:p>
        </p:txBody>
      </p:sp>
      <p:sp>
        <p:nvSpPr>
          <p:cNvPr id="5" name="Date Placeholder 4">
            <a:extLst>
              <a:ext uri="{FF2B5EF4-FFF2-40B4-BE49-F238E27FC236}">
                <a16:creationId xmlns:a16="http://schemas.microsoft.com/office/drawing/2014/main" id="{74E4BE7B-D25D-CFE2-B089-BAA86DCFC27E}"/>
              </a:ext>
            </a:extLst>
          </p:cNvPr>
          <p:cNvSpPr>
            <a:spLocks noGrp="1"/>
          </p:cNvSpPr>
          <p:nvPr>
            <p:ph type="dt" sz="half" idx="10"/>
          </p:nvPr>
        </p:nvSpPr>
        <p:spPr/>
        <p:txBody>
          <a:bodyPr/>
          <a:lstStyle/>
          <a:p>
            <a:fld id="{60B8CEE4-CC87-4EDB-B1A0-E5B550FCFFE6}" type="datetime1">
              <a:rPr lang="zh-TW" altLang="en-US" smtClean="0"/>
              <a:t>2025/3/19</a:t>
            </a:fld>
            <a:endParaRPr lang="zh-TW" altLang="en-US"/>
          </a:p>
        </p:txBody>
      </p:sp>
      <p:sp>
        <p:nvSpPr>
          <p:cNvPr id="6" name="Footer Placeholder 5">
            <a:extLst>
              <a:ext uri="{FF2B5EF4-FFF2-40B4-BE49-F238E27FC236}">
                <a16:creationId xmlns:a16="http://schemas.microsoft.com/office/drawing/2014/main" id="{65D0EA70-9CF5-E2A3-4310-0B5FAE7B7BE1}"/>
              </a:ext>
            </a:extLst>
          </p:cNvPr>
          <p:cNvSpPr>
            <a:spLocks noGrp="1"/>
          </p:cNvSpPr>
          <p:nvPr>
            <p:ph type="ftr" sz="quarter" idx="11"/>
          </p:nvPr>
        </p:nvSpPr>
        <p:spPr/>
        <p:txBody>
          <a:bodyPr/>
          <a:lstStyle/>
          <a:p>
            <a:endParaRPr lang="zh-TW" altLang="en-US"/>
          </a:p>
        </p:txBody>
      </p:sp>
      <p:sp>
        <p:nvSpPr>
          <p:cNvPr id="7" name="Slide Number Placeholder 6">
            <a:extLst>
              <a:ext uri="{FF2B5EF4-FFF2-40B4-BE49-F238E27FC236}">
                <a16:creationId xmlns:a16="http://schemas.microsoft.com/office/drawing/2014/main" id="{AB134B4A-B942-A3BD-6BA9-01E17E554220}"/>
              </a:ext>
            </a:extLst>
          </p:cNvPr>
          <p:cNvSpPr>
            <a:spLocks noGrp="1"/>
          </p:cNvSpPr>
          <p:nvPr>
            <p:ph type="sldNum" sz="quarter" idx="12"/>
          </p:nvPr>
        </p:nvSpPr>
        <p:spPr/>
        <p:txBody>
          <a:bodyPr/>
          <a:lstStyle/>
          <a:p>
            <a:fld id="{C497B8E6-CB28-4350-9E62-3F3C29E41FED}" type="slidenum">
              <a:rPr lang="zh-TW" altLang="en-US" smtClean="0"/>
              <a:t>‹#›</a:t>
            </a:fld>
            <a:endParaRPr lang="zh-TW" altLang="en-US"/>
          </a:p>
        </p:txBody>
      </p:sp>
    </p:spTree>
    <p:extLst>
      <p:ext uri="{BB962C8B-B14F-4D97-AF65-F5344CB8AC3E}">
        <p14:creationId xmlns:p14="http://schemas.microsoft.com/office/powerpoint/2010/main" val="28080954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39CB272-2800-21BB-F226-6BCB7515BFA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ltLang="zh-TW"/>
              <a:t>Click to edit Master title style</a:t>
            </a:r>
            <a:endParaRPr lang="zh-TW" altLang="en-US"/>
          </a:p>
        </p:txBody>
      </p:sp>
      <p:sp>
        <p:nvSpPr>
          <p:cNvPr id="3" name="Text Placeholder 2">
            <a:extLst>
              <a:ext uri="{FF2B5EF4-FFF2-40B4-BE49-F238E27FC236}">
                <a16:creationId xmlns:a16="http://schemas.microsoft.com/office/drawing/2014/main" id="{80EA0C83-E1FB-8AAC-CDEA-98C2D15B703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ltLang="zh-TW"/>
              <a:t>Click to edit Master text styles</a:t>
            </a:r>
          </a:p>
          <a:p>
            <a:pPr lvl="1"/>
            <a:r>
              <a:rPr lang="en-US" altLang="zh-TW"/>
              <a:t>Second level</a:t>
            </a:r>
          </a:p>
          <a:p>
            <a:pPr lvl="2"/>
            <a:r>
              <a:rPr lang="en-US" altLang="zh-TW"/>
              <a:t>Third level</a:t>
            </a:r>
          </a:p>
          <a:p>
            <a:pPr lvl="3"/>
            <a:r>
              <a:rPr lang="en-US" altLang="zh-TW"/>
              <a:t>Fourth level</a:t>
            </a:r>
          </a:p>
          <a:p>
            <a:pPr lvl="4"/>
            <a:r>
              <a:rPr lang="en-US" altLang="zh-TW"/>
              <a:t>Fifth level</a:t>
            </a:r>
            <a:endParaRPr lang="zh-TW" altLang="en-US"/>
          </a:p>
        </p:txBody>
      </p:sp>
      <p:sp>
        <p:nvSpPr>
          <p:cNvPr id="4" name="Date Placeholder 3">
            <a:extLst>
              <a:ext uri="{FF2B5EF4-FFF2-40B4-BE49-F238E27FC236}">
                <a16:creationId xmlns:a16="http://schemas.microsoft.com/office/drawing/2014/main" id="{290E59ED-035C-8CC1-CFE9-73EA26D0C3A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C9A6DC-91FA-468A-8153-0A164473FE7A}" type="datetime1">
              <a:rPr lang="zh-TW" altLang="en-US" smtClean="0"/>
              <a:t>2025/3/19</a:t>
            </a:fld>
            <a:endParaRPr lang="zh-TW" altLang="en-US"/>
          </a:p>
        </p:txBody>
      </p:sp>
      <p:sp>
        <p:nvSpPr>
          <p:cNvPr id="5" name="Footer Placeholder 4">
            <a:extLst>
              <a:ext uri="{FF2B5EF4-FFF2-40B4-BE49-F238E27FC236}">
                <a16:creationId xmlns:a16="http://schemas.microsoft.com/office/drawing/2014/main" id="{830ED3AA-0139-02CF-DF2C-5E6C9CB6C2C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Slide Number Placeholder 5">
            <a:extLst>
              <a:ext uri="{FF2B5EF4-FFF2-40B4-BE49-F238E27FC236}">
                <a16:creationId xmlns:a16="http://schemas.microsoft.com/office/drawing/2014/main" id="{2B1D16DD-A0C6-441C-56CA-8F27599A8E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97B8E6-CB28-4350-9E62-3F3C29E41FED}" type="slidenum">
              <a:rPr lang="zh-TW" altLang="en-US" smtClean="0"/>
              <a:t>‹#›</a:t>
            </a:fld>
            <a:endParaRPr lang="zh-TW" altLang="en-US"/>
          </a:p>
        </p:txBody>
      </p:sp>
    </p:spTree>
    <p:extLst>
      <p:ext uri="{BB962C8B-B14F-4D97-AF65-F5344CB8AC3E}">
        <p14:creationId xmlns:p14="http://schemas.microsoft.com/office/powerpoint/2010/main" val="21233770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7901A9-EC42-0349-C42C-1EF1F72BF040}"/>
              </a:ext>
            </a:extLst>
          </p:cNvPr>
          <p:cNvSpPr>
            <a:spLocks noGrp="1"/>
          </p:cNvSpPr>
          <p:nvPr>
            <p:ph type="ctrTitle"/>
          </p:nvPr>
        </p:nvSpPr>
        <p:spPr>
          <a:xfrm>
            <a:off x="1223962" y="1122363"/>
            <a:ext cx="9744075" cy="2387600"/>
          </a:xfrm>
        </p:spPr>
        <p:txBody>
          <a:bodyPr vert="horz" lIns="91440" tIns="45720" rIns="91440" bIns="45720" rtlCol="0" anchor="ctr">
            <a:noAutofit/>
          </a:bodyPr>
          <a:lstStyle/>
          <a:p>
            <a:r>
              <a:rPr lang="en-US" altLang="zh-TW" sz="4400" dirty="0">
                <a:latin typeface="Times New Roman"/>
                <a:ea typeface="新細明體"/>
                <a:cs typeface="Times New Roman"/>
              </a:rPr>
              <a:t>Space-Efficient Algorithms for Longest Increasing Subsequence</a:t>
            </a:r>
            <a:endParaRPr lang="zh-TW" sz="4400" dirty="0">
              <a:ea typeface="新細明體"/>
              <a:cs typeface="Calibri Light"/>
            </a:endParaRPr>
          </a:p>
        </p:txBody>
      </p:sp>
      <p:sp>
        <p:nvSpPr>
          <p:cNvPr id="3" name="Subtitle 2">
            <a:extLst>
              <a:ext uri="{FF2B5EF4-FFF2-40B4-BE49-F238E27FC236}">
                <a16:creationId xmlns:a16="http://schemas.microsoft.com/office/drawing/2014/main" id="{54DBE6CB-9CF8-48E7-B831-C6B10B6C080F}"/>
              </a:ext>
            </a:extLst>
          </p:cNvPr>
          <p:cNvSpPr>
            <a:spLocks noGrp="1"/>
          </p:cNvSpPr>
          <p:nvPr>
            <p:ph type="subTitle" idx="1"/>
          </p:nvPr>
        </p:nvSpPr>
        <p:spPr>
          <a:xfrm>
            <a:off x="1396767" y="3845319"/>
            <a:ext cx="9398466" cy="1655762"/>
          </a:xfrm>
        </p:spPr>
        <p:txBody>
          <a:bodyPr vert="horz" lIns="91440" tIns="45720" rIns="91440" bIns="45720" rtlCol="0" anchor="t">
            <a:normAutofit/>
          </a:bodyPr>
          <a:lstStyle/>
          <a:p>
            <a:r>
              <a:rPr lang="en-US" altLang="zh-TW" dirty="0">
                <a:latin typeface="Times New Roman" panose="02020603050405020304" pitchFamily="18" charset="0"/>
                <a:cs typeface="Times New Roman" panose="02020603050405020304" pitchFamily="18" charset="0"/>
              </a:rPr>
              <a:t>I-Hsuan Yang, Chien-Pin Huang, and Kun-Mao Chao</a:t>
            </a:r>
          </a:p>
          <a:p>
            <a:r>
              <a:rPr lang="en-US" altLang="zh-TW" sz="2400" dirty="0">
                <a:latin typeface="Times New Roman" panose="02020603050405020304" pitchFamily="18" charset="0"/>
                <a:cs typeface="Times New Roman" panose="02020603050405020304" pitchFamily="18" charset="0"/>
              </a:rPr>
              <a:t>Information Processing Letters, 2005, 93.5: 249-253.</a:t>
            </a:r>
          </a:p>
        </p:txBody>
      </p:sp>
      <p:sp>
        <p:nvSpPr>
          <p:cNvPr id="4" name="副標題 2">
            <a:extLst>
              <a:ext uri="{FF2B5EF4-FFF2-40B4-BE49-F238E27FC236}">
                <a16:creationId xmlns:a16="http://schemas.microsoft.com/office/drawing/2014/main" id="{272805CA-C188-EA0E-0232-5E39FC11B582}"/>
              </a:ext>
            </a:extLst>
          </p:cNvPr>
          <p:cNvSpPr txBox="1">
            <a:spLocks/>
          </p:cNvSpPr>
          <p:nvPr/>
        </p:nvSpPr>
        <p:spPr>
          <a:xfrm>
            <a:off x="8322197" y="6012805"/>
            <a:ext cx="3584053" cy="660717"/>
          </a:xfrm>
          <a:prstGeom prst="rect">
            <a:avLst/>
          </a:prstGeom>
        </p:spPr>
        <p:txBody>
          <a:bodyPr vert="horz" lIns="91440" tIns="45720" rIns="91440" bIns="45720" rtlCol="0" anchor="t">
            <a:normAutofit fontScale="8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kumimoji="1" lang="en" altLang="zh-TW" dirty="0">
                <a:latin typeface="Times New Roman"/>
                <a:ea typeface="新細明體"/>
                <a:cs typeface="Times New Roman"/>
              </a:rPr>
              <a:t>Presenter: Shih-Hong Lee</a:t>
            </a:r>
          </a:p>
          <a:p>
            <a:r>
              <a:rPr kumimoji="1" lang="en" altLang="zh-TW" dirty="0">
                <a:latin typeface="Times New Roman"/>
                <a:ea typeface="新細明體"/>
                <a:cs typeface="Times New Roman"/>
              </a:rPr>
              <a:t>Date: </a:t>
            </a:r>
            <a:r>
              <a:rPr kumimoji="1" lang="en-US" altLang="zh-TW" dirty="0">
                <a:latin typeface="Times New Roman"/>
                <a:ea typeface="新細明體"/>
                <a:cs typeface="Times New Roman"/>
              </a:rPr>
              <a:t>Mar</a:t>
            </a:r>
            <a:r>
              <a:rPr kumimoji="1" lang="en" altLang="zh-TW" dirty="0">
                <a:latin typeface="Times New Roman"/>
                <a:ea typeface="新細明體"/>
                <a:cs typeface="Times New Roman"/>
              </a:rPr>
              <a:t>. </a:t>
            </a:r>
            <a:r>
              <a:rPr kumimoji="1" lang="en-US" altLang="zh-TW" dirty="0">
                <a:latin typeface="Times New Roman"/>
                <a:ea typeface="新細明體"/>
                <a:cs typeface="Times New Roman"/>
              </a:rPr>
              <a:t>19</a:t>
            </a:r>
            <a:r>
              <a:rPr kumimoji="1" lang="en" altLang="zh-TW" dirty="0">
                <a:latin typeface="Times New Roman"/>
                <a:ea typeface="新細明體"/>
                <a:cs typeface="Times New Roman"/>
              </a:rPr>
              <a:t>, 2025</a:t>
            </a:r>
            <a:endParaRPr lang="en" altLang="zh-TW" dirty="0">
              <a:latin typeface="Times New Roman"/>
              <a:ea typeface="新細明體"/>
              <a:cs typeface="Times New Roman"/>
            </a:endParaRPr>
          </a:p>
        </p:txBody>
      </p:sp>
      <p:sp>
        <p:nvSpPr>
          <p:cNvPr id="5" name="Slide Number Placeholder 4">
            <a:extLst>
              <a:ext uri="{FF2B5EF4-FFF2-40B4-BE49-F238E27FC236}">
                <a16:creationId xmlns:a16="http://schemas.microsoft.com/office/drawing/2014/main" id="{A0AAB76B-0FAF-9711-6F27-1F8F6638EBF6}"/>
              </a:ext>
            </a:extLst>
          </p:cNvPr>
          <p:cNvSpPr>
            <a:spLocks noGrp="1"/>
          </p:cNvSpPr>
          <p:nvPr>
            <p:ph type="sldNum" sz="quarter" idx="12"/>
          </p:nvPr>
        </p:nvSpPr>
        <p:spPr/>
        <p:txBody>
          <a:bodyPr/>
          <a:lstStyle/>
          <a:p>
            <a:fld id="{7FE2C478-69CB-4CE2-A453-7F649089E273}" type="slidenum">
              <a:rPr lang="zh-TW" altLang="en-US" smtClean="0"/>
              <a:t>1</a:t>
            </a:fld>
            <a:endParaRPr lang="zh-TW" altLang="en-US" dirty="0"/>
          </a:p>
        </p:txBody>
      </p:sp>
    </p:spTree>
    <p:extLst>
      <p:ext uri="{BB962C8B-B14F-4D97-AF65-F5344CB8AC3E}">
        <p14:creationId xmlns:p14="http://schemas.microsoft.com/office/powerpoint/2010/main" val="20678574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55F222-A806-7058-2C31-0902F567390E}"/>
            </a:ext>
          </a:extLst>
        </p:cNvPr>
        <p:cNvGrpSpPr/>
        <p:nvPr/>
      </p:nvGrpSpPr>
      <p:grpSpPr>
        <a:xfrm>
          <a:off x="0" y="0"/>
          <a:ext cx="0" cy="0"/>
          <a:chOff x="0" y="0"/>
          <a:chExt cx="0" cy="0"/>
        </a:xfrm>
      </p:grpSpPr>
      <p:sp>
        <p:nvSpPr>
          <p:cNvPr id="2" name="標題 1">
            <a:extLst>
              <a:ext uri="{FF2B5EF4-FFF2-40B4-BE49-F238E27FC236}">
                <a16:creationId xmlns:a16="http://schemas.microsoft.com/office/drawing/2014/main" id="{0A7DCC8A-BAEC-9838-FDD5-0B2C68275145}"/>
              </a:ext>
            </a:extLst>
          </p:cNvPr>
          <p:cNvSpPr>
            <a:spLocks noGrp="1"/>
          </p:cNvSpPr>
          <p:nvPr>
            <p:ph type="title"/>
          </p:nvPr>
        </p:nvSpPr>
        <p:spPr>
          <a:xfrm>
            <a:off x="838200" y="334980"/>
            <a:ext cx="10515600" cy="1325563"/>
          </a:xfrm>
        </p:spPr>
        <p:txBody>
          <a:bodyPr/>
          <a:lstStyle/>
          <a:p>
            <a:r>
              <a:rPr lang="en-US" altLang="zh-TW" dirty="0">
                <a:latin typeface="Times New Roman" panose="02020603050405020304" pitchFamily="18" charset="0"/>
                <a:cs typeface="Times New Roman" panose="02020603050405020304" pitchFamily="18" charset="0"/>
              </a:rPr>
              <a:t>A</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simple O(n)-bits algorithm</a:t>
            </a:r>
            <a:endParaRPr lang="zh-TW" altLang="en-US" dirty="0">
              <a:latin typeface="Times New Roman" panose="02020603050405020304" pitchFamily="18" charset="0"/>
              <a:cs typeface="Times New Roman" panose="02020603050405020304" pitchFamily="18" charset="0"/>
            </a:endParaRPr>
          </a:p>
        </p:txBody>
      </p:sp>
      <p:sp>
        <p:nvSpPr>
          <p:cNvPr id="3" name="內容版面配置區 2">
            <a:extLst>
              <a:ext uri="{FF2B5EF4-FFF2-40B4-BE49-F238E27FC236}">
                <a16:creationId xmlns:a16="http://schemas.microsoft.com/office/drawing/2014/main" id="{D10F9F94-7147-4FE3-11E9-EDA6D1B190F8}"/>
              </a:ext>
            </a:extLst>
          </p:cNvPr>
          <p:cNvSpPr>
            <a:spLocks noGrp="1"/>
          </p:cNvSpPr>
          <p:nvPr>
            <p:ph idx="1"/>
          </p:nvPr>
        </p:nvSpPr>
        <p:spPr>
          <a:xfrm>
            <a:off x="838200" y="1795480"/>
            <a:ext cx="10515600" cy="4351338"/>
          </a:xfrm>
        </p:spPr>
        <p:txBody>
          <a:bodyPr/>
          <a:lstStyle/>
          <a:p>
            <a:r>
              <a:rPr lang="en-US" altLang="zh-TW" dirty="0">
                <a:latin typeface="Times New Roman" panose="02020603050405020304" pitchFamily="18" charset="0"/>
                <a:cs typeface="Times New Roman" panose="02020603050405020304" pitchFamily="18" charset="0"/>
              </a:rPr>
              <a:t>Given a sequence </a:t>
            </a:r>
            <a:r>
              <a:rPr lang="en-US" altLang="zh-TW" i="1" dirty="0">
                <a:latin typeface="Times New Roman" panose="02020603050405020304" pitchFamily="18" charset="0"/>
                <a:cs typeface="Times New Roman" panose="02020603050405020304" pitchFamily="18" charset="0"/>
              </a:rPr>
              <a:t>A</a:t>
            </a:r>
            <a:r>
              <a:rPr lang="en-US" altLang="zh-TW" dirty="0">
                <a:latin typeface="Times New Roman" panose="02020603050405020304" pitchFamily="18" charset="0"/>
                <a:cs typeface="Times New Roman" panose="02020603050405020304" pitchFamily="18" charset="0"/>
              </a:rPr>
              <a:t> = &lt;2, 8, 4, 9, 5, 1, 7, 6, 3&gt;</a:t>
            </a:r>
          </a:p>
          <a:p>
            <a:endParaRPr lang="zh-TW" altLang="en-US" dirty="0"/>
          </a:p>
        </p:txBody>
      </p:sp>
      <p:sp>
        <p:nvSpPr>
          <p:cNvPr id="4" name="投影片編號版面配置區 3">
            <a:extLst>
              <a:ext uri="{FF2B5EF4-FFF2-40B4-BE49-F238E27FC236}">
                <a16:creationId xmlns:a16="http://schemas.microsoft.com/office/drawing/2014/main" id="{A23B7485-7911-712C-AF4B-8CB91836A3CC}"/>
              </a:ext>
            </a:extLst>
          </p:cNvPr>
          <p:cNvSpPr>
            <a:spLocks noGrp="1"/>
          </p:cNvSpPr>
          <p:nvPr>
            <p:ph type="sldNum" sz="quarter" idx="12"/>
          </p:nvPr>
        </p:nvSpPr>
        <p:spPr>
          <a:xfrm>
            <a:off x="8610600" y="6326205"/>
            <a:ext cx="2743200" cy="365125"/>
          </a:xfrm>
        </p:spPr>
        <p:txBody>
          <a:bodyPr/>
          <a:lstStyle/>
          <a:p>
            <a:fld id="{C497B8E6-CB28-4350-9E62-3F3C29E41FED}" type="slidenum">
              <a:rPr lang="zh-TW" altLang="en-US" smtClean="0"/>
              <a:t>10</a:t>
            </a:fld>
            <a:endParaRPr lang="zh-TW" altLang="en-US"/>
          </a:p>
        </p:txBody>
      </p:sp>
      <p:pic>
        <p:nvPicPr>
          <p:cNvPr id="5" name="圖片 4">
            <a:extLst>
              <a:ext uri="{FF2B5EF4-FFF2-40B4-BE49-F238E27FC236}">
                <a16:creationId xmlns:a16="http://schemas.microsoft.com/office/drawing/2014/main" id="{0E91EDBB-ABC4-5456-2858-46D2D2D2C16E}"/>
              </a:ext>
            </a:extLst>
          </p:cNvPr>
          <p:cNvPicPr>
            <a:picLocks noChangeAspect="1"/>
          </p:cNvPicPr>
          <p:nvPr/>
        </p:nvPicPr>
        <p:blipFill>
          <a:blip r:embed="rId2"/>
          <a:stretch>
            <a:fillRect/>
          </a:stretch>
        </p:blipFill>
        <p:spPr>
          <a:xfrm>
            <a:off x="1018466" y="5271907"/>
            <a:ext cx="10155067" cy="1419423"/>
          </a:xfrm>
          <a:prstGeom prst="rect">
            <a:avLst/>
          </a:prstGeom>
        </p:spPr>
      </p:pic>
      <p:graphicFrame>
        <p:nvGraphicFramePr>
          <p:cNvPr id="6" name="表格 5">
            <a:extLst>
              <a:ext uri="{FF2B5EF4-FFF2-40B4-BE49-F238E27FC236}">
                <a16:creationId xmlns:a16="http://schemas.microsoft.com/office/drawing/2014/main" id="{82727164-701F-0D93-D61D-59A3DBCF65E4}"/>
              </a:ext>
            </a:extLst>
          </p:cNvPr>
          <p:cNvGraphicFramePr>
            <a:graphicFrameLocks noGrp="1"/>
          </p:cNvGraphicFramePr>
          <p:nvPr>
            <p:extLst>
              <p:ext uri="{D42A27DB-BD31-4B8C-83A1-F6EECF244321}">
                <p14:modId xmlns:p14="http://schemas.microsoft.com/office/powerpoint/2010/main" val="518336129"/>
              </p:ext>
            </p:extLst>
          </p:nvPr>
        </p:nvGraphicFramePr>
        <p:xfrm>
          <a:off x="1180958" y="2421174"/>
          <a:ext cx="8128002" cy="741680"/>
        </p:xfrm>
        <a:graphic>
          <a:graphicData uri="http://schemas.openxmlformats.org/drawingml/2006/table">
            <a:tbl>
              <a:tblPr>
                <a:tableStyleId>{5C22544A-7EE6-4342-B048-85BDC9FD1C3A}</a:tableStyleId>
              </a:tblPr>
              <a:tblGrid>
                <a:gridCol w="1110063">
                  <a:extLst>
                    <a:ext uri="{9D8B030D-6E8A-4147-A177-3AD203B41FA5}">
                      <a16:colId xmlns:a16="http://schemas.microsoft.com/office/drawing/2014/main" val="3778752037"/>
                    </a:ext>
                  </a:extLst>
                </a:gridCol>
                <a:gridCol w="779771">
                  <a:extLst>
                    <a:ext uri="{9D8B030D-6E8A-4147-A177-3AD203B41FA5}">
                      <a16:colId xmlns:a16="http://schemas.microsoft.com/office/drawing/2014/main" val="2053260854"/>
                    </a:ext>
                  </a:extLst>
                </a:gridCol>
                <a:gridCol w="779771">
                  <a:extLst>
                    <a:ext uri="{9D8B030D-6E8A-4147-A177-3AD203B41FA5}">
                      <a16:colId xmlns:a16="http://schemas.microsoft.com/office/drawing/2014/main" val="3059215366"/>
                    </a:ext>
                  </a:extLst>
                </a:gridCol>
                <a:gridCol w="779771">
                  <a:extLst>
                    <a:ext uri="{9D8B030D-6E8A-4147-A177-3AD203B41FA5}">
                      <a16:colId xmlns:a16="http://schemas.microsoft.com/office/drawing/2014/main" val="1682844880"/>
                    </a:ext>
                  </a:extLst>
                </a:gridCol>
                <a:gridCol w="779771">
                  <a:extLst>
                    <a:ext uri="{9D8B030D-6E8A-4147-A177-3AD203B41FA5}">
                      <a16:colId xmlns:a16="http://schemas.microsoft.com/office/drawing/2014/main" val="3360948291"/>
                    </a:ext>
                  </a:extLst>
                </a:gridCol>
                <a:gridCol w="779771">
                  <a:extLst>
                    <a:ext uri="{9D8B030D-6E8A-4147-A177-3AD203B41FA5}">
                      <a16:colId xmlns:a16="http://schemas.microsoft.com/office/drawing/2014/main" val="2058056539"/>
                    </a:ext>
                  </a:extLst>
                </a:gridCol>
                <a:gridCol w="779771">
                  <a:extLst>
                    <a:ext uri="{9D8B030D-6E8A-4147-A177-3AD203B41FA5}">
                      <a16:colId xmlns:a16="http://schemas.microsoft.com/office/drawing/2014/main" val="3234416216"/>
                    </a:ext>
                  </a:extLst>
                </a:gridCol>
                <a:gridCol w="779771">
                  <a:extLst>
                    <a:ext uri="{9D8B030D-6E8A-4147-A177-3AD203B41FA5}">
                      <a16:colId xmlns:a16="http://schemas.microsoft.com/office/drawing/2014/main" val="542366700"/>
                    </a:ext>
                  </a:extLst>
                </a:gridCol>
                <a:gridCol w="779771">
                  <a:extLst>
                    <a:ext uri="{9D8B030D-6E8A-4147-A177-3AD203B41FA5}">
                      <a16:colId xmlns:a16="http://schemas.microsoft.com/office/drawing/2014/main" val="3392615950"/>
                    </a:ext>
                  </a:extLst>
                </a:gridCol>
                <a:gridCol w="779771">
                  <a:extLst>
                    <a:ext uri="{9D8B030D-6E8A-4147-A177-3AD203B41FA5}">
                      <a16:colId xmlns:a16="http://schemas.microsoft.com/office/drawing/2014/main" val="3123664812"/>
                    </a:ext>
                  </a:extLst>
                </a:gridCol>
              </a:tblGrid>
              <a:tr h="370840">
                <a:tc>
                  <a:txBody>
                    <a:bodyPr/>
                    <a:lstStyle/>
                    <a:p>
                      <a:r>
                        <a:rPr lang="en-US" altLang="zh-TW" dirty="0">
                          <a:latin typeface="Times New Roman" panose="02020603050405020304" pitchFamily="18" charset="0"/>
                          <a:cs typeface="Times New Roman" panose="02020603050405020304" pitchFamily="18" charset="0"/>
                        </a:rPr>
                        <a:t>element</a:t>
                      </a:r>
                      <a:endParaRPr lang="zh-TW" altLang="en-US" dirty="0">
                        <a:latin typeface="Times New Roman" panose="02020603050405020304" pitchFamily="18" charset="0"/>
                        <a:cs typeface="Times New Roman" panose="02020603050405020304" pitchFamily="18" charset="0"/>
                      </a:endParaRPr>
                    </a:p>
                  </a:txBody>
                  <a:tcPr/>
                </a:tc>
                <a:tc>
                  <a:txBody>
                    <a:bodyPr/>
                    <a:lstStyle/>
                    <a:p>
                      <a:pPr algn="ctr"/>
                      <a:r>
                        <a:rPr lang="en-US" altLang="zh-TW" dirty="0">
                          <a:latin typeface="Times New Roman" panose="02020603050405020304" pitchFamily="18" charset="0"/>
                          <a:cs typeface="Times New Roman" panose="02020603050405020304" pitchFamily="18" charset="0"/>
                        </a:rPr>
                        <a:t>2</a:t>
                      </a:r>
                      <a:endParaRPr lang="zh-TW" altLang="en-US" dirty="0">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latin typeface="Times New Roman" panose="02020603050405020304" pitchFamily="18" charset="0"/>
                          <a:cs typeface="Times New Roman" panose="02020603050405020304" pitchFamily="18" charset="0"/>
                        </a:rPr>
                        <a:t>8</a:t>
                      </a:r>
                      <a:endParaRPr lang="zh-TW" altLang="en-US" dirty="0">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latin typeface="Times New Roman" panose="02020603050405020304" pitchFamily="18" charset="0"/>
                          <a:cs typeface="Times New Roman" panose="02020603050405020304" pitchFamily="18" charset="0"/>
                        </a:rPr>
                        <a:t>4</a:t>
                      </a:r>
                      <a:endParaRPr lang="zh-TW" altLang="en-US" dirty="0">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latin typeface="Times New Roman" panose="02020603050405020304" pitchFamily="18" charset="0"/>
                          <a:cs typeface="Times New Roman" panose="02020603050405020304" pitchFamily="18" charset="0"/>
                        </a:rPr>
                        <a:t>9</a:t>
                      </a:r>
                      <a:endParaRPr lang="zh-TW" altLang="en-US" dirty="0">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latin typeface="Times New Roman" panose="02020603050405020304" pitchFamily="18" charset="0"/>
                          <a:cs typeface="Times New Roman" panose="02020603050405020304" pitchFamily="18" charset="0"/>
                        </a:rPr>
                        <a:t>5</a:t>
                      </a:r>
                      <a:endParaRPr lang="zh-TW" altLang="en-US" dirty="0">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latin typeface="Times New Roman" panose="02020603050405020304" pitchFamily="18" charset="0"/>
                          <a:cs typeface="Times New Roman" panose="02020603050405020304" pitchFamily="18" charset="0"/>
                        </a:rPr>
                        <a:t>1</a:t>
                      </a:r>
                      <a:endParaRPr lang="zh-TW" altLang="en-US" dirty="0">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latin typeface="Times New Roman" panose="02020603050405020304" pitchFamily="18" charset="0"/>
                          <a:cs typeface="Times New Roman" panose="02020603050405020304" pitchFamily="18" charset="0"/>
                        </a:rPr>
                        <a:t>7</a:t>
                      </a:r>
                      <a:endParaRPr lang="zh-TW" altLang="en-US" dirty="0">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latin typeface="Times New Roman" panose="02020603050405020304" pitchFamily="18" charset="0"/>
                          <a:cs typeface="Times New Roman" panose="02020603050405020304" pitchFamily="18" charset="0"/>
                        </a:rPr>
                        <a:t>6</a:t>
                      </a:r>
                      <a:endParaRPr lang="zh-TW" altLang="en-US" dirty="0">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latin typeface="Times New Roman" panose="02020603050405020304" pitchFamily="18" charset="0"/>
                          <a:cs typeface="Times New Roman" panose="02020603050405020304" pitchFamily="18" charset="0"/>
                        </a:rPr>
                        <a:t>3</a:t>
                      </a:r>
                      <a:endParaRPr lang="zh-TW" altLang="en-US" dirty="0">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523446114"/>
                  </a:ext>
                </a:extLst>
              </a:tr>
              <a:tr h="370840">
                <a:tc>
                  <a:txBody>
                    <a:bodyPr/>
                    <a:lstStyle/>
                    <a:p>
                      <a:r>
                        <a:rPr lang="en-US" altLang="zh-TW" dirty="0">
                          <a:latin typeface="Times New Roman" panose="02020603050405020304" pitchFamily="18" charset="0"/>
                          <a:cs typeface="Times New Roman" panose="02020603050405020304" pitchFamily="18" charset="0"/>
                        </a:rPr>
                        <a:t>used</a:t>
                      </a:r>
                      <a:endParaRPr lang="zh-TW" altLang="en-US" dirty="0">
                        <a:latin typeface="Times New Roman" panose="02020603050405020304" pitchFamily="18" charset="0"/>
                        <a:cs typeface="Times New Roman" panose="02020603050405020304" pitchFamily="18" charset="0"/>
                      </a:endParaRPr>
                    </a:p>
                  </a:txBody>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1</a:t>
                      </a:r>
                      <a:endParaRPr lang="zh-TW" altLang="en-US"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1</a:t>
                      </a:r>
                      <a:endParaRPr lang="zh-TW" altLang="en-US"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1</a:t>
                      </a:r>
                      <a:endParaRPr lang="zh-TW" altLang="en-US"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1</a:t>
                      </a:r>
                      <a:endParaRPr lang="zh-TW" altLang="en-US"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1</a:t>
                      </a:r>
                      <a:endParaRPr lang="zh-TW" altLang="en-US"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1</a:t>
                      </a:r>
                      <a:endParaRPr lang="zh-TW" altLang="en-US"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solidFill>
                            <a:srgbClr val="FF0000"/>
                          </a:solidFill>
                          <a:latin typeface="Times New Roman" panose="02020603050405020304" pitchFamily="18" charset="0"/>
                          <a:cs typeface="Times New Roman" panose="02020603050405020304" pitchFamily="18" charset="0"/>
                        </a:rPr>
                        <a:t>1</a:t>
                      </a:r>
                      <a:endParaRPr lang="zh-TW" altLang="en-US" dirty="0">
                        <a:solidFill>
                          <a:srgbClr val="FF0000"/>
                        </a:solidFill>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solidFill>
                            <a:srgbClr val="FF0000"/>
                          </a:solidFill>
                          <a:latin typeface="Times New Roman" panose="02020603050405020304" pitchFamily="18" charset="0"/>
                          <a:cs typeface="Times New Roman" panose="02020603050405020304" pitchFamily="18" charset="0"/>
                        </a:rPr>
                        <a:t>1</a:t>
                      </a:r>
                      <a:endParaRPr lang="zh-TW" altLang="en-US" dirty="0">
                        <a:solidFill>
                          <a:srgbClr val="FF0000"/>
                        </a:solidFill>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1</a:t>
                      </a:r>
                      <a:endParaRPr lang="zh-TW" altLang="en-US" dirty="0">
                        <a:solidFill>
                          <a:schemeClr val="tx1"/>
                        </a:solidFill>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1813102988"/>
                  </a:ext>
                </a:extLst>
              </a:tr>
            </a:tbl>
          </a:graphicData>
        </a:graphic>
      </p:graphicFrame>
      <p:graphicFrame>
        <p:nvGraphicFramePr>
          <p:cNvPr id="7" name="表格 6">
            <a:extLst>
              <a:ext uri="{FF2B5EF4-FFF2-40B4-BE49-F238E27FC236}">
                <a16:creationId xmlns:a16="http://schemas.microsoft.com/office/drawing/2014/main" id="{B1A499BE-287B-A8B4-1FC4-C20AE347E345}"/>
              </a:ext>
            </a:extLst>
          </p:cNvPr>
          <p:cNvGraphicFramePr>
            <a:graphicFrameLocks noGrp="1"/>
          </p:cNvGraphicFramePr>
          <p:nvPr>
            <p:extLst>
              <p:ext uri="{D42A27DB-BD31-4B8C-83A1-F6EECF244321}">
                <p14:modId xmlns:p14="http://schemas.microsoft.com/office/powerpoint/2010/main" val="2160982925"/>
              </p:ext>
            </p:extLst>
          </p:nvPr>
        </p:nvGraphicFramePr>
        <p:xfrm>
          <a:off x="1180958" y="3230816"/>
          <a:ext cx="5966488" cy="2509872"/>
        </p:xfrm>
        <a:graphic>
          <a:graphicData uri="http://schemas.openxmlformats.org/drawingml/2006/table">
            <a:tbl>
              <a:tblPr>
                <a:tableStyleId>{5C22544A-7EE6-4342-B048-85BDC9FD1C3A}</a:tableStyleId>
              </a:tblPr>
              <a:tblGrid>
                <a:gridCol w="1491622">
                  <a:extLst>
                    <a:ext uri="{9D8B030D-6E8A-4147-A177-3AD203B41FA5}">
                      <a16:colId xmlns:a16="http://schemas.microsoft.com/office/drawing/2014/main" val="13181508"/>
                    </a:ext>
                  </a:extLst>
                </a:gridCol>
                <a:gridCol w="1491622">
                  <a:extLst>
                    <a:ext uri="{9D8B030D-6E8A-4147-A177-3AD203B41FA5}">
                      <a16:colId xmlns:a16="http://schemas.microsoft.com/office/drawing/2014/main" val="1509700189"/>
                    </a:ext>
                  </a:extLst>
                </a:gridCol>
                <a:gridCol w="1491622">
                  <a:extLst>
                    <a:ext uri="{9D8B030D-6E8A-4147-A177-3AD203B41FA5}">
                      <a16:colId xmlns:a16="http://schemas.microsoft.com/office/drawing/2014/main" val="1985666093"/>
                    </a:ext>
                  </a:extLst>
                </a:gridCol>
                <a:gridCol w="1491622">
                  <a:extLst>
                    <a:ext uri="{9D8B030D-6E8A-4147-A177-3AD203B41FA5}">
                      <a16:colId xmlns:a16="http://schemas.microsoft.com/office/drawing/2014/main" val="2636961309"/>
                    </a:ext>
                  </a:extLst>
                </a:gridCol>
              </a:tblGrid>
              <a:tr h="627468">
                <a:tc>
                  <a:txBody>
                    <a:bodyPr/>
                    <a:lstStyle/>
                    <a:p>
                      <a:pPr algn="ctr"/>
                      <a:endParaRPr lang="zh-TW" altLang="en-US" dirty="0">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3</a:t>
                      </a: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767878535"/>
                  </a:ext>
                </a:extLst>
              </a:tr>
              <a:tr h="627468">
                <a:tc>
                  <a:txBody>
                    <a:bodyPr/>
                    <a:lstStyle/>
                    <a:p>
                      <a:pPr algn="ctr"/>
                      <a:r>
                        <a:rPr lang="en-US" altLang="zh-TW" dirty="0">
                          <a:latin typeface="Times New Roman" panose="02020603050405020304" pitchFamily="18" charset="0"/>
                          <a:cs typeface="Times New Roman" panose="02020603050405020304" pitchFamily="18" charset="0"/>
                        </a:rPr>
                        <a:t>1</a:t>
                      </a:r>
                      <a:endParaRPr lang="zh-TW" altLang="en-US" dirty="0">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4</a:t>
                      </a: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5</a:t>
                      </a: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r>
                        <a:rPr lang="en-US" altLang="zh-TW" dirty="0">
                          <a:solidFill>
                            <a:srgbClr val="FF0000"/>
                          </a:solidFill>
                          <a:latin typeface="Times New Roman" panose="02020603050405020304" pitchFamily="18" charset="0"/>
                          <a:cs typeface="Times New Roman" panose="02020603050405020304" pitchFamily="18" charset="0"/>
                        </a:rPr>
                        <a:t>6</a:t>
                      </a: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2494733071"/>
                  </a:ext>
                </a:extLst>
              </a:tr>
              <a:tr h="627468">
                <a:tc>
                  <a:txBody>
                    <a:bodyPr/>
                    <a:lstStyle/>
                    <a:p>
                      <a:pPr algn="ctr"/>
                      <a:r>
                        <a:rPr lang="en-US" altLang="zh-TW" dirty="0">
                          <a:latin typeface="Times New Roman" panose="02020603050405020304" pitchFamily="18" charset="0"/>
                          <a:cs typeface="Times New Roman" panose="02020603050405020304" pitchFamily="18" charset="0"/>
                        </a:rPr>
                        <a:t>2</a:t>
                      </a:r>
                      <a:endParaRPr lang="zh-TW" altLang="en-US" dirty="0">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8</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9</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rgbClr val="FF0000"/>
                          </a:solidFill>
                          <a:latin typeface="Times New Roman" panose="02020603050405020304" pitchFamily="18" charset="0"/>
                          <a:cs typeface="Times New Roman" panose="02020603050405020304" pitchFamily="18" charset="0"/>
                        </a:rPr>
                        <a:t>7</a:t>
                      </a: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04802412"/>
                  </a:ext>
                </a:extLst>
              </a:tr>
              <a:tr h="627468">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1</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2</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3</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4</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3419841181"/>
                  </a:ext>
                </a:extLst>
              </a:tr>
            </a:tbl>
          </a:graphicData>
        </a:graphic>
      </p:graphicFrame>
    </p:spTree>
    <p:extLst>
      <p:ext uri="{BB962C8B-B14F-4D97-AF65-F5344CB8AC3E}">
        <p14:creationId xmlns:p14="http://schemas.microsoft.com/office/powerpoint/2010/main" val="10752523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929D916-1F9E-7344-9B90-8936E921B483}"/>
              </a:ext>
            </a:extLst>
          </p:cNvPr>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Time &amp; Space complexity</a:t>
            </a:r>
            <a:endParaRPr lang="zh-TW" altLang="en-US" dirty="0"/>
          </a:p>
        </p:txBody>
      </p:sp>
      <p:sp>
        <p:nvSpPr>
          <p:cNvPr id="3" name="內容版面配置區 2">
            <a:extLst>
              <a:ext uri="{FF2B5EF4-FFF2-40B4-BE49-F238E27FC236}">
                <a16:creationId xmlns:a16="http://schemas.microsoft.com/office/drawing/2014/main" id="{56CA4E2E-4455-0003-4627-9F8A8702B47E}"/>
              </a:ext>
            </a:extLst>
          </p:cNvPr>
          <p:cNvSpPr>
            <a:spLocks noGrp="1"/>
          </p:cNvSpPr>
          <p:nvPr>
            <p:ph idx="1"/>
          </p:nvPr>
        </p:nvSpPr>
        <p:spPr/>
        <p:txBody>
          <a:bodyPr/>
          <a:lstStyle/>
          <a:p>
            <a:pPr marL="0" indent="0">
              <a:buNone/>
            </a:pPr>
            <a:r>
              <a:rPr lang="en-US" altLang="zh-TW" dirty="0">
                <a:latin typeface="Times New Roman" panose="02020603050405020304" pitchFamily="18" charset="0"/>
                <a:cs typeface="Times New Roman" panose="02020603050405020304" pitchFamily="18" charset="0"/>
              </a:rPr>
              <a:t>Time: O(n</a:t>
            </a:r>
            <a:r>
              <a:rPr lang="en-US" altLang="zh-TW" baseline="30000" dirty="0">
                <a:latin typeface="Times New Roman" panose="02020603050405020304" pitchFamily="18" charset="0"/>
                <a:cs typeface="Times New Roman" panose="02020603050405020304" pitchFamily="18" charset="0"/>
              </a:rPr>
              <a:t>2</a:t>
            </a:r>
            <a:r>
              <a:rPr lang="en-US" altLang="zh-TW" dirty="0">
                <a:latin typeface="Times New Roman" panose="02020603050405020304" pitchFamily="18" charset="0"/>
                <a:cs typeface="Times New Roman" panose="02020603050405020304" pitchFamily="18" charset="0"/>
              </a:rPr>
              <a:t>)</a:t>
            </a:r>
          </a:p>
          <a:p>
            <a:pPr marL="0" indent="0">
              <a:buNone/>
            </a:pPr>
            <a:r>
              <a:rPr lang="en-US" altLang="zh-TW" dirty="0">
                <a:latin typeface="Times New Roman" panose="02020603050405020304" pitchFamily="18" charset="0"/>
                <a:ea typeface="標楷體" panose="03000509000000000000" pitchFamily="65" charset="-120"/>
                <a:cs typeface="Times New Roman" panose="02020603050405020304" pitchFamily="18" charset="0"/>
              </a:rPr>
              <a:t>Space: O(</a:t>
            </a:r>
            <a:r>
              <a:rPr lang="en-US" altLang="zh-TW" dirty="0" err="1">
                <a:latin typeface="Times New Roman" panose="02020603050405020304" pitchFamily="18" charset="0"/>
                <a:ea typeface="標楷體" panose="03000509000000000000" pitchFamily="65" charset="-120"/>
                <a:cs typeface="Times New Roman" panose="02020603050405020304" pitchFamily="18" charset="0"/>
              </a:rPr>
              <a:t>nlogn</a:t>
            </a:r>
            <a:r>
              <a:rPr lang="en-US" altLang="zh-TW" dirty="0">
                <a:latin typeface="Times New Roman" panose="02020603050405020304" pitchFamily="18" charset="0"/>
                <a:ea typeface="標楷體" panose="03000509000000000000" pitchFamily="65" charset="-120"/>
                <a:cs typeface="Times New Roman" panose="02020603050405020304" pitchFamily="18" charset="0"/>
              </a:rPr>
              <a:t>) bits for working space</a:t>
            </a:r>
            <a:endParaRPr lang="zh-TW" altLang="en-US" dirty="0">
              <a:latin typeface="標楷體" panose="03000509000000000000" pitchFamily="65" charset="-120"/>
              <a:ea typeface="標楷體" panose="03000509000000000000" pitchFamily="65" charset="-120"/>
            </a:endParaRPr>
          </a:p>
          <a:p>
            <a:endParaRPr lang="zh-TW" altLang="en-US" dirty="0"/>
          </a:p>
        </p:txBody>
      </p:sp>
      <p:sp>
        <p:nvSpPr>
          <p:cNvPr id="4" name="投影片編號版面配置區 3">
            <a:extLst>
              <a:ext uri="{FF2B5EF4-FFF2-40B4-BE49-F238E27FC236}">
                <a16:creationId xmlns:a16="http://schemas.microsoft.com/office/drawing/2014/main" id="{B4BF5CB5-04A9-ADCC-0099-C8B541102166}"/>
              </a:ext>
            </a:extLst>
          </p:cNvPr>
          <p:cNvSpPr>
            <a:spLocks noGrp="1"/>
          </p:cNvSpPr>
          <p:nvPr>
            <p:ph type="sldNum" sz="quarter" idx="12"/>
          </p:nvPr>
        </p:nvSpPr>
        <p:spPr/>
        <p:txBody>
          <a:bodyPr/>
          <a:lstStyle/>
          <a:p>
            <a:fld id="{C497B8E6-CB28-4350-9E62-3F3C29E41FED}" type="slidenum">
              <a:rPr lang="zh-TW" altLang="en-US" smtClean="0"/>
              <a:t>11</a:t>
            </a:fld>
            <a:endParaRPr lang="zh-TW" altLang="en-US"/>
          </a:p>
        </p:txBody>
      </p:sp>
    </p:spTree>
    <p:extLst>
      <p:ext uri="{BB962C8B-B14F-4D97-AF65-F5344CB8AC3E}">
        <p14:creationId xmlns:p14="http://schemas.microsoft.com/office/powerpoint/2010/main" val="37221807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77BB455-34A0-97CF-7831-2AA5076FB086}"/>
              </a:ext>
            </a:extLst>
          </p:cNvPr>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Main Algorithm</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for computing LIS length</a:t>
            </a:r>
            <a:endParaRPr lang="zh-TW" altLang="en-US" dirty="0"/>
          </a:p>
        </p:txBody>
      </p:sp>
      <p:sp>
        <p:nvSpPr>
          <p:cNvPr id="3" name="內容版面配置區 2">
            <a:extLst>
              <a:ext uri="{FF2B5EF4-FFF2-40B4-BE49-F238E27FC236}">
                <a16:creationId xmlns:a16="http://schemas.microsoft.com/office/drawing/2014/main" id="{368E8A9E-73C7-4264-C6C6-2E40B1143323}"/>
              </a:ext>
            </a:extLst>
          </p:cNvPr>
          <p:cNvSpPr>
            <a:spLocks noGrp="1"/>
          </p:cNvSpPr>
          <p:nvPr>
            <p:ph idx="1"/>
          </p:nvPr>
        </p:nvSpPr>
        <p:spPr/>
        <p:txBody>
          <a:bodyPr/>
          <a:lstStyle/>
          <a:p>
            <a:pPr marL="0" indent="0">
              <a:buNone/>
            </a:pPr>
            <a:r>
              <a:rPr lang="en-US" altLang="zh-TW" dirty="0">
                <a:latin typeface="Times New Roman" panose="02020603050405020304" pitchFamily="18" charset="0"/>
                <a:cs typeface="Times New Roman" panose="02020603050405020304" pitchFamily="18" charset="0"/>
              </a:rPr>
              <a:t>Given an integer s satisfying  n</a:t>
            </a:r>
            <a:r>
              <a:rPr lang="en-US" altLang="zh-TW" baseline="30000" dirty="0">
                <a:latin typeface="Times New Roman" panose="02020603050405020304" pitchFamily="18" charset="0"/>
                <a:cs typeface="Times New Roman" panose="02020603050405020304" pitchFamily="18" charset="0"/>
              </a:rPr>
              <a:t>1/2</a:t>
            </a:r>
            <a:r>
              <a:rPr lang="en-US" altLang="zh-TW" dirty="0">
                <a:latin typeface="Times New Roman" panose="02020603050405020304" pitchFamily="18" charset="0"/>
                <a:cs typeface="Times New Roman" panose="02020603050405020304" pitchFamily="18" charset="0"/>
              </a:rPr>
              <a:t> &lt;= s &lt;= n</a:t>
            </a:r>
          </a:p>
          <a:p>
            <a:pPr marL="0" indent="0">
              <a:buNone/>
            </a:pPr>
            <a:endParaRPr lang="en-US" altLang="zh-TW" dirty="0">
              <a:latin typeface="Times New Roman" panose="02020603050405020304" pitchFamily="18" charset="0"/>
              <a:cs typeface="Times New Roman" panose="02020603050405020304" pitchFamily="18" charset="0"/>
            </a:endParaRPr>
          </a:p>
          <a:p>
            <a:pPr marL="0" indent="0">
              <a:buNone/>
            </a:pPr>
            <a:r>
              <a:rPr lang="en-US" altLang="zh-TW" dirty="0">
                <a:latin typeface="Times New Roman" panose="02020603050405020304" pitchFamily="18" charset="0"/>
                <a:cs typeface="Times New Roman" panose="02020603050405020304" pitchFamily="18" charset="0"/>
              </a:rPr>
              <a:t>It scans over the input O(n/s) times</a:t>
            </a:r>
          </a:p>
          <a:p>
            <a:endParaRPr lang="zh-TW" altLang="en-US" dirty="0"/>
          </a:p>
        </p:txBody>
      </p:sp>
      <p:sp>
        <p:nvSpPr>
          <p:cNvPr id="4" name="投影片編號版面配置區 3">
            <a:extLst>
              <a:ext uri="{FF2B5EF4-FFF2-40B4-BE49-F238E27FC236}">
                <a16:creationId xmlns:a16="http://schemas.microsoft.com/office/drawing/2014/main" id="{FA73A0A4-3077-B58F-6555-91BC4F668089}"/>
              </a:ext>
            </a:extLst>
          </p:cNvPr>
          <p:cNvSpPr>
            <a:spLocks noGrp="1"/>
          </p:cNvSpPr>
          <p:nvPr>
            <p:ph type="sldNum" sz="quarter" idx="12"/>
          </p:nvPr>
        </p:nvSpPr>
        <p:spPr/>
        <p:txBody>
          <a:bodyPr/>
          <a:lstStyle/>
          <a:p>
            <a:fld id="{C497B8E6-CB28-4350-9E62-3F3C29E41FED}" type="slidenum">
              <a:rPr lang="zh-TW" altLang="en-US" smtClean="0"/>
              <a:t>12</a:t>
            </a:fld>
            <a:endParaRPr lang="zh-TW" altLang="en-US"/>
          </a:p>
        </p:txBody>
      </p:sp>
      <p:pic>
        <p:nvPicPr>
          <p:cNvPr id="8" name="圖片 7">
            <a:extLst>
              <a:ext uri="{FF2B5EF4-FFF2-40B4-BE49-F238E27FC236}">
                <a16:creationId xmlns:a16="http://schemas.microsoft.com/office/drawing/2014/main" id="{6C8986F7-670B-EFB0-05E5-3F6B228AF77F}"/>
              </a:ext>
            </a:extLst>
          </p:cNvPr>
          <p:cNvPicPr>
            <a:picLocks noChangeAspect="1"/>
          </p:cNvPicPr>
          <p:nvPr/>
        </p:nvPicPr>
        <p:blipFill>
          <a:blip r:embed="rId2"/>
          <a:stretch>
            <a:fillRect/>
          </a:stretch>
        </p:blipFill>
        <p:spPr>
          <a:xfrm>
            <a:off x="80387" y="3881153"/>
            <a:ext cx="7034988" cy="2165106"/>
          </a:xfrm>
          <a:prstGeom prst="rect">
            <a:avLst/>
          </a:prstGeom>
        </p:spPr>
      </p:pic>
      <p:pic>
        <p:nvPicPr>
          <p:cNvPr id="10" name="圖片 9">
            <a:extLst>
              <a:ext uri="{FF2B5EF4-FFF2-40B4-BE49-F238E27FC236}">
                <a16:creationId xmlns:a16="http://schemas.microsoft.com/office/drawing/2014/main" id="{F3A6F1F8-A745-2A31-84CC-4F8C33CFD889}"/>
              </a:ext>
            </a:extLst>
          </p:cNvPr>
          <p:cNvPicPr>
            <a:picLocks noChangeAspect="1"/>
          </p:cNvPicPr>
          <p:nvPr/>
        </p:nvPicPr>
        <p:blipFill>
          <a:blip r:embed="rId3"/>
          <a:stretch>
            <a:fillRect/>
          </a:stretch>
        </p:blipFill>
        <p:spPr>
          <a:xfrm>
            <a:off x="5995424" y="2812049"/>
            <a:ext cx="6116189" cy="3499851"/>
          </a:xfrm>
          <a:prstGeom prst="rect">
            <a:avLst/>
          </a:prstGeom>
        </p:spPr>
      </p:pic>
    </p:spTree>
    <p:extLst>
      <p:ext uri="{BB962C8B-B14F-4D97-AF65-F5344CB8AC3E}">
        <p14:creationId xmlns:p14="http://schemas.microsoft.com/office/powerpoint/2010/main" val="42819061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E23D10-111E-CEE4-2913-CD4A8D2A8DBB}"/>
            </a:ext>
          </a:extLst>
        </p:cNvPr>
        <p:cNvGrpSpPr/>
        <p:nvPr/>
      </p:nvGrpSpPr>
      <p:grpSpPr>
        <a:xfrm>
          <a:off x="0" y="0"/>
          <a:ext cx="0" cy="0"/>
          <a:chOff x="0" y="0"/>
          <a:chExt cx="0" cy="0"/>
        </a:xfrm>
      </p:grpSpPr>
      <p:sp>
        <p:nvSpPr>
          <p:cNvPr id="3" name="內容版面配置區 2">
            <a:extLst>
              <a:ext uri="{FF2B5EF4-FFF2-40B4-BE49-F238E27FC236}">
                <a16:creationId xmlns:a16="http://schemas.microsoft.com/office/drawing/2014/main" id="{DBA0093A-0998-83DA-121A-7C30AB477AFC}"/>
              </a:ext>
            </a:extLst>
          </p:cNvPr>
          <p:cNvSpPr>
            <a:spLocks noGrp="1"/>
          </p:cNvSpPr>
          <p:nvPr>
            <p:ph idx="1"/>
          </p:nvPr>
        </p:nvSpPr>
        <p:spPr>
          <a:xfrm>
            <a:off x="838200" y="582804"/>
            <a:ext cx="10515600" cy="5594159"/>
          </a:xfrm>
        </p:spPr>
        <p:txBody>
          <a:bodyPr/>
          <a:lstStyle/>
          <a:p>
            <a:pPr marL="0" indent="0">
              <a:buNone/>
            </a:pPr>
            <a:r>
              <a:rPr lang="el-GR" altLang="zh-TW" dirty="0">
                <a:latin typeface="Times New Roman" panose="02020603050405020304" pitchFamily="18" charset="0"/>
                <a:cs typeface="Times New Roman" panose="02020603050405020304" pitchFamily="18" charset="0"/>
              </a:rPr>
              <a:t>γ</a:t>
            </a:r>
            <a:r>
              <a:rPr lang="en-US" altLang="zh-TW" dirty="0">
                <a:latin typeface="Times New Roman" panose="02020603050405020304" pitchFamily="18" charset="0"/>
                <a:cs typeface="Times New Roman" panose="02020603050405020304" pitchFamily="18" charset="0"/>
              </a:rPr>
              <a:t> = &lt; </a:t>
            </a:r>
            <a:r>
              <a:rPr lang="en-US" altLang="zh-TW" dirty="0">
                <a:solidFill>
                  <a:srgbClr val="FF0000"/>
                </a:solidFill>
                <a:latin typeface="Times New Roman" panose="02020603050405020304" pitchFamily="18" charset="0"/>
                <a:cs typeface="Times New Roman" panose="02020603050405020304" pitchFamily="18" charset="0"/>
              </a:rPr>
              <a:t>2</a:t>
            </a:r>
            <a:r>
              <a:rPr lang="en-US" altLang="zh-TW" dirty="0">
                <a:latin typeface="Times New Roman" panose="02020603050405020304" pitchFamily="18" charset="0"/>
                <a:cs typeface="Times New Roman" panose="02020603050405020304" pitchFamily="18" charset="0"/>
              </a:rPr>
              <a:t>,</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6,</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4,</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7,</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5,</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8,</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9,</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3,</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10,</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11,</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12,</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13,</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14,</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17&gt;</a:t>
            </a:r>
          </a:p>
          <a:p>
            <a:pPr marL="0" indent="0">
              <a:buNone/>
            </a:pPr>
            <a:r>
              <a:rPr lang="en-US" altLang="zh-TW"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1</a:t>
            </a:r>
            <a:r>
              <a:rPr lang="en-US" altLang="zh-TW" dirty="0">
                <a:latin typeface="Times New Roman" panose="02020603050405020304" pitchFamily="18" charset="0"/>
                <a:cs typeface="Times New Roman" panose="02020603050405020304" pitchFamily="18" charset="0"/>
              </a:rPr>
              <a:t> to p</a:t>
            </a:r>
            <a:r>
              <a:rPr lang="en-US" altLang="zh-TW" baseline="-25000" dirty="0">
                <a:latin typeface="Times New Roman" panose="02020603050405020304" pitchFamily="18" charset="0"/>
                <a:cs typeface="Times New Roman" panose="02020603050405020304" pitchFamily="18" charset="0"/>
              </a:rPr>
              <a:t>1+2s</a:t>
            </a:r>
            <a:r>
              <a:rPr lang="zh-TW" altLang="en-US" baseline="-25000"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9</a:t>
            </a:r>
            <a:r>
              <a:rPr lang="zh-TW" altLang="en-US" baseline="-25000" dirty="0">
                <a:latin typeface="Times New Roman" panose="02020603050405020304" pitchFamily="18" charset="0"/>
                <a:cs typeface="Times New Roman" panose="02020603050405020304" pitchFamily="18" charset="0"/>
              </a:rPr>
              <a:t> </a:t>
            </a:r>
            <a:endParaRPr lang="en-US" altLang="zh-TW" baseline="-25000" dirty="0">
              <a:latin typeface="Times New Roman" panose="02020603050405020304" pitchFamily="18" charset="0"/>
              <a:cs typeface="Times New Roman" panose="02020603050405020304" pitchFamily="18" charset="0"/>
            </a:endParaRPr>
          </a:p>
          <a:p>
            <a:pPr marL="0" indent="0">
              <a:buNone/>
            </a:pPr>
            <a:endParaRPr lang="zh-TW" altLang="en-US" dirty="0">
              <a:latin typeface="Times New Roman" panose="02020603050405020304" pitchFamily="18" charset="0"/>
              <a:cs typeface="Times New Roman" panose="02020603050405020304" pitchFamily="18" charset="0"/>
            </a:endParaRPr>
          </a:p>
        </p:txBody>
      </p:sp>
      <p:sp>
        <p:nvSpPr>
          <p:cNvPr id="4" name="投影片編號版面配置區 3">
            <a:extLst>
              <a:ext uri="{FF2B5EF4-FFF2-40B4-BE49-F238E27FC236}">
                <a16:creationId xmlns:a16="http://schemas.microsoft.com/office/drawing/2014/main" id="{3A8D538E-1824-808C-0A58-2B12BE5B6E71}"/>
              </a:ext>
            </a:extLst>
          </p:cNvPr>
          <p:cNvSpPr>
            <a:spLocks noGrp="1"/>
          </p:cNvSpPr>
          <p:nvPr>
            <p:ph type="sldNum" sz="quarter" idx="12"/>
          </p:nvPr>
        </p:nvSpPr>
        <p:spPr/>
        <p:txBody>
          <a:bodyPr/>
          <a:lstStyle/>
          <a:p>
            <a:fld id="{C497B8E6-CB28-4350-9E62-3F3C29E41FED}" type="slidenum">
              <a:rPr lang="zh-TW" altLang="en-US" smtClean="0"/>
              <a:t>13</a:t>
            </a:fld>
            <a:endParaRPr lang="zh-TW" altLang="en-US"/>
          </a:p>
        </p:txBody>
      </p:sp>
      <p:graphicFrame>
        <p:nvGraphicFramePr>
          <p:cNvPr id="5" name="表格 4">
            <a:extLst>
              <a:ext uri="{FF2B5EF4-FFF2-40B4-BE49-F238E27FC236}">
                <a16:creationId xmlns:a16="http://schemas.microsoft.com/office/drawing/2014/main" id="{8D87AA85-8B12-BEBE-B02C-5EE046FFD3D2}"/>
              </a:ext>
            </a:extLst>
          </p:cNvPr>
          <p:cNvGraphicFramePr>
            <a:graphicFrameLocks noGrp="1"/>
          </p:cNvGraphicFramePr>
          <p:nvPr>
            <p:extLst>
              <p:ext uri="{D42A27DB-BD31-4B8C-83A1-F6EECF244321}">
                <p14:modId xmlns:p14="http://schemas.microsoft.com/office/powerpoint/2010/main" val="2946273048"/>
              </p:ext>
            </p:extLst>
          </p:nvPr>
        </p:nvGraphicFramePr>
        <p:xfrm>
          <a:off x="838199" y="2174064"/>
          <a:ext cx="10687257" cy="2509872"/>
        </p:xfrm>
        <a:graphic>
          <a:graphicData uri="http://schemas.openxmlformats.org/drawingml/2006/table">
            <a:tbl>
              <a:tblPr>
                <a:tableStyleId>{5C22544A-7EE6-4342-B048-85BDC9FD1C3A}</a:tableStyleId>
              </a:tblPr>
              <a:tblGrid>
                <a:gridCol w="1187473">
                  <a:extLst>
                    <a:ext uri="{9D8B030D-6E8A-4147-A177-3AD203B41FA5}">
                      <a16:colId xmlns:a16="http://schemas.microsoft.com/office/drawing/2014/main" val="212363364"/>
                    </a:ext>
                  </a:extLst>
                </a:gridCol>
                <a:gridCol w="1187473">
                  <a:extLst>
                    <a:ext uri="{9D8B030D-6E8A-4147-A177-3AD203B41FA5}">
                      <a16:colId xmlns:a16="http://schemas.microsoft.com/office/drawing/2014/main" val="3318572726"/>
                    </a:ext>
                  </a:extLst>
                </a:gridCol>
                <a:gridCol w="1187473">
                  <a:extLst>
                    <a:ext uri="{9D8B030D-6E8A-4147-A177-3AD203B41FA5}">
                      <a16:colId xmlns:a16="http://schemas.microsoft.com/office/drawing/2014/main" val="3940052262"/>
                    </a:ext>
                  </a:extLst>
                </a:gridCol>
                <a:gridCol w="1187473">
                  <a:extLst>
                    <a:ext uri="{9D8B030D-6E8A-4147-A177-3AD203B41FA5}">
                      <a16:colId xmlns:a16="http://schemas.microsoft.com/office/drawing/2014/main" val="3783851295"/>
                    </a:ext>
                  </a:extLst>
                </a:gridCol>
                <a:gridCol w="1187473">
                  <a:extLst>
                    <a:ext uri="{9D8B030D-6E8A-4147-A177-3AD203B41FA5}">
                      <a16:colId xmlns:a16="http://schemas.microsoft.com/office/drawing/2014/main" val="1588912109"/>
                    </a:ext>
                  </a:extLst>
                </a:gridCol>
                <a:gridCol w="1187473">
                  <a:extLst>
                    <a:ext uri="{9D8B030D-6E8A-4147-A177-3AD203B41FA5}">
                      <a16:colId xmlns:a16="http://schemas.microsoft.com/office/drawing/2014/main" val="1562097685"/>
                    </a:ext>
                  </a:extLst>
                </a:gridCol>
                <a:gridCol w="1187473">
                  <a:extLst>
                    <a:ext uri="{9D8B030D-6E8A-4147-A177-3AD203B41FA5}">
                      <a16:colId xmlns:a16="http://schemas.microsoft.com/office/drawing/2014/main" val="2753875896"/>
                    </a:ext>
                  </a:extLst>
                </a:gridCol>
                <a:gridCol w="1187473">
                  <a:extLst>
                    <a:ext uri="{9D8B030D-6E8A-4147-A177-3AD203B41FA5}">
                      <a16:colId xmlns:a16="http://schemas.microsoft.com/office/drawing/2014/main" val="2300333862"/>
                    </a:ext>
                  </a:extLst>
                </a:gridCol>
                <a:gridCol w="1187473">
                  <a:extLst>
                    <a:ext uri="{9D8B030D-6E8A-4147-A177-3AD203B41FA5}">
                      <a16:colId xmlns:a16="http://schemas.microsoft.com/office/drawing/2014/main" val="241560143"/>
                    </a:ext>
                  </a:extLst>
                </a:gridCol>
              </a:tblGrid>
              <a:tr h="627468">
                <a:tc>
                  <a:txBody>
                    <a:bodyPr/>
                    <a:lstStyle/>
                    <a:p>
                      <a:pPr algn="ctr"/>
                      <a:endParaRPr lang="zh-TW" altLang="en-US" dirty="0">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1061418813"/>
                  </a:ext>
                </a:extLst>
              </a:tr>
              <a:tr h="627468">
                <a:tc>
                  <a:txBody>
                    <a:bodyPr/>
                    <a:lstStyle/>
                    <a:p>
                      <a:pPr algn="ctr"/>
                      <a:endParaRPr lang="zh-TW" altLang="en-US" dirty="0">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2475208377"/>
                  </a:ext>
                </a:extLst>
              </a:tr>
              <a:tr h="627468">
                <a:tc>
                  <a:txBody>
                    <a:bodyPr/>
                    <a:lstStyle/>
                    <a:p>
                      <a:pPr algn="ctr"/>
                      <a:r>
                        <a:rPr lang="en-US" altLang="zh-TW" dirty="0">
                          <a:solidFill>
                            <a:srgbClr val="FF0000"/>
                          </a:solidFill>
                          <a:latin typeface="Times New Roman" panose="02020603050405020304" pitchFamily="18" charset="0"/>
                          <a:cs typeface="Times New Roman" panose="02020603050405020304" pitchFamily="18" charset="0"/>
                        </a:rPr>
                        <a:t>2</a:t>
                      </a: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86105984"/>
                  </a:ext>
                </a:extLst>
              </a:tr>
              <a:tr h="627468">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1</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2</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3</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4</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5</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6</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7</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8</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9</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173707703"/>
                  </a:ext>
                </a:extLst>
              </a:tr>
            </a:tbl>
          </a:graphicData>
        </a:graphic>
      </p:graphicFrame>
    </p:spTree>
    <p:extLst>
      <p:ext uri="{BB962C8B-B14F-4D97-AF65-F5344CB8AC3E}">
        <p14:creationId xmlns:p14="http://schemas.microsoft.com/office/powerpoint/2010/main" val="17340685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a:extLst>
              <a:ext uri="{FF2B5EF4-FFF2-40B4-BE49-F238E27FC236}">
                <a16:creationId xmlns:a16="http://schemas.microsoft.com/office/drawing/2014/main" id="{615C183E-4E83-C7DD-0AD3-6B83E42C9B56}"/>
              </a:ext>
            </a:extLst>
          </p:cNvPr>
          <p:cNvSpPr>
            <a:spLocks noGrp="1"/>
          </p:cNvSpPr>
          <p:nvPr>
            <p:ph idx="1"/>
          </p:nvPr>
        </p:nvSpPr>
        <p:spPr>
          <a:xfrm>
            <a:off x="838200" y="582804"/>
            <a:ext cx="10515600" cy="5594159"/>
          </a:xfrm>
        </p:spPr>
        <p:txBody>
          <a:bodyPr/>
          <a:lstStyle/>
          <a:p>
            <a:pPr marL="0" indent="0">
              <a:buNone/>
            </a:pPr>
            <a:r>
              <a:rPr lang="el-GR" altLang="zh-TW" dirty="0">
                <a:latin typeface="Times New Roman" panose="02020603050405020304" pitchFamily="18" charset="0"/>
                <a:cs typeface="Times New Roman" panose="02020603050405020304" pitchFamily="18" charset="0"/>
              </a:rPr>
              <a:t>γ</a:t>
            </a:r>
            <a:r>
              <a:rPr lang="en-US" altLang="zh-TW" dirty="0">
                <a:latin typeface="Times New Roman" panose="02020603050405020304" pitchFamily="18" charset="0"/>
                <a:cs typeface="Times New Roman" panose="02020603050405020304" pitchFamily="18" charset="0"/>
              </a:rPr>
              <a:t> = &lt; 2,</a:t>
            </a:r>
            <a:r>
              <a:rPr lang="zh-TW" altLang="en-US" dirty="0">
                <a:latin typeface="Times New Roman" panose="02020603050405020304" pitchFamily="18" charset="0"/>
                <a:cs typeface="Times New Roman" panose="02020603050405020304" pitchFamily="18" charset="0"/>
              </a:rPr>
              <a:t> </a:t>
            </a:r>
            <a:r>
              <a:rPr lang="en-US" altLang="zh-TW" dirty="0">
                <a:solidFill>
                  <a:srgbClr val="FF0000"/>
                </a:solidFill>
                <a:latin typeface="Times New Roman" panose="02020603050405020304" pitchFamily="18" charset="0"/>
                <a:cs typeface="Times New Roman" panose="02020603050405020304" pitchFamily="18" charset="0"/>
              </a:rPr>
              <a:t>6</a:t>
            </a:r>
            <a:r>
              <a:rPr lang="en-US" altLang="zh-TW" dirty="0">
                <a:latin typeface="Times New Roman" panose="02020603050405020304" pitchFamily="18" charset="0"/>
                <a:cs typeface="Times New Roman" panose="02020603050405020304" pitchFamily="18" charset="0"/>
              </a:rPr>
              <a:t>,</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4,</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7,</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5,</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8,</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9,</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3,</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10,</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11,</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12,</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13,</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14,</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17&gt;</a:t>
            </a:r>
          </a:p>
          <a:p>
            <a:pPr marL="0" indent="0">
              <a:buNone/>
            </a:pPr>
            <a:r>
              <a:rPr lang="en-US" altLang="zh-TW"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1</a:t>
            </a:r>
            <a:r>
              <a:rPr lang="en-US" altLang="zh-TW" dirty="0">
                <a:latin typeface="Times New Roman" panose="02020603050405020304" pitchFamily="18" charset="0"/>
                <a:cs typeface="Times New Roman" panose="02020603050405020304" pitchFamily="18" charset="0"/>
              </a:rPr>
              <a:t> to p</a:t>
            </a:r>
            <a:r>
              <a:rPr lang="en-US" altLang="zh-TW" baseline="-25000" dirty="0">
                <a:latin typeface="Times New Roman" panose="02020603050405020304" pitchFamily="18" charset="0"/>
                <a:cs typeface="Times New Roman" panose="02020603050405020304" pitchFamily="18" charset="0"/>
              </a:rPr>
              <a:t>1+2s</a:t>
            </a:r>
            <a:r>
              <a:rPr lang="zh-TW" altLang="en-US" baseline="-25000"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9</a:t>
            </a:r>
            <a:r>
              <a:rPr lang="zh-TW" altLang="en-US" baseline="-25000" dirty="0">
                <a:latin typeface="Times New Roman" panose="02020603050405020304" pitchFamily="18" charset="0"/>
                <a:cs typeface="Times New Roman" panose="02020603050405020304" pitchFamily="18" charset="0"/>
              </a:rPr>
              <a:t> </a:t>
            </a:r>
            <a:endParaRPr lang="en-US" altLang="zh-TW" baseline="-25000" dirty="0">
              <a:latin typeface="Times New Roman" panose="02020603050405020304" pitchFamily="18" charset="0"/>
              <a:cs typeface="Times New Roman" panose="02020603050405020304" pitchFamily="18" charset="0"/>
            </a:endParaRPr>
          </a:p>
          <a:p>
            <a:pPr marL="0" indent="0">
              <a:buNone/>
            </a:pPr>
            <a:endParaRPr lang="zh-TW" altLang="en-US" dirty="0">
              <a:latin typeface="Times New Roman" panose="02020603050405020304" pitchFamily="18" charset="0"/>
              <a:cs typeface="Times New Roman" panose="02020603050405020304" pitchFamily="18" charset="0"/>
            </a:endParaRPr>
          </a:p>
        </p:txBody>
      </p:sp>
      <p:sp>
        <p:nvSpPr>
          <p:cNvPr id="4" name="投影片編號版面配置區 3">
            <a:extLst>
              <a:ext uri="{FF2B5EF4-FFF2-40B4-BE49-F238E27FC236}">
                <a16:creationId xmlns:a16="http://schemas.microsoft.com/office/drawing/2014/main" id="{26B36A75-AEDB-83DF-556D-FC092267AEAA}"/>
              </a:ext>
            </a:extLst>
          </p:cNvPr>
          <p:cNvSpPr>
            <a:spLocks noGrp="1"/>
          </p:cNvSpPr>
          <p:nvPr>
            <p:ph type="sldNum" sz="quarter" idx="12"/>
          </p:nvPr>
        </p:nvSpPr>
        <p:spPr/>
        <p:txBody>
          <a:bodyPr/>
          <a:lstStyle/>
          <a:p>
            <a:fld id="{C497B8E6-CB28-4350-9E62-3F3C29E41FED}" type="slidenum">
              <a:rPr lang="zh-TW" altLang="en-US" smtClean="0"/>
              <a:t>14</a:t>
            </a:fld>
            <a:endParaRPr lang="zh-TW" altLang="en-US"/>
          </a:p>
        </p:txBody>
      </p:sp>
      <p:graphicFrame>
        <p:nvGraphicFramePr>
          <p:cNvPr id="5" name="表格 4">
            <a:extLst>
              <a:ext uri="{FF2B5EF4-FFF2-40B4-BE49-F238E27FC236}">
                <a16:creationId xmlns:a16="http://schemas.microsoft.com/office/drawing/2014/main" id="{312D63BC-9954-6531-92DB-667E7E6CA8E3}"/>
              </a:ext>
            </a:extLst>
          </p:cNvPr>
          <p:cNvGraphicFramePr>
            <a:graphicFrameLocks noGrp="1"/>
          </p:cNvGraphicFramePr>
          <p:nvPr>
            <p:extLst>
              <p:ext uri="{D42A27DB-BD31-4B8C-83A1-F6EECF244321}">
                <p14:modId xmlns:p14="http://schemas.microsoft.com/office/powerpoint/2010/main" val="921078402"/>
              </p:ext>
            </p:extLst>
          </p:nvPr>
        </p:nvGraphicFramePr>
        <p:xfrm>
          <a:off x="838199" y="2174064"/>
          <a:ext cx="10687257" cy="2509872"/>
        </p:xfrm>
        <a:graphic>
          <a:graphicData uri="http://schemas.openxmlformats.org/drawingml/2006/table">
            <a:tbl>
              <a:tblPr>
                <a:tableStyleId>{5C22544A-7EE6-4342-B048-85BDC9FD1C3A}</a:tableStyleId>
              </a:tblPr>
              <a:tblGrid>
                <a:gridCol w="1187473">
                  <a:extLst>
                    <a:ext uri="{9D8B030D-6E8A-4147-A177-3AD203B41FA5}">
                      <a16:colId xmlns:a16="http://schemas.microsoft.com/office/drawing/2014/main" val="212363364"/>
                    </a:ext>
                  </a:extLst>
                </a:gridCol>
                <a:gridCol w="1187473">
                  <a:extLst>
                    <a:ext uri="{9D8B030D-6E8A-4147-A177-3AD203B41FA5}">
                      <a16:colId xmlns:a16="http://schemas.microsoft.com/office/drawing/2014/main" val="3318572726"/>
                    </a:ext>
                  </a:extLst>
                </a:gridCol>
                <a:gridCol w="1187473">
                  <a:extLst>
                    <a:ext uri="{9D8B030D-6E8A-4147-A177-3AD203B41FA5}">
                      <a16:colId xmlns:a16="http://schemas.microsoft.com/office/drawing/2014/main" val="3940052262"/>
                    </a:ext>
                  </a:extLst>
                </a:gridCol>
                <a:gridCol w="1187473">
                  <a:extLst>
                    <a:ext uri="{9D8B030D-6E8A-4147-A177-3AD203B41FA5}">
                      <a16:colId xmlns:a16="http://schemas.microsoft.com/office/drawing/2014/main" val="3783851295"/>
                    </a:ext>
                  </a:extLst>
                </a:gridCol>
                <a:gridCol w="1187473">
                  <a:extLst>
                    <a:ext uri="{9D8B030D-6E8A-4147-A177-3AD203B41FA5}">
                      <a16:colId xmlns:a16="http://schemas.microsoft.com/office/drawing/2014/main" val="1588912109"/>
                    </a:ext>
                  </a:extLst>
                </a:gridCol>
                <a:gridCol w="1187473">
                  <a:extLst>
                    <a:ext uri="{9D8B030D-6E8A-4147-A177-3AD203B41FA5}">
                      <a16:colId xmlns:a16="http://schemas.microsoft.com/office/drawing/2014/main" val="1562097685"/>
                    </a:ext>
                  </a:extLst>
                </a:gridCol>
                <a:gridCol w="1187473">
                  <a:extLst>
                    <a:ext uri="{9D8B030D-6E8A-4147-A177-3AD203B41FA5}">
                      <a16:colId xmlns:a16="http://schemas.microsoft.com/office/drawing/2014/main" val="2753875896"/>
                    </a:ext>
                  </a:extLst>
                </a:gridCol>
                <a:gridCol w="1187473">
                  <a:extLst>
                    <a:ext uri="{9D8B030D-6E8A-4147-A177-3AD203B41FA5}">
                      <a16:colId xmlns:a16="http://schemas.microsoft.com/office/drawing/2014/main" val="2300333862"/>
                    </a:ext>
                  </a:extLst>
                </a:gridCol>
                <a:gridCol w="1187473">
                  <a:extLst>
                    <a:ext uri="{9D8B030D-6E8A-4147-A177-3AD203B41FA5}">
                      <a16:colId xmlns:a16="http://schemas.microsoft.com/office/drawing/2014/main" val="241560143"/>
                    </a:ext>
                  </a:extLst>
                </a:gridCol>
              </a:tblGrid>
              <a:tr h="627468">
                <a:tc>
                  <a:txBody>
                    <a:bodyPr/>
                    <a:lstStyle/>
                    <a:p>
                      <a:pPr algn="ctr"/>
                      <a:endParaRPr lang="zh-TW" altLang="en-US" dirty="0">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1061418813"/>
                  </a:ext>
                </a:extLst>
              </a:tr>
              <a:tr h="627468">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2475208377"/>
                  </a:ext>
                </a:extLst>
              </a:tr>
              <a:tr h="627468">
                <a:tc>
                  <a:txBody>
                    <a:bodyPr/>
                    <a:lstStyle/>
                    <a:p>
                      <a:pPr algn="ctr"/>
                      <a:r>
                        <a:rPr lang="en-US" altLang="zh-TW" dirty="0">
                          <a:latin typeface="Times New Roman" panose="02020603050405020304" pitchFamily="18" charset="0"/>
                          <a:cs typeface="Times New Roman" panose="02020603050405020304" pitchFamily="18" charset="0"/>
                        </a:rPr>
                        <a:t>2</a:t>
                      </a:r>
                      <a:endParaRPr lang="zh-TW" altLang="en-US" dirty="0">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rgbClr val="FF0000"/>
                          </a:solidFill>
                          <a:latin typeface="Times New Roman" panose="02020603050405020304" pitchFamily="18" charset="0"/>
                          <a:cs typeface="Times New Roman" panose="02020603050405020304" pitchFamily="18" charset="0"/>
                        </a:rPr>
                        <a:t>6</a:t>
                      </a: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86105984"/>
                  </a:ext>
                </a:extLst>
              </a:tr>
              <a:tr h="627468">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1</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2</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3</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4</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5</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6</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7</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8</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9</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173707703"/>
                  </a:ext>
                </a:extLst>
              </a:tr>
            </a:tbl>
          </a:graphicData>
        </a:graphic>
      </p:graphicFrame>
    </p:spTree>
    <p:extLst>
      <p:ext uri="{BB962C8B-B14F-4D97-AF65-F5344CB8AC3E}">
        <p14:creationId xmlns:p14="http://schemas.microsoft.com/office/powerpoint/2010/main" val="17554841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48FFC2-861D-30C6-FA17-B8246B0504C2}"/>
            </a:ext>
          </a:extLst>
        </p:cNvPr>
        <p:cNvGrpSpPr/>
        <p:nvPr/>
      </p:nvGrpSpPr>
      <p:grpSpPr>
        <a:xfrm>
          <a:off x="0" y="0"/>
          <a:ext cx="0" cy="0"/>
          <a:chOff x="0" y="0"/>
          <a:chExt cx="0" cy="0"/>
        </a:xfrm>
      </p:grpSpPr>
      <p:sp>
        <p:nvSpPr>
          <p:cNvPr id="3" name="內容版面配置區 2">
            <a:extLst>
              <a:ext uri="{FF2B5EF4-FFF2-40B4-BE49-F238E27FC236}">
                <a16:creationId xmlns:a16="http://schemas.microsoft.com/office/drawing/2014/main" id="{493D68E6-2C84-3D1F-E177-3AA668776810}"/>
              </a:ext>
            </a:extLst>
          </p:cNvPr>
          <p:cNvSpPr>
            <a:spLocks noGrp="1"/>
          </p:cNvSpPr>
          <p:nvPr>
            <p:ph idx="1"/>
          </p:nvPr>
        </p:nvSpPr>
        <p:spPr>
          <a:xfrm>
            <a:off x="838200" y="582804"/>
            <a:ext cx="10515600" cy="5594159"/>
          </a:xfrm>
        </p:spPr>
        <p:txBody>
          <a:bodyPr/>
          <a:lstStyle/>
          <a:p>
            <a:pPr marL="0" indent="0">
              <a:buNone/>
            </a:pPr>
            <a:r>
              <a:rPr lang="el-GR" altLang="zh-TW" dirty="0">
                <a:latin typeface="Times New Roman" panose="02020603050405020304" pitchFamily="18" charset="0"/>
                <a:cs typeface="Times New Roman" panose="02020603050405020304" pitchFamily="18" charset="0"/>
              </a:rPr>
              <a:t>γ</a:t>
            </a:r>
            <a:r>
              <a:rPr lang="en-US" altLang="zh-TW" dirty="0">
                <a:latin typeface="Times New Roman" panose="02020603050405020304" pitchFamily="18" charset="0"/>
                <a:cs typeface="Times New Roman" panose="02020603050405020304" pitchFamily="18" charset="0"/>
              </a:rPr>
              <a:t> = &lt; 2,</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6,</a:t>
            </a:r>
            <a:r>
              <a:rPr lang="zh-TW" altLang="en-US" dirty="0">
                <a:latin typeface="Times New Roman" panose="02020603050405020304" pitchFamily="18" charset="0"/>
                <a:cs typeface="Times New Roman" panose="02020603050405020304" pitchFamily="18" charset="0"/>
              </a:rPr>
              <a:t> </a:t>
            </a:r>
            <a:r>
              <a:rPr lang="en-US" altLang="zh-TW" dirty="0">
                <a:solidFill>
                  <a:srgbClr val="FF0000"/>
                </a:solidFill>
                <a:latin typeface="Times New Roman" panose="02020603050405020304" pitchFamily="18" charset="0"/>
                <a:cs typeface="Times New Roman" panose="02020603050405020304" pitchFamily="18" charset="0"/>
              </a:rPr>
              <a:t>4</a:t>
            </a:r>
            <a:r>
              <a:rPr lang="en-US" altLang="zh-TW" dirty="0">
                <a:latin typeface="Times New Roman" panose="02020603050405020304" pitchFamily="18" charset="0"/>
                <a:cs typeface="Times New Roman" panose="02020603050405020304" pitchFamily="18" charset="0"/>
              </a:rPr>
              <a:t>,</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7,</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5,</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8,</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9,</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3,</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10,</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11,</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12,</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13,</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14,</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17&gt;</a:t>
            </a:r>
          </a:p>
          <a:p>
            <a:pPr marL="0" indent="0">
              <a:buNone/>
            </a:pPr>
            <a:r>
              <a:rPr lang="en-US" altLang="zh-TW"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1</a:t>
            </a:r>
            <a:r>
              <a:rPr lang="en-US" altLang="zh-TW" dirty="0">
                <a:latin typeface="Times New Roman" panose="02020603050405020304" pitchFamily="18" charset="0"/>
                <a:cs typeface="Times New Roman" panose="02020603050405020304" pitchFamily="18" charset="0"/>
              </a:rPr>
              <a:t> to p</a:t>
            </a:r>
            <a:r>
              <a:rPr lang="en-US" altLang="zh-TW" baseline="-25000" dirty="0">
                <a:latin typeface="Times New Roman" panose="02020603050405020304" pitchFamily="18" charset="0"/>
                <a:cs typeface="Times New Roman" panose="02020603050405020304" pitchFamily="18" charset="0"/>
              </a:rPr>
              <a:t>1+2s</a:t>
            </a:r>
            <a:r>
              <a:rPr lang="zh-TW" altLang="en-US" baseline="-25000"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9</a:t>
            </a:r>
            <a:r>
              <a:rPr lang="zh-TW" altLang="en-US" baseline="-25000" dirty="0">
                <a:latin typeface="Times New Roman" panose="02020603050405020304" pitchFamily="18" charset="0"/>
                <a:cs typeface="Times New Roman" panose="02020603050405020304" pitchFamily="18" charset="0"/>
              </a:rPr>
              <a:t> </a:t>
            </a:r>
            <a:endParaRPr lang="en-US" altLang="zh-TW" baseline="-25000" dirty="0">
              <a:latin typeface="Times New Roman" panose="02020603050405020304" pitchFamily="18" charset="0"/>
              <a:cs typeface="Times New Roman" panose="02020603050405020304" pitchFamily="18" charset="0"/>
            </a:endParaRPr>
          </a:p>
          <a:p>
            <a:pPr marL="0" indent="0">
              <a:buNone/>
            </a:pPr>
            <a:endParaRPr lang="zh-TW" altLang="en-US" dirty="0">
              <a:latin typeface="Times New Roman" panose="02020603050405020304" pitchFamily="18" charset="0"/>
              <a:cs typeface="Times New Roman" panose="02020603050405020304" pitchFamily="18" charset="0"/>
            </a:endParaRPr>
          </a:p>
        </p:txBody>
      </p:sp>
      <p:sp>
        <p:nvSpPr>
          <p:cNvPr id="4" name="投影片編號版面配置區 3">
            <a:extLst>
              <a:ext uri="{FF2B5EF4-FFF2-40B4-BE49-F238E27FC236}">
                <a16:creationId xmlns:a16="http://schemas.microsoft.com/office/drawing/2014/main" id="{B2E34530-67A5-DF9A-EE2B-468232CAB6F3}"/>
              </a:ext>
            </a:extLst>
          </p:cNvPr>
          <p:cNvSpPr>
            <a:spLocks noGrp="1"/>
          </p:cNvSpPr>
          <p:nvPr>
            <p:ph type="sldNum" sz="quarter" idx="12"/>
          </p:nvPr>
        </p:nvSpPr>
        <p:spPr/>
        <p:txBody>
          <a:bodyPr/>
          <a:lstStyle/>
          <a:p>
            <a:fld id="{C497B8E6-CB28-4350-9E62-3F3C29E41FED}" type="slidenum">
              <a:rPr lang="zh-TW" altLang="en-US" smtClean="0"/>
              <a:t>15</a:t>
            </a:fld>
            <a:endParaRPr lang="zh-TW" altLang="en-US"/>
          </a:p>
        </p:txBody>
      </p:sp>
      <p:graphicFrame>
        <p:nvGraphicFramePr>
          <p:cNvPr id="5" name="表格 4">
            <a:extLst>
              <a:ext uri="{FF2B5EF4-FFF2-40B4-BE49-F238E27FC236}">
                <a16:creationId xmlns:a16="http://schemas.microsoft.com/office/drawing/2014/main" id="{D142E64F-D5E3-9D03-A5CE-9ABEFFA358D4}"/>
              </a:ext>
            </a:extLst>
          </p:cNvPr>
          <p:cNvGraphicFramePr>
            <a:graphicFrameLocks noGrp="1"/>
          </p:cNvGraphicFramePr>
          <p:nvPr>
            <p:extLst>
              <p:ext uri="{D42A27DB-BD31-4B8C-83A1-F6EECF244321}">
                <p14:modId xmlns:p14="http://schemas.microsoft.com/office/powerpoint/2010/main" val="266568935"/>
              </p:ext>
            </p:extLst>
          </p:nvPr>
        </p:nvGraphicFramePr>
        <p:xfrm>
          <a:off x="838199" y="2174064"/>
          <a:ext cx="10687257" cy="2509872"/>
        </p:xfrm>
        <a:graphic>
          <a:graphicData uri="http://schemas.openxmlformats.org/drawingml/2006/table">
            <a:tbl>
              <a:tblPr>
                <a:tableStyleId>{5C22544A-7EE6-4342-B048-85BDC9FD1C3A}</a:tableStyleId>
              </a:tblPr>
              <a:tblGrid>
                <a:gridCol w="1187473">
                  <a:extLst>
                    <a:ext uri="{9D8B030D-6E8A-4147-A177-3AD203B41FA5}">
                      <a16:colId xmlns:a16="http://schemas.microsoft.com/office/drawing/2014/main" val="212363364"/>
                    </a:ext>
                  </a:extLst>
                </a:gridCol>
                <a:gridCol w="1187473">
                  <a:extLst>
                    <a:ext uri="{9D8B030D-6E8A-4147-A177-3AD203B41FA5}">
                      <a16:colId xmlns:a16="http://schemas.microsoft.com/office/drawing/2014/main" val="3318572726"/>
                    </a:ext>
                  </a:extLst>
                </a:gridCol>
                <a:gridCol w="1187473">
                  <a:extLst>
                    <a:ext uri="{9D8B030D-6E8A-4147-A177-3AD203B41FA5}">
                      <a16:colId xmlns:a16="http://schemas.microsoft.com/office/drawing/2014/main" val="3940052262"/>
                    </a:ext>
                  </a:extLst>
                </a:gridCol>
                <a:gridCol w="1187473">
                  <a:extLst>
                    <a:ext uri="{9D8B030D-6E8A-4147-A177-3AD203B41FA5}">
                      <a16:colId xmlns:a16="http://schemas.microsoft.com/office/drawing/2014/main" val="3783851295"/>
                    </a:ext>
                  </a:extLst>
                </a:gridCol>
                <a:gridCol w="1187473">
                  <a:extLst>
                    <a:ext uri="{9D8B030D-6E8A-4147-A177-3AD203B41FA5}">
                      <a16:colId xmlns:a16="http://schemas.microsoft.com/office/drawing/2014/main" val="1588912109"/>
                    </a:ext>
                  </a:extLst>
                </a:gridCol>
                <a:gridCol w="1187473">
                  <a:extLst>
                    <a:ext uri="{9D8B030D-6E8A-4147-A177-3AD203B41FA5}">
                      <a16:colId xmlns:a16="http://schemas.microsoft.com/office/drawing/2014/main" val="1562097685"/>
                    </a:ext>
                  </a:extLst>
                </a:gridCol>
                <a:gridCol w="1187473">
                  <a:extLst>
                    <a:ext uri="{9D8B030D-6E8A-4147-A177-3AD203B41FA5}">
                      <a16:colId xmlns:a16="http://schemas.microsoft.com/office/drawing/2014/main" val="2753875896"/>
                    </a:ext>
                  </a:extLst>
                </a:gridCol>
                <a:gridCol w="1187473">
                  <a:extLst>
                    <a:ext uri="{9D8B030D-6E8A-4147-A177-3AD203B41FA5}">
                      <a16:colId xmlns:a16="http://schemas.microsoft.com/office/drawing/2014/main" val="2300333862"/>
                    </a:ext>
                  </a:extLst>
                </a:gridCol>
                <a:gridCol w="1187473">
                  <a:extLst>
                    <a:ext uri="{9D8B030D-6E8A-4147-A177-3AD203B41FA5}">
                      <a16:colId xmlns:a16="http://schemas.microsoft.com/office/drawing/2014/main" val="241560143"/>
                    </a:ext>
                  </a:extLst>
                </a:gridCol>
              </a:tblGrid>
              <a:tr h="627468">
                <a:tc>
                  <a:txBody>
                    <a:bodyPr/>
                    <a:lstStyle/>
                    <a:p>
                      <a:pPr algn="ctr"/>
                      <a:endParaRPr lang="zh-TW" altLang="en-US" dirty="0">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1061418813"/>
                  </a:ext>
                </a:extLst>
              </a:tr>
              <a:tr h="627468">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r>
                        <a:rPr lang="en-US" altLang="zh-TW" dirty="0">
                          <a:solidFill>
                            <a:srgbClr val="FF0000"/>
                          </a:solidFill>
                          <a:latin typeface="Times New Roman" panose="02020603050405020304" pitchFamily="18" charset="0"/>
                          <a:cs typeface="Times New Roman" panose="02020603050405020304" pitchFamily="18" charset="0"/>
                        </a:rPr>
                        <a:t>4</a:t>
                      </a: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2475208377"/>
                  </a:ext>
                </a:extLst>
              </a:tr>
              <a:tr h="627468">
                <a:tc>
                  <a:txBody>
                    <a:bodyPr/>
                    <a:lstStyle/>
                    <a:p>
                      <a:pPr algn="ctr"/>
                      <a:r>
                        <a:rPr lang="en-US" altLang="zh-TW" dirty="0">
                          <a:latin typeface="Times New Roman" panose="02020603050405020304" pitchFamily="18" charset="0"/>
                          <a:cs typeface="Times New Roman" panose="02020603050405020304" pitchFamily="18" charset="0"/>
                        </a:rPr>
                        <a:t>2</a:t>
                      </a:r>
                      <a:endParaRPr lang="zh-TW" altLang="en-US" dirty="0">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6</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86105984"/>
                  </a:ext>
                </a:extLst>
              </a:tr>
              <a:tr h="627468">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1</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2</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3</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4</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5</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6</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7</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8</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9</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173707703"/>
                  </a:ext>
                </a:extLst>
              </a:tr>
            </a:tbl>
          </a:graphicData>
        </a:graphic>
      </p:graphicFrame>
    </p:spTree>
    <p:extLst>
      <p:ext uri="{BB962C8B-B14F-4D97-AF65-F5344CB8AC3E}">
        <p14:creationId xmlns:p14="http://schemas.microsoft.com/office/powerpoint/2010/main" val="32435832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C31C2E-8061-8314-A067-4F8C8C8DF0E3}"/>
            </a:ext>
          </a:extLst>
        </p:cNvPr>
        <p:cNvGrpSpPr/>
        <p:nvPr/>
      </p:nvGrpSpPr>
      <p:grpSpPr>
        <a:xfrm>
          <a:off x="0" y="0"/>
          <a:ext cx="0" cy="0"/>
          <a:chOff x="0" y="0"/>
          <a:chExt cx="0" cy="0"/>
        </a:xfrm>
      </p:grpSpPr>
      <p:sp>
        <p:nvSpPr>
          <p:cNvPr id="3" name="內容版面配置區 2">
            <a:extLst>
              <a:ext uri="{FF2B5EF4-FFF2-40B4-BE49-F238E27FC236}">
                <a16:creationId xmlns:a16="http://schemas.microsoft.com/office/drawing/2014/main" id="{3B4E0F9D-C9EF-A759-7503-BF6FE34BEEAD}"/>
              </a:ext>
            </a:extLst>
          </p:cNvPr>
          <p:cNvSpPr>
            <a:spLocks noGrp="1"/>
          </p:cNvSpPr>
          <p:nvPr>
            <p:ph idx="1"/>
          </p:nvPr>
        </p:nvSpPr>
        <p:spPr>
          <a:xfrm>
            <a:off x="838200" y="582804"/>
            <a:ext cx="10515600" cy="5594159"/>
          </a:xfrm>
        </p:spPr>
        <p:txBody>
          <a:bodyPr/>
          <a:lstStyle/>
          <a:p>
            <a:pPr marL="0" indent="0">
              <a:buNone/>
            </a:pPr>
            <a:r>
              <a:rPr lang="el-GR" altLang="zh-TW" dirty="0">
                <a:latin typeface="Times New Roman" panose="02020603050405020304" pitchFamily="18" charset="0"/>
                <a:cs typeface="Times New Roman" panose="02020603050405020304" pitchFamily="18" charset="0"/>
              </a:rPr>
              <a:t>γ</a:t>
            </a:r>
            <a:r>
              <a:rPr lang="en-US" altLang="zh-TW" dirty="0">
                <a:latin typeface="Times New Roman" panose="02020603050405020304" pitchFamily="18" charset="0"/>
                <a:cs typeface="Times New Roman" panose="02020603050405020304" pitchFamily="18" charset="0"/>
              </a:rPr>
              <a:t> = &lt; 2,</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6,</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4,</a:t>
            </a:r>
            <a:r>
              <a:rPr lang="zh-TW" altLang="en-US" dirty="0">
                <a:latin typeface="Times New Roman" panose="02020603050405020304" pitchFamily="18" charset="0"/>
                <a:cs typeface="Times New Roman" panose="02020603050405020304" pitchFamily="18" charset="0"/>
              </a:rPr>
              <a:t> </a:t>
            </a:r>
            <a:r>
              <a:rPr lang="en-US" altLang="zh-TW" dirty="0">
                <a:solidFill>
                  <a:srgbClr val="FF0000"/>
                </a:solidFill>
                <a:latin typeface="Times New Roman" panose="02020603050405020304" pitchFamily="18" charset="0"/>
                <a:cs typeface="Times New Roman" panose="02020603050405020304" pitchFamily="18" charset="0"/>
              </a:rPr>
              <a:t>7</a:t>
            </a:r>
            <a:r>
              <a:rPr lang="en-US" altLang="zh-TW" dirty="0">
                <a:latin typeface="Times New Roman" panose="02020603050405020304" pitchFamily="18" charset="0"/>
                <a:cs typeface="Times New Roman" panose="02020603050405020304" pitchFamily="18" charset="0"/>
              </a:rPr>
              <a:t>,</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5,</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8,</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9,</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3,</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10,</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11,</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12,</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13,</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14,</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17&gt;</a:t>
            </a:r>
          </a:p>
          <a:p>
            <a:pPr marL="0" indent="0">
              <a:buNone/>
            </a:pPr>
            <a:r>
              <a:rPr lang="en-US" altLang="zh-TW"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1</a:t>
            </a:r>
            <a:r>
              <a:rPr lang="en-US" altLang="zh-TW" dirty="0">
                <a:latin typeface="Times New Roman" panose="02020603050405020304" pitchFamily="18" charset="0"/>
                <a:cs typeface="Times New Roman" panose="02020603050405020304" pitchFamily="18" charset="0"/>
              </a:rPr>
              <a:t> to p</a:t>
            </a:r>
            <a:r>
              <a:rPr lang="en-US" altLang="zh-TW" baseline="-25000" dirty="0">
                <a:latin typeface="Times New Roman" panose="02020603050405020304" pitchFamily="18" charset="0"/>
                <a:cs typeface="Times New Roman" panose="02020603050405020304" pitchFamily="18" charset="0"/>
              </a:rPr>
              <a:t>1+2s</a:t>
            </a:r>
            <a:r>
              <a:rPr lang="zh-TW" altLang="en-US" baseline="-25000"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9</a:t>
            </a:r>
            <a:r>
              <a:rPr lang="zh-TW" altLang="en-US" baseline="-25000" dirty="0">
                <a:latin typeface="Times New Roman" panose="02020603050405020304" pitchFamily="18" charset="0"/>
                <a:cs typeface="Times New Roman" panose="02020603050405020304" pitchFamily="18" charset="0"/>
              </a:rPr>
              <a:t> </a:t>
            </a:r>
            <a:endParaRPr lang="en-US" altLang="zh-TW" baseline="-25000" dirty="0">
              <a:latin typeface="Times New Roman" panose="02020603050405020304" pitchFamily="18" charset="0"/>
              <a:cs typeface="Times New Roman" panose="02020603050405020304" pitchFamily="18" charset="0"/>
            </a:endParaRPr>
          </a:p>
          <a:p>
            <a:pPr marL="0" indent="0">
              <a:buNone/>
            </a:pPr>
            <a:endParaRPr lang="zh-TW" altLang="en-US" dirty="0">
              <a:latin typeface="Times New Roman" panose="02020603050405020304" pitchFamily="18" charset="0"/>
              <a:cs typeface="Times New Roman" panose="02020603050405020304" pitchFamily="18" charset="0"/>
            </a:endParaRPr>
          </a:p>
        </p:txBody>
      </p:sp>
      <p:sp>
        <p:nvSpPr>
          <p:cNvPr id="4" name="投影片編號版面配置區 3">
            <a:extLst>
              <a:ext uri="{FF2B5EF4-FFF2-40B4-BE49-F238E27FC236}">
                <a16:creationId xmlns:a16="http://schemas.microsoft.com/office/drawing/2014/main" id="{B23D82FA-E4CA-E34E-0A48-129A75EDA67D}"/>
              </a:ext>
            </a:extLst>
          </p:cNvPr>
          <p:cNvSpPr>
            <a:spLocks noGrp="1"/>
          </p:cNvSpPr>
          <p:nvPr>
            <p:ph type="sldNum" sz="quarter" idx="12"/>
          </p:nvPr>
        </p:nvSpPr>
        <p:spPr/>
        <p:txBody>
          <a:bodyPr/>
          <a:lstStyle/>
          <a:p>
            <a:fld id="{C497B8E6-CB28-4350-9E62-3F3C29E41FED}" type="slidenum">
              <a:rPr lang="zh-TW" altLang="en-US" smtClean="0"/>
              <a:t>16</a:t>
            </a:fld>
            <a:endParaRPr lang="zh-TW" altLang="en-US"/>
          </a:p>
        </p:txBody>
      </p:sp>
      <p:graphicFrame>
        <p:nvGraphicFramePr>
          <p:cNvPr id="5" name="表格 4">
            <a:extLst>
              <a:ext uri="{FF2B5EF4-FFF2-40B4-BE49-F238E27FC236}">
                <a16:creationId xmlns:a16="http://schemas.microsoft.com/office/drawing/2014/main" id="{9BE0DC1C-57F7-F878-5C52-6A7DBCD69999}"/>
              </a:ext>
            </a:extLst>
          </p:cNvPr>
          <p:cNvGraphicFramePr>
            <a:graphicFrameLocks noGrp="1"/>
          </p:cNvGraphicFramePr>
          <p:nvPr>
            <p:extLst>
              <p:ext uri="{D42A27DB-BD31-4B8C-83A1-F6EECF244321}">
                <p14:modId xmlns:p14="http://schemas.microsoft.com/office/powerpoint/2010/main" val="2484369505"/>
              </p:ext>
            </p:extLst>
          </p:nvPr>
        </p:nvGraphicFramePr>
        <p:xfrm>
          <a:off x="838199" y="2174064"/>
          <a:ext cx="10687257" cy="2509872"/>
        </p:xfrm>
        <a:graphic>
          <a:graphicData uri="http://schemas.openxmlformats.org/drawingml/2006/table">
            <a:tbl>
              <a:tblPr>
                <a:tableStyleId>{5C22544A-7EE6-4342-B048-85BDC9FD1C3A}</a:tableStyleId>
              </a:tblPr>
              <a:tblGrid>
                <a:gridCol w="1187473">
                  <a:extLst>
                    <a:ext uri="{9D8B030D-6E8A-4147-A177-3AD203B41FA5}">
                      <a16:colId xmlns:a16="http://schemas.microsoft.com/office/drawing/2014/main" val="212363364"/>
                    </a:ext>
                  </a:extLst>
                </a:gridCol>
                <a:gridCol w="1187473">
                  <a:extLst>
                    <a:ext uri="{9D8B030D-6E8A-4147-A177-3AD203B41FA5}">
                      <a16:colId xmlns:a16="http://schemas.microsoft.com/office/drawing/2014/main" val="3318572726"/>
                    </a:ext>
                  </a:extLst>
                </a:gridCol>
                <a:gridCol w="1187473">
                  <a:extLst>
                    <a:ext uri="{9D8B030D-6E8A-4147-A177-3AD203B41FA5}">
                      <a16:colId xmlns:a16="http://schemas.microsoft.com/office/drawing/2014/main" val="3940052262"/>
                    </a:ext>
                  </a:extLst>
                </a:gridCol>
                <a:gridCol w="1187473">
                  <a:extLst>
                    <a:ext uri="{9D8B030D-6E8A-4147-A177-3AD203B41FA5}">
                      <a16:colId xmlns:a16="http://schemas.microsoft.com/office/drawing/2014/main" val="3783851295"/>
                    </a:ext>
                  </a:extLst>
                </a:gridCol>
                <a:gridCol w="1187473">
                  <a:extLst>
                    <a:ext uri="{9D8B030D-6E8A-4147-A177-3AD203B41FA5}">
                      <a16:colId xmlns:a16="http://schemas.microsoft.com/office/drawing/2014/main" val="1588912109"/>
                    </a:ext>
                  </a:extLst>
                </a:gridCol>
                <a:gridCol w="1187473">
                  <a:extLst>
                    <a:ext uri="{9D8B030D-6E8A-4147-A177-3AD203B41FA5}">
                      <a16:colId xmlns:a16="http://schemas.microsoft.com/office/drawing/2014/main" val="1562097685"/>
                    </a:ext>
                  </a:extLst>
                </a:gridCol>
                <a:gridCol w="1187473">
                  <a:extLst>
                    <a:ext uri="{9D8B030D-6E8A-4147-A177-3AD203B41FA5}">
                      <a16:colId xmlns:a16="http://schemas.microsoft.com/office/drawing/2014/main" val="2753875896"/>
                    </a:ext>
                  </a:extLst>
                </a:gridCol>
                <a:gridCol w="1187473">
                  <a:extLst>
                    <a:ext uri="{9D8B030D-6E8A-4147-A177-3AD203B41FA5}">
                      <a16:colId xmlns:a16="http://schemas.microsoft.com/office/drawing/2014/main" val="2300333862"/>
                    </a:ext>
                  </a:extLst>
                </a:gridCol>
                <a:gridCol w="1187473">
                  <a:extLst>
                    <a:ext uri="{9D8B030D-6E8A-4147-A177-3AD203B41FA5}">
                      <a16:colId xmlns:a16="http://schemas.microsoft.com/office/drawing/2014/main" val="241560143"/>
                    </a:ext>
                  </a:extLst>
                </a:gridCol>
              </a:tblGrid>
              <a:tr h="627468">
                <a:tc>
                  <a:txBody>
                    <a:bodyPr/>
                    <a:lstStyle/>
                    <a:p>
                      <a:pPr algn="ctr"/>
                      <a:endParaRPr lang="zh-TW" altLang="en-US" dirty="0">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1061418813"/>
                  </a:ext>
                </a:extLst>
              </a:tr>
              <a:tr h="627468">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4</a:t>
                      </a: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2475208377"/>
                  </a:ext>
                </a:extLst>
              </a:tr>
              <a:tr h="627468">
                <a:tc>
                  <a:txBody>
                    <a:bodyPr/>
                    <a:lstStyle/>
                    <a:p>
                      <a:pPr algn="ctr"/>
                      <a:r>
                        <a:rPr lang="en-US" altLang="zh-TW" dirty="0">
                          <a:latin typeface="Times New Roman" panose="02020603050405020304" pitchFamily="18" charset="0"/>
                          <a:cs typeface="Times New Roman" panose="02020603050405020304" pitchFamily="18" charset="0"/>
                        </a:rPr>
                        <a:t>2</a:t>
                      </a:r>
                      <a:endParaRPr lang="zh-TW" altLang="en-US" dirty="0">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6</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rgbClr val="FF0000"/>
                          </a:solidFill>
                          <a:latin typeface="Times New Roman" panose="02020603050405020304" pitchFamily="18" charset="0"/>
                          <a:cs typeface="Times New Roman" panose="02020603050405020304" pitchFamily="18" charset="0"/>
                        </a:rPr>
                        <a:t>7</a:t>
                      </a: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86105984"/>
                  </a:ext>
                </a:extLst>
              </a:tr>
              <a:tr h="627468">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1</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2</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3</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4</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5</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6</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7</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8</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9</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173707703"/>
                  </a:ext>
                </a:extLst>
              </a:tr>
            </a:tbl>
          </a:graphicData>
        </a:graphic>
      </p:graphicFrame>
    </p:spTree>
    <p:extLst>
      <p:ext uri="{BB962C8B-B14F-4D97-AF65-F5344CB8AC3E}">
        <p14:creationId xmlns:p14="http://schemas.microsoft.com/office/powerpoint/2010/main" val="17433567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E6C2E7-1682-BD94-40D4-FCFC27FBFE4C}"/>
            </a:ext>
          </a:extLst>
        </p:cNvPr>
        <p:cNvGrpSpPr/>
        <p:nvPr/>
      </p:nvGrpSpPr>
      <p:grpSpPr>
        <a:xfrm>
          <a:off x="0" y="0"/>
          <a:ext cx="0" cy="0"/>
          <a:chOff x="0" y="0"/>
          <a:chExt cx="0" cy="0"/>
        </a:xfrm>
      </p:grpSpPr>
      <p:sp>
        <p:nvSpPr>
          <p:cNvPr id="3" name="內容版面配置區 2">
            <a:extLst>
              <a:ext uri="{FF2B5EF4-FFF2-40B4-BE49-F238E27FC236}">
                <a16:creationId xmlns:a16="http://schemas.microsoft.com/office/drawing/2014/main" id="{5B8404DB-BABB-FEF8-9D9A-0D064DB25A29}"/>
              </a:ext>
            </a:extLst>
          </p:cNvPr>
          <p:cNvSpPr>
            <a:spLocks noGrp="1"/>
          </p:cNvSpPr>
          <p:nvPr>
            <p:ph idx="1"/>
          </p:nvPr>
        </p:nvSpPr>
        <p:spPr>
          <a:xfrm>
            <a:off x="838200" y="582804"/>
            <a:ext cx="10515600" cy="5594159"/>
          </a:xfrm>
        </p:spPr>
        <p:txBody>
          <a:bodyPr/>
          <a:lstStyle/>
          <a:p>
            <a:pPr marL="0" indent="0">
              <a:buNone/>
            </a:pPr>
            <a:r>
              <a:rPr lang="el-GR" altLang="zh-TW" dirty="0">
                <a:latin typeface="Times New Roman" panose="02020603050405020304" pitchFamily="18" charset="0"/>
                <a:cs typeface="Times New Roman" panose="02020603050405020304" pitchFamily="18" charset="0"/>
              </a:rPr>
              <a:t>γ</a:t>
            </a:r>
            <a:r>
              <a:rPr lang="en-US" altLang="zh-TW" dirty="0">
                <a:latin typeface="Times New Roman" panose="02020603050405020304" pitchFamily="18" charset="0"/>
                <a:cs typeface="Times New Roman" panose="02020603050405020304" pitchFamily="18" charset="0"/>
              </a:rPr>
              <a:t> = &lt; 2,</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6,</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4,</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7,</a:t>
            </a:r>
            <a:r>
              <a:rPr lang="zh-TW" altLang="en-US" dirty="0">
                <a:latin typeface="Times New Roman" panose="02020603050405020304" pitchFamily="18" charset="0"/>
                <a:cs typeface="Times New Roman" panose="02020603050405020304" pitchFamily="18" charset="0"/>
              </a:rPr>
              <a:t> </a:t>
            </a:r>
            <a:r>
              <a:rPr lang="en-US" altLang="zh-TW" dirty="0">
                <a:solidFill>
                  <a:srgbClr val="FF0000"/>
                </a:solidFill>
                <a:latin typeface="Times New Roman" panose="02020603050405020304" pitchFamily="18" charset="0"/>
                <a:cs typeface="Times New Roman" panose="02020603050405020304" pitchFamily="18" charset="0"/>
              </a:rPr>
              <a:t>5</a:t>
            </a:r>
            <a:r>
              <a:rPr lang="en-US" altLang="zh-TW" dirty="0">
                <a:latin typeface="Times New Roman" panose="02020603050405020304" pitchFamily="18" charset="0"/>
                <a:cs typeface="Times New Roman" panose="02020603050405020304" pitchFamily="18" charset="0"/>
              </a:rPr>
              <a:t>,</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8,</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9,</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3,</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10,</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11,</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12,</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13,</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14,</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17&gt;</a:t>
            </a:r>
          </a:p>
          <a:p>
            <a:pPr marL="0" indent="0">
              <a:buNone/>
            </a:pPr>
            <a:r>
              <a:rPr lang="en-US" altLang="zh-TW"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1</a:t>
            </a:r>
            <a:r>
              <a:rPr lang="en-US" altLang="zh-TW" dirty="0">
                <a:latin typeface="Times New Roman" panose="02020603050405020304" pitchFamily="18" charset="0"/>
                <a:cs typeface="Times New Roman" panose="02020603050405020304" pitchFamily="18" charset="0"/>
              </a:rPr>
              <a:t> to p</a:t>
            </a:r>
            <a:r>
              <a:rPr lang="en-US" altLang="zh-TW" baseline="-25000" dirty="0">
                <a:latin typeface="Times New Roman" panose="02020603050405020304" pitchFamily="18" charset="0"/>
                <a:cs typeface="Times New Roman" panose="02020603050405020304" pitchFamily="18" charset="0"/>
              </a:rPr>
              <a:t>1+2s</a:t>
            </a:r>
            <a:r>
              <a:rPr lang="zh-TW" altLang="en-US" baseline="-25000"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9</a:t>
            </a:r>
            <a:r>
              <a:rPr lang="zh-TW" altLang="en-US" baseline="-25000" dirty="0">
                <a:latin typeface="Times New Roman" panose="02020603050405020304" pitchFamily="18" charset="0"/>
                <a:cs typeface="Times New Roman" panose="02020603050405020304" pitchFamily="18" charset="0"/>
              </a:rPr>
              <a:t> </a:t>
            </a:r>
            <a:endParaRPr lang="en-US" altLang="zh-TW" baseline="-25000" dirty="0">
              <a:latin typeface="Times New Roman" panose="02020603050405020304" pitchFamily="18" charset="0"/>
              <a:cs typeface="Times New Roman" panose="02020603050405020304" pitchFamily="18" charset="0"/>
            </a:endParaRPr>
          </a:p>
          <a:p>
            <a:pPr marL="0" indent="0">
              <a:buNone/>
            </a:pPr>
            <a:endParaRPr lang="zh-TW" altLang="en-US" dirty="0">
              <a:latin typeface="Times New Roman" panose="02020603050405020304" pitchFamily="18" charset="0"/>
              <a:cs typeface="Times New Roman" panose="02020603050405020304" pitchFamily="18" charset="0"/>
            </a:endParaRPr>
          </a:p>
        </p:txBody>
      </p:sp>
      <p:sp>
        <p:nvSpPr>
          <p:cNvPr id="4" name="投影片編號版面配置區 3">
            <a:extLst>
              <a:ext uri="{FF2B5EF4-FFF2-40B4-BE49-F238E27FC236}">
                <a16:creationId xmlns:a16="http://schemas.microsoft.com/office/drawing/2014/main" id="{F5D59F3F-F1BC-A9E6-7527-FC2DDC950DE7}"/>
              </a:ext>
            </a:extLst>
          </p:cNvPr>
          <p:cNvSpPr>
            <a:spLocks noGrp="1"/>
          </p:cNvSpPr>
          <p:nvPr>
            <p:ph type="sldNum" sz="quarter" idx="12"/>
          </p:nvPr>
        </p:nvSpPr>
        <p:spPr/>
        <p:txBody>
          <a:bodyPr/>
          <a:lstStyle/>
          <a:p>
            <a:fld id="{C497B8E6-CB28-4350-9E62-3F3C29E41FED}" type="slidenum">
              <a:rPr lang="zh-TW" altLang="en-US" smtClean="0"/>
              <a:t>17</a:t>
            </a:fld>
            <a:endParaRPr lang="zh-TW" altLang="en-US"/>
          </a:p>
        </p:txBody>
      </p:sp>
      <p:graphicFrame>
        <p:nvGraphicFramePr>
          <p:cNvPr id="5" name="表格 4">
            <a:extLst>
              <a:ext uri="{FF2B5EF4-FFF2-40B4-BE49-F238E27FC236}">
                <a16:creationId xmlns:a16="http://schemas.microsoft.com/office/drawing/2014/main" id="{EE205E25-3377-3E39-8FD1-6F48207185ED}"/>
              </a:ext>
            </a:extLst>
          </p:cNvPr>
          <p:cNvGraphicFramePr>
            <a:graphicFrameLocks noGrp="1"/>
          </p:cNvGraphicFramePr>
          <p:nvPr>
            <p:extLst>
              <p:ext uri="{D42A27DB-BD31-4B8C-83A1-F6EECF244321}">
                <p14:modId xmlns:p14="http://schemas.microsoft.com/office/powerpoint/2010/main" val="1079538334"/>
              </p:ext>
            </p:extLst>
          </p:nvPr>
        </p:nvGraphicFramePr>
        <p:xfrm>
          <a:off x="838199" y="2174064"/>
          <a:ext cx="10687257" cy="2509872"/>
        </p:xfrm>
        <a:graphic>
          <a:graphicData uri="http://schemas.openxmlformats.org/drawingml/2006/table">
            <a:tbl>
              <a:tblPr>
                <a:tableStyleId>{5C22544A-7EE6-4342-B048-85BDC9FD1C3A}</a:tableStyleId>
              </a:tblPr>
              <a:tblGrid>
                <a:gridCol w="1187473">
                  <a:extLst>
                    <a:ext uri="{9D8B030D-6E8A-4147-A177-3AD203B41FA5}">
                      <a16:colId xmlns:a16="http://schemas.microsoft.com/office/drawing/2014/main" val="212363364"/>
                    </a:ext>
                  </a:extLst>
                </a:gridCol>
                <a:gridCol w="1187473">
                  <a:extLst>
                    <a:ext uri="{9D8B030D-6E8A-4147-A177-3AD203B41FA5}">
                      <a16:colId xmlns:a16="http://schemas.microsoft.com/office/drawing/2014/main" val="3318572726"/>
                    </a:ext>
                  </a:extLst>
                </a:gridCol>
                <a:gridCol w="1187473">
                  <a:extLst>
                    <a:ext uri="{9D8B030D-6E8A-4147-A177-3AD203B41FA5}">
                      <a16:colId xmlns:a16="http://schemas.microsoft.com/office/drawing/2014/main" val="3940052262"/>
                    </a:ext>
                  </a:extLst>
                </a:gridCol>
                <a:gridCol w="1187473">
                  <a:extLst>
                    <a:ext uri="{9D8B030D-6E8A-4147-A177-3AD203B41FA5}">
                      <a16:colId xmlns:a16="http://schemas.microsoft.com/office/drawing/2014/main" val="3783851295"/>
                    </a:ext>
                  </a:extLst>
                </a:gridCol>
                <a:gridCol w="1187473">
                  <a:extLst>
                    <a:ext uri="{9D8B030D-6E8A-4147-A177-3AD203B41FA5}">
                      <a16:colId xmlns:a16="http://schemas.microsoft.com/office/drawing/2014/main" val="1588912109"/>
                    </a:ext>
                  </a:extLst>
                </a:gridCol>
                <a:gridCol w="1187473">
                  <a:extLst>
                    <a:ext uri="{9D8B030D-6E8A-4147-A177-3AD203B41FA5}">
                      <a16:colId xmlns:a16="http://schemas.microsoft.com/office/drawing/2014/main" val="1562097685"/>
                    </a:ext>
                  </a:extLst>
                </a:gridCol>
                <a:gridCol w="1187473">
                  <a:extLst>
                    <a:ext uri="{9D8B030D-6E8A-4147-A177-3AD203B41FA5}">
                      <a16:colId xmlns:a16="http://schemas.microsoft.com/office/drawing/2014/main" val="2753875896"/>
                    </a:ext>
                  </a:extLst>
                </a:gridCol>
                <a:gridCol w="1187473">
                  <a:extLst>
                    <a:ext uri="{9D8B030D-6E8A-4147-A177-3AD203B41FA5}">
                      <a16:colId xmlns:a16="http://schemas.microsoft.com/office/drawing/2014/main" val="2300333862"/>
                    </a:ext>
                  </a:extLst>
                </a:gridCol>
                <a:gridCol w="1187473">
                  <a:extLst>
                    <a:ext uri="{9D8B030D-6E8A-4147-A177-3AD203B41FA5}">
                      <a16:colId xmlns:a16="http://schemas.microsoft.com/office/drawing/2014/main" val="241560143"/>
                    </a:ext>
                  </a:extLst>
                </a:gridCol>
              </a:tblGrid>
              <a:tr h="627468">
                <a:tc>
                  <a:txBody>
                    <a:bodyPr/>
                    <a:lstStyle/>
                    <a:p>
                      <a:pPr algn="ctr"/>
                      <a:endParaRPr lang="zh-TW" altLang="en-US" dirty="0">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1061418813"/>
                  </a:ext>
                </a:extLst>
              </a:tr>
              <a:tr h="627468">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4</a:t>
                      </a: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r>
                        <a:rPr lang="en-US" altLang="zh-TW" dirty="0">
                          <a:solidFill>
                            <a:srgbClr val="FF0000"/>
                          </a:solidFill>
                          <a:latin typeface="Times New Roman" panose="02020603050405020304" pitchFamily="18" charset="0"/>
                          <a:cs typeface="Times New Roman" panose="02020603050405020304" pitchFamily="18" charset="0"/>
                        </a:rPr>
                        <a:t>5</a:t>
                      </a: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2475208377"/>
                  </a:ext>
                </a:extLst>
              </a:tr>
              <a:tr h="627468">
                <a:tc>
                  <a:txBody>
                    <a:bodyPr/>
                    <a:lstStyle/>
                    <a:p>
                      <a:pPr algn="ctr"/>
                      <a:r>
                        <a:rPr lang="en-US" altLang="zh-TW" dirty="0">
                          <a:latin typeface="Times New Roman" panose="02020603050405020304" pitchFamily="18" charset="0"/>
                          <a:cs typeface="Times New Roman" panose="02020603050405020304" pitchFamily="18" charset="0"/>
                        </a:rPr>
                        <a:t>2</a:t>
                      </a:r>
                      <a:endParaRPr lang="zh-TW" altLang="en-US" dirty="0">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6</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7</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86105984"/>
                  </a:ext>
                </a:extLst>
              </a:tr>
              <a:tr h="627468">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1</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2</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3</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4</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5</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6</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7</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8</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9</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173707703"/>
                  </a:ext>
                </a:extLst>
              </a:tr>
            </a:tbl>
          </a:graphicData>
        </a:graphic>
      </p:graphicFrame>
    </p:spTree>
    <p:extLst>
      <p:ext uri="{BB962C8B-B14F-4D97-AF65-F5344CB8AC3E}">
        <p14:creationId xmlns:p14="http://schemas.microsoft.com/office/powerpoint/2010/main" val="22129292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4B44BC-EF62-71B7-850E-3C2C0397049C}"/>
            </a:ext>
          </a:extLst>
        </p:cNvPr>
        <p:cNvGrpSpPr/>
        <p:nvPr/>
      </p:nvGrpSpPr>
      <p:grpSpPr>
        <a:xfrm>
          <a:off x="0" y="0"/>
          <a:ext cx="0" cy="0"/>
          <a:chOff x="0" y="0"/>
          <a:chExt cx="0" cy="0"/>
        </a:xfrm>
      </p:grpSpPr>
      <p:sp>
        <p:nvSpPr>
          <p:cNvPr id="3" name="內容版面配置區 2">
            <a:extLst>
              <a:ext uri="{FF2B5EF4-FFF2-40B4-BE49-F238E27FC236}">
                <a16:creationId xmlns:a16="http://schemas.microsoft.com/office/drawing/2014/main" id="{76E4CB43-A39C-F81B-B416-A952B0C95162}"/>
              </a:ext>
            </a:extLst>
          </p:cNvPr>
          <p:cNvSpPr>
            <a:spLocks noGrp="1"/>
          </p:cNvSpPr>
          <p:nvPr>
            <p:ph idx="1"/>
          </p:nvPr>
        </p:nvSpPr>
        <p:spPr>
          <a:xfrm>
            <a:off x="838200" y="582804"/>
            <a:ext cx="10515600" cy="5594159"/>
          </a:xfrm>
        </p:spPr>
        <p:txBody>
          <a:bodyPr/>
          <a:lstStyle/>
          <a:p>
            <a:pPr marL="0" indent="0">
              <a:buNone/>
            </a:pPr>
            <a:r>
              <a:rPr lang="el-GR" altLang="zh-TW" dirty="0">
                <a:latin typeface="Times New Roman" panose="02020603050405020304" pitchFamily="18" charset="0"/>
                <a:cs typeface="Times New Roman" panose="02020603050405020304" pitchFamily="18" charset="0"/>
              </a:rPr>
              <a:t>γ</a:t>
            </a:r>
            <a:r>
              <a:rPr lang="en-US" altLang="zh-TW" dirty="0">
                <a:latin typeface="Times New Roman" panose="02020603050405020304" pitchFamily="18" charset="0"/>
                <a:cs typeface="Times New Roman" panose="02020603050405020304" pitchFamily="18" charset="0"/>
              </a:rPr>
              <a:t> = &lt; 2,</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6,</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4,</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7,</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5,</a:t>
            </a:r>
            <a:r>
              <a:rPr lang="zh-TW" altLang="en-US" dirty="0">
                <a:latin typeface="Times New Roman" panose="02020603050405020304" pitchFamily="18" charset="0"/>
                <a:cs typeface="Times New Roman" panose="02020603050405020304" pitchFamily="18" charset="0"/>
              </a:rPr>
              <a:t> </a:t>
            </a:r>
            <a:r>
              <a:rPr lang="en-US" altLang="zh-TW" dirty="0">
                <a:solidFill>
                  <a:srgbClr val="FF0000"/>
                </a:solidFill>
                <a:latin typeface="Times New Roman" panose="02020603050405020304" pitchFamily="18" charset="0"/>
                <a:cs typeface="Times New Roman" panose="02020603050405020304" pitchFamily="18" charset="0"/>
              </a:rPr>
              <a:t>1</a:t>
            </a:r>
            <a:r>
              <a:rPr lang="en-US" altLang="zh-TW" dirty="0">
                <a:latin typeface="Times New Roman" panose="02020603050405020304" pitchFamily="18" charset="0"/>
                <a:cs typeface="Times New Roman" panose="02020603050405020304" pitchFamily="18" charset="0"/>
              </a:rPr>
              <a:t>,</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8,</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9,</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3,</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10,</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11,</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12,</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13,</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14,</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17&gt;</a:t>
            </a:r>
          </a:p>
          <a:p>
            <a:pPr marL="0" indent="0">
              <a:buNone/>
            </a:pPr>
            <a:r>
              <a:rPr lang="en-US" altLang="zh-TW"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1</a:t>
            </a:r>
            <a:r>
              <a:rPr lang="en-US" altLang="zh-TW" dirty="0">
                <a:latin typeface="Times New Roman" panose="02020603050405020304" pitchFamily="18" charset="0"/>
                <a:cs typeface="Times New Roman" panose="02020603050405020304" pitchFamily="18" charset="0"/>
              </a:rPr>
              <a:t> to p</a:t>
            </a:r>
            <a:r>
              <a:rPr lang="en-US" altLang="zh-TW" baseline="-25000" dirty="0">
                <a:latin typeface="Times New Roman" panose="02020603050405020304" pitchFamily="18" charset="0"/>
                <a:cs typeface="Times New Roman" panose="02020603050405020304" pitchFamily="18" charset="0"/>
              </a:rPr>
              <a:t>1+2s</a:t>
            </a:r>
            <a:r>
              <a:rPr lang="zh-TW" altLang="en-US" baseline="-25000"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9</a:t>
            </a:r>
            <a:r>
              <a:rPr lang="zh-TW" altLang="en-US" baseline="-25000" dirty="0">
                <a:latin typeface="Times New Roman" panose="02020603050405020304" pitchFamily="18" charset="0"/>
                <a:cs typeface="Times New Roman" panose="02020603050405020304" pitchFamily="18" charset="0"/>
              </a:rPr>
              <a:t> </a:t>
            </a:r>
            <a:endParaRPr lang="en-US" altLang="zh-TW" baseline="-25000" dirty="0">
              <a:latin typeface="Times New Roman" panose="02020603050405020304" pitchFamily="18" charset="0"/>
              <a:cs typeface="Times New Roman" panose="02020603050405020304" pitchFamily="18" charset="0"/>
            </a:endParaRPr>
          </a:p>
          <a:p>
            <a:pPr marL="0" indent="0">
              <a:buNone/>
            </a:pPr>
            <a:r>
              <a:rPr lang="en-US" altLang="zh-TW" dirty="0">
                <a:solidFill>
                  <a:srgbClr val="FF0000"/>
                </a:solidFill>
                <a:latin typeface="Times New Roman" panose="02020603050405020304" pitchFamily="18" charset="0"/>
                <a:cs typeface="Times New Roman" panose="02020603050405020304" pitchFamily="18" charset="0"/>
              </a:rPr>
              <a:t>ignore because 2 &gt; 1</a:t>
            </a:r>
            <a:endParaRPr lang="zh-TW" altLang="en-US" dirty="0">
              <a:solidFill>
                <a:srgbClr val="FF0000"/>
              </a:solidFill>
              <a:latin typeface="Times New Roman" panose="02020603050405020304" pitchFamily="18" charset="0"/>
              <a:cs typeface="Times New Roman" panose="02020603050405020304" pitchFamily="18" charset="0"/>
            </a:endParaRPr>
          </a:p>
        </p:txBody>
      </p:sp>
      <p:sp>
        <p:nvSpPr>
          <p:cNvPr id="4" name="投影片編號版面配置區 3">
            <a:extLst>
              <a:ext uri="{FF2B5EF4-FFF2-40B4-BE49-F238E27FC236}">
                <a16:creationId xmlns:a16="http://schemas.microsoft.com/office/drawing/2014/main" id="{EAD41340-4BD8-02F7-D6AA-81DB36AB6F3E}"/>
              </a:ext>
            </a:extLst>
          </p:cNvPr>
          <p:cNvSpPr>
            <a:spLocks noGrp="1"/>
          </p:cNvSpPr>
          <p:nvPr>
            <p:ph type="sldNum" sz="quarter" idx="12"/>
          </p:nvPr>
        </p:nvSpPr>
        <p:spPr/>
        <p:txBody>
          <a:bodyPr/>
          <a:lstStyle/>
          <a:p>
            <a:fld id="{C497B8E6-CB28-4350-9E62-3F3C29E41FED}" type="slidenum">
              <a:rPr lang="zh-TW" altLang="en-US" smtClean="0"/>
              <a:t>18</a:t>
            </a:fld>
            <a:endParaRPr lang="zh-TW" altLang="en-US"/>
          </a:p>
        </p:txBody>
      </p:sp>
      <p:graphicFrame>
        <p:nvGraphicFramePr>
          <p:cNvPr id="5" name="表格 4">
            <a:extLst>
              <a:ext uri="{FF2B5EF4-FFF2-40B4-BE49-F238E27FC236}">
                <a16:creationId xmlns:a16="http://schemas.microsoft.com/office/drawing/2014/main" id="{19CBF2BD-0C9B-7412-9D85-5473C6A5ADE4}"/>
              </a:ext>
            </a:extLst>
          </p:cNvPr>
          <p:cNvGraphicFramePr>
            <a:graphicFrameLocks noGrp="1"/>
          </p:cNvGraphicFramePr>
          <p:nvPr/>
        </p:nvGraphicFramePr>
        <p:xfrm>
          <a:off x="838199" y="2174064"/>
          <a:ext cx="10687257" cy="2509872"/>
        </p:xfrm>
        <a:graphic>
          <a:graphicData uri="http://schemas.openxmlformats.org/drawingml/2006/table">
            <a:tbl>
              <a:tblPr>
                <a:tableStyleId>{5C22544A-7EE6-4342-B048-85BDC9FD1C3A}</a:tableStyleId>
              </a:tblPr>
              <a:tblGrid>
                <a:gridCol w="1187473">
                  <a:extLst>
                    <a:ext uri="{9D8B030D-6E8A-4147-A177-3AD203B41FA5}">
                      <a16:colId xmlns:a16="http://schemas.microsoft.com/office/drawing/2014/main" val="212363364"/>
                    </a:ext>
                  </a:extLst>
                </a:gridCol>
                <a:gridCol w="1187473">
                  <a:extLst>
                    <a:ext uri="{9D8B030D-6E8A-4147-A177-3AD203B41FA5}">
                      <a16:colId xmlns:a16="http://schemas.microsoft.com/office/drawing/2014/main" val="3318572726"/>
                    </a:ext>
                  </a:extLst>
                </a:gridCol>
                <a:gridCol w="1187473">
                  <a:extLst>
                    <a:ext uri="{9D8B030D-6E8A-4147-A177-3AD203B41FA5}">
                      <a16:colId xmlns:a16="http://schemas.microsoft.com/office/drawing/2014/main" val="3940052262"/>
                    </a:ext>
                  </a:extLst>
                </a:gridCol>
                <a:gridCol w="1187473">
                  <a:extLst>
                    <a:ext uri="{9D8B030D-6E8A-4147-A177-3AD203B41FA5}">
                      <a16:colId xmlns:a16="http://schemas.microsoft.com/office/drawing/2014/main" val="3783851295"/>
                    </a:ext>
                  </a:extLst>
                </a:gridCol>
                <a:gridCol w="1187473">
                  <a:extLst>
                    <a:ext uri="{9D8B030D-6E8A-4147-A177-3AD203B41FA5}">
                      <a16:colId xmlns:a16="http://schemas.microsoft.com/office/drawing/2014/main" val="1588912109"/>
                    </a:ext>
                  </a:extLst>
                </a:gridCol>
                <a:gridCol w="1187473">
                  <a:extLst>
                    <a:ext uri="{9D8B030D-6E8A-4147-A177-3AD203B41FA5}">
                      <a16:colId xmlns:a16="http://schemas.microsoft.com/office/drawing/2014/main" val="1562097685"/>
                    </a:ext>
                  </a:extLst>
                </a:gridCol>
                <a:gridCol w="1187473">
                  <a:extLst>
                    <a:ext uri="{9D8B030D-6E8A-4147-A177-3AD203B41FA5}">
                      <a16:colId xmlns:a16="http://schemas.microsoft.com/office/drawing/2014/main" val="2753875896"/>
                    </a:ext>
                  </a:extLst>
                </a:gridCol>
                <a:gridCol w="1187473">
                  <a:extLst>
                    <a:ext uri="{9D8B030D-6E8A-4147-A177-3AD203B41FA5}">
                      <a16:colId xmlns:a16="http://schemas.microsoft.com/office/drawing/2014/main" val="2300333862"/>
                    </a:ext>
                  </a:extLst>
                </a:gridCol>
                <a:gridCol w="1187473">
                  <a:extLst>
                    <a:ext uri="{9D8B030D-6E8A-4147-A177-3AD203B41FA5}">
                      <a16:colId xmlns:a16="http://schemas.microsoft.com/office/drawing/2014/main" val="241560143"/>
                    </a:ext>
                  </a:extLst>
                </a:gridCol>
              </a:tblGrid>
              <a:tr h="627468">
                <a:tc>
                  <a:txBody>
                    <a:bodyPr/>
                    <a:lstStyle/>
                    <a:p>
                      <a:pPr algn="ctr"/>
                      <a:endParaRPr lang="zh-TW" altLang="en-US" dirty="0">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1061418813"/>
                  </a:ext>
                </a:extLst>
              </a:tr>
              <a:tr h="627468">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4</a:t>
                      </a: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r>
                        <a:rPr lang="en-US" altLang="zh-TW" dirty="0">
                          <a:solidFill>
                            <a:srgbClr val="FF0000"/>
                          </a:solidFill>
                          <a:latin typeface="Times New Roman" panose="02020603050405020304" pitchFamily="18" charset="0"/>
                          <a:cs typeface="Times New Roman" panose="02020603050405020304" pitchFamily="18" charset="0"/>
                        </a:rPr>
                        <a:t>5</a:t>
                      </a: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2475208377"/>
                  </a:ext>
                </a:extLst>
              </a:tr>
              <a:tr h="627468">
                <a:tc>
                  <a:txBody>
                    <a:bodyPr/>
                    <a:lstStyle/>
                    <a:p>
                      <a:pPr algn="ctr"/>
                      <a:r>
                        <a:rPr lang="en-US" altLang="zh-TW" dirty="0">
                          <a:latin typeface="Times New Roman" panose="02020603050405020304" pitchFamily="18" charset="0"/>
                          <a:cs typeface="Times New Roman" panose="02020603050405020304" pitchFamily="18" charset="0"/>
                        </a:rPr>
                        <a:t>2</a:t>
                      </a:r>
                      <a:endParaRPr lang="zh-TW" altLang="en-US" dirty="0">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6</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7</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86105984"/>
                  </a:ext>
                </a:extLst>
              </a:tr>
              <a:tr h="627468">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1</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2</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3</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4</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5</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6</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7</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8</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9</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173707703"/>
                  </a:ext>
                </a:extLst>
              </a:tr>
            </a:tbl>
          </a:graphicData>
        </a:graphic>
      </p:graphicFrame>
    </p:spTree>
    <p:extLst>
      <p:ext uri="{BB962C8B-B14F-4D97-AF65-F5344CB8AC3E}">
        <p14:creationId xmlns:p14="http://schemas.microsoft.com/office/powerpoint/2010/main" val="2032770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352A55-BE4A-6FAD-3F54-DAD071FD306F}"/>
            </a:ext>
          </a:extLst>
        </p:cNvPr>
        <p:cNvGrpSpPr/>
        <p:nvPr/>
      </p:nvGrpSpPr>
      <p:grpSpPr>
        <a:xfrm>
          <a:off x="0" y="0"/>
          <a:ext cx="0" cy="0"/>
          <a:chOff x="0" y="0"/>
          <a:chExt cx="0" cy="0"/>
        </a:xfrm>
      </p:grpSpPr>
      <p:sp>
        <p:nvSpPr>
          <p:cNvPr id="3" name="內容版面配置區 2">
            <a:extLst>
              <a:ext uri="{FF2B5EF4-FFF2-40B4-BE49-F238E27FC236}">
                <a16:creationId xmlns:a16="http://schemas.microsoft.com/office/drawing/2014/main" id="{030E0920-8897-7165-F2B2-D7CD810EF701}"/>
              </a:ext>
            </a:extLst>
          </p:cNvPr>
          <p:cNvSpPr>
            <a:spLocks noGrp="1"/>
          </p:cNvSpPr>
          <p:nvPr>
            <p:ph idx="1"/>
          </p:nvPr>
        </p:nvSpPr>
        <p:spPr>
          <a:xfrm>
            <a:off x="838200" y="582804"/>
            <a:ext cx="10515600" cy="5594159"/>
          </a:xfrm>
        </p:spPr>
        <p:txBody>
          <a:bodyPr/>
          <a:lstStyle/>
          <a:p>
            <a:pPr marL="0" indent="0">
              <a:buNone/>
            </a:pPr>
            <a:r>
              <a:rPr lang="el-GR" altLang="zh-TW" dirty="0">
                <a:latin typeface="Times New Roman" panose="02020603050405020304" pitchFamily="18" charset="0"/>
                <a:cs typeface="Times New Roman" panose="02020603050405020304" pitchFamily="18" charset="0"/>
              </a:rPr>
              <a:t>γ</a:t>
            </a:r>
            <a:r>
              <a:rPr lang="en-US" altLang="zh-TW" dirty="0">
                <a:latin typeface="Times New Roman" panose="02020603050405020304" pitchFamily="18" charset="0"/>
                <a:cs typeface="Times New Roman" panose="02020603050405020304" pitchFamily="18" charset="0"/>
              </a:rPr>
              <a:t> = &lt; 2,</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6,</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4,</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7,</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5,</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a:t>
            </a:r>
            <a:r>
              <a:rPr lang="zh-TW" altLang="en-US" dirty="0">
                <a:latin typeface="Times New Roman" panose="02020603050405020304" pitchFamily="18" charset="0"/>
                <a:cs typeface="Times New Roman" panose="02020603050405020304" pitchFamily="18" charset="0"/>
              </a:rPr>
              <a:t> </a:t>
            </a:r>
            <a:r>
              <a:rPr lang="en-US" altLang="zh-TW" dirty="0">
                <a:solidFill>
                  <a:srgbClr val="FF0000"/>
                </a:solidFill>
                <a:latin typeface="Times New Roman" panose="02020603050405020304" pitchFamily="18" charset="0"/>
                <a:cs typeface="Times New Roman" panose="02020603050405020304" pitchFamily="18" charset="0"/>
              </a:rPr>
              <a:t>8</a:t>
            </a:r>
            <a:r>
              <a:rPr lang="en-US" altLang="zh-TW" dirty="0">
                <a:latin typeface="Times New Roman" panose="02020603050405020304" pitchFamily="18" charset="0"/>
                <a:cs typeface="Times New Roman" panose="02020603050405020304" pitchFamily="18" charset="0"/>
              </a:rPr>
              <a:t>,</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9,</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3,</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10,</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11,</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12,</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13,</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14,</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17&gt;</a:t>
            </a:r>
          </a:p>
          <a:p>
            <a:pPr marL="0" indent="0">
              <a:buNone/>
            </a:pPr>
            <a:r>
              <a:rPr lang="en-US" altLang="zh-TW"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1</a:t>
            </a:r>
            <a:r>
              <a:rPr lang="en-US" altLang="zh-TW" dirty="0">
                <a:latin typeface="Times New Roman" panose="02020603050405020304" pitchFamily="18" charset="0"/>
                <a:cs typeface="Times New Roman" panose="02020603050405020304" pitchFamily="18" charset="0"/>
              </a:rPr>
              <a:t> to p</a:t>
            </a:r>
            <a:r>
              <a:rPr lang="en-US" altLang="zh-TW" baseline="-25000" dirty="0">
                <a:latin typeface="Times New Roman" panose="02020603050405020304" pitchFamily="18" charset="0"/>
                <a:cs typeface="Times New Roman" panose="02020603050405020304" pitchFamily="18" charset="0"/>
              </a:rPr>
              <a:t>1+2s</a:t>
            </a:r>
            <a:r>
              <a:rPr lang="zh-TW" altLang="en-US" baseline="-25000"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9</a:t>
            </a:r>
            <a:r>
              <a:rPr lang="zh-TW" altLang="en-US" baseline="-25000" dirty="0">
                <a:latin typeface="Times New Roman" panose="02020603050405020304" pitchFamily="18" charset="0"/>
                <a:cs typeface="Times New Roman" panose="02020603050405020304" pitchFamily="18" charset="0"/>
              </a:rPr>
              <a:t> </a:t>
            </a:r>
            <a:endParaRPr lang="en-US" altLang="zh-TW" baseline="-25000" dirty="0">
              <a:latin typeface="Times New Roman" panose="02020603050405020304" pitchFamily="18" charset="0"/>
              <a:cs typeface="Times New Roman" panose="02020603050405020304" pitchFamily="18" charset="0"/>
            </a:endParaRPr>
          </a:p>
        </p:txBody>
      </p:sp>
      <p:sp>
        <p:nvSpPr>
          <p:cNvPr id="4" name="投影片編號版面配置區 3">
            <a:extLst>
              <a:ext uri="{FF2B5EF4-FFF2-40B4-BE49-F238E27FC236}">
                <a16:creationId xmlns:a16="http://schemas.microsoft.com/office/drawing/2014/main" id="{54AC6534-A262-059D-89B4-EA61823AB1E4}"/>
              </a:ext>
            </a:extLst>
          </p:cNvPr>
          <p:cNvSpPr>
            <a:spLocks noGrp="1"/>
          </p:cNvSpPr>
          <p:nvPr>
            <p:ph type="sldNum" sz="quarter" idx="12"/>
          </p:nvPr>
        </p:nvSpPr>
        <p:spPr/>
        <p:txBody>
          <a:bodyPr/>
          <a:lstStyle/>
          <a:p>
            <a:fld id="{C497B8E6-CB28-4350-9E62-3F3C29E41FED}" type="slidenum">
              <a:rPr lang="zh-TW" altLang="en-US" smtClean="0"/>
              <a:t>19</a:t>
            </a:fld>
            <a:endParaRPr lang="zh-TW" altLang="en-US"/>
          </a:p>
        </p:txBody>
      </p:sp>
      <p:graphicFrame>
        <p:nvGraphicFramePr>
          <p:cNvPr id="5" name="表格 4">
            <a:extLst>
              <a:ext uri="{FF2B5EF4-FFF2-40B4-BE49-F238E27FC236}">
                <a16:creationId xmlns:a16="http://schemas.microsoft.com/office/drawing/2014/main" id="{66EE860A-24EC-DF85-29E6-9FE0DC4C7599}"/>
              </a:ext>
            </a:extLst>
          </p:cNvPr>
          <p:cNvGraphicFramePr>
            <a:graphicFrameLocks noGrp="1"/>
          </p:cNvGraphicFramePr>
          <p:nvPr>
            <p:extLst>
              <p:ext uri="{D42A27DB-BD31-4B8C-83A1-F6EECF244321}">
                <p14:modId xmlns:p14="http://schemas.microsoft.com/office/powerpoint/2010/main" val="354119996"/>
              </p:ext>
            </p:extLst>
          </p:nvPr>
        </p:nvGraphicFramePr>
        <p:xfrm>
          <a:off x="838199" y="2174064"/>
          <a:ext cx="10687257" cy="2509872"/>
        </p:xfrm>
        <a:graphic>
          <a:graphicData uri="http://schemas.openxmlformats.org/drawingml/2006/table">
            <a:tbl>
              <a:tblPr>
                <a:tableStyleId>{5C22544A-7EE6-4342-B048-85BDC9FD1C3A}</a:tableStyleId>
              </a:tblPr>
              <a:tblGrid>
                <a:gridCol w="1187473">
                  <a:extLst>
                    <a:ext uri="{9D8B030D-6E8A-4147-A177-3AD203B41FA5}">
                      <a16:colId xmlns:a16="http://schemas.microsoft.com/office/drawing/2014/main" val="212363364"/>
                    </a:ext>
                  </a:extLst>
                </a:gridCol>
                <a:gridCol w="1187473">
                  <a:extLst>
                    <a:ext uri="{9D8B030D-6E8A-4147-A177-3AD203B41FA5}">
                      <a16:colId xmlns:a16="http://schemas.microsoft.com/office/drawing/2014/main" val="3318572726"/>
                    </a:ext>
                  </a:extLst>
                </a:gridCol>
                <a:gridCol w="1187473">
                  <a:extLst>
                    <a:ext uri="{9D8B030D-6E8A-4147-A177-3AD203B41FA5}">
                      <a16:colId xmlns:a16="http://schemas.microsoft.com/office/drawing/2014/main" val="3940052262"/>
                    </a:ext>
                  </a:extLst>
                </a:gridCol>
                <a:gridCol w="1187473">
                  <a:extLst>
                    <a:ext uri="{9D8B030D-6E8A-4147-A177-3AD203B41FA5}">
                      <a16:colId xmlns:a16="http://schemas.microsoft.com/office/drawing/2014/main" val="3783851295"/>
                    </a:ext>
                  </a:extLst>
                </a:gridCol>
                <a:gridCol w="1187473">
                  <a:extLst>
                    <a:ext uri="{9D8B030D-6E8A-4147-A177-3AD203B41FA5}">
                      <a16:colId xmlns:a16="http://schemas.microsoft.com/office/drawing/2014/main" val="1588912109"/>
                    </a:ext>
                  </a:extLst>
                </a:gridCol>
                <a:gridCol w="1187473">
                  <a:extLst>
                    <a:ext uri="{9D8B030D-6E8A-4147-A177-3AD203B41FA5}">
                      <a16:colId xmlns:a16="http://schemas.microsoft.com/office/drawing/2014/main" val="1562097685"/>
                    </a:ext>
                  </a:extLst>
                </a:gridCol>
                <a:gridCol w="1187473">
                  <a:extLst>
                    <a:ext uri="{9D8B030D-6E8A-4147-A177-3AD203B41FA5}">
                      <a16:colId xmlns:a16="http://schemas.microsoft.com/office/drawing/2014/main" val="2753875896"/>
                    </a:ext>
                  </a:extLst>
                </a:gridCol>
                <a:gridCol w="1187473">
                  <a:extLst>
                    <a:ext uri="{9D8B030D-6E8A-4147-A177-3AD203B41FA5}">
                      <a16:colId xmlns:a16="http://schemas.microsoft.com/office/drawing/2014/main" val="2300333862"/>
                    </a:ext>
                  </a:extLst>
                </a:gridCol>
                <a:gridCol w="1187473">
                  <a:extLst>
                    <a:ext uri="{9D8B030D-6E8A-4147-A177-3AD203B41FA5}">
                      <a16:colId xmlns:a16="http://schemas.microsoft.com/office/drawing/2014/main" val="241560143"/>
                    </a:ext>
                  </a:extLst>
                </a:gridCol>
              </a:tblGrid>
              <a:tr h="627468">
                <a:tc>
                  <a:txBody>
                    <a:bodyPr/>
                    <a:lstStyle/>
                    <a:p>
                      <a:pPr algn="ctr"/>
                      <a:endParaRPr lang="zh-TW" altLang="en-US" dirty="0">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1061418813"/>
                  </a:ext>
                </a:extLst>
              </a:tr>
              <a:tr h="627468">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4</a:t>
                      </a: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5</a:t>
                      </a: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2475208377"/>
                  </a:ext>
                </a:extLst>
              </a:tr>
              <a:tr h="627468">
                <a:tc>
                  <a:txBody>
                    <a:bodyPr/>
                    <a:lstStyle/>
                    <a:p>
                      <a:pPr algn="ctr"/>
                      <a:r>
                        <a:rPr lang="en-US" altLang="zh-TW" dirty="0">
                          <a:latin typeface="Times New Roman" panose="02020603050405020304" pitchFamily="18" charset="0"/>
                          <a:cs typeface="Times New Roman" panose="02020603050405020304" pitchFamily="18" charset="0"/>
                        </a:rPr>
                        <a:t>2</a:t>
                      </a:r>
                      <a:endParaRPr lang="zh-TW" altLang="en-US" dirty="0">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6</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7</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rgbClr val="FF0000"/>
                          </a:solidFill>
                          <a:latin typeface="Times New Roman" panose="02020603050405020304" pitchFamily="18" charset="0"/>
                          <a:cs typeface="Times New Roman" panose="02020603050405020304" pitchFamily="18" charset="0"/>
                        </a:rPr>
                        <a:t>8</a:t>
                      </a: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86105984"/>
                  </a:ext>
                </a:extLst>
              </a:tr>
              <a:tr h="627468">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1</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2</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3</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4</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5</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6</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7</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8</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9</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173707703"/>
                  </a:ext>
                </a:extLst>
              </a:tr>
            </a:tbl>
          </a:graphicData>
        </a:graphic>
      </p:graphicFrame>
    </p:spTree>
    <p:extLst>
      <p:ext uri="{BB962C8B-B14F-4D97-AF65-F5344CB8AC3E}">
        <p14:creationId xmlns:p14="http://schemas.microsoft.com/office/powerpoint/2010/main" val="609056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3B8CBFE-10BC-1D87-B18F-D7114C2321A0}"/>
              </a:ext>
            </a:extLst>
          </p:cNvPr>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Abstract</a:t>
            </a:r>
            <a:endParaRPr lang="zh-TW" altLang="en-US" dirty="0">
              <a:latin typeface="Times New Roman" panose="02020603050405020304" pitchFamily="18" charset="0"/>
              <a:cs typeface="Times New Roman" panose="02020603050405020304" pitchFamily="18" charset="0"/>
            </a:endParaRPr>
          </a:p>
        </p:txBody>
      </p:sp>
      <p:sp>
        <p:nvSpPr>
          <p:cNvPr id="3" name="內容版面配置區 2">
            <a:extLst>
              <a:ext uri="{FF2B5EF4-FFF2-40B4-BE49-F238E27FC236}">
                <a16:creationId xmlns:a16="http://schemas.microsoft.com/office/drawing/2014/main" id="{527E3602-03FF-B9FB-2D19-2E19D5C31B7C}"/>
              </a:ext>
            </a:extLst>
          </p:cNvPr>
          <p:cNvSpPr>
            <a:spLocks noGrp="1"/>
          </p:cNvSpPr>
          <p:nvPr>
            <p:ph idx="1"/>
          </p:nvPr>
        </p:nvSpPr>
        <p:spPr/>
        <p:txBody>
          <a:bodyPr/>
          <a:lstStyle/>
          <a:p>
            <a:pPr marL="0" indent="0">
              <a:buNone/>
            </a:pPr>
            <a:r>
              <a:rPr lang="en-US" altLang="zh-TW" dirty="0">
                <a:latin typeface="Times New Roman" panose="02020603050405020304" pitchFamily="18" charset="0"/>
                <a:cs typeface="Times New Roman" panose="02020603050405020304" pitchFamily="18" charset="0"/>
              </a:rPr>
              <a:t>Given a sequence of integers, we want to find a longest increasing subsequence of the sequence. It is known that this problem can be solved in O(</a:t>
            </a:r>
            <a:r>
              <a:rPr lang="en-US" altLang="zh-TW" i="1" dirty="0">
                <a:latin typeface="Times New Roman" panose="02020603050405020304" pitchFamily="18" charset="0"/>
                <a:cs typeface="Times New Roman" panose="02020603050405020304" pitchFamily="18" charset="0"/>
              </a:rPr>
              <a:t>n</a:t>
            </a:r>
            <a:r>
              <a:rPr lang="en-US" altLang="zh-TW" dirty="0">
                <a:latin typeface="Times New Roman" panose="02020603050405020304" pitchFamily="18" charset="0"/>
                <a:cs typeface="Times New Roman" panose="02020603050405020304" pitchFamily="18" charset="0"/>
              </a:rPr>
              <a:t> log </a:t>
            </a:r>
            <a:r>
              <a:rPr lang="en-US" altLang="zh-TW" i="1" dirty="0">
                <a:latin typeface="Times New Roman" panose="02020603050405020304" pitchFamily="18" charset="0"/>
                <a:cs typeface="Times New Roman" panose="02020603050405020304" pitchFamily="18" charset="0"/>
              </a:rPr>
              <a:t>n</a:t>
            </a:r>
            <a:r>
              <a:rPr lang="en-US" altLang="zh-TW" dirty="0">
                <a:latin typeface="Times New Roman" panose="02020603050405020304" pitchFamily="18" charset="0"/>
                <a:cs typeface="Times New Roman" panose="02020603050405020304" pitchFamily="18" charset="0"/>
              </a:rPr>
              <a:t>) time and space. Our goal in this paper is to reduce the space consumption while keeping the time complexity small. For √ n ≤ s ≤ n, we present algorithms that use O(</a:t>
            </a:r>
            <a:r>
              <a:rPr lang="en-US" altLang="zh-TW" i="1" dirty="0">
                <a:latin typeface="Times New Roman" panose="02020603050405020304" pitchFamily="18" charset="0"/>
                <a:cs typeface="Times New Roman" panose="02020603050405020304" pitchFamily="18" charset="0"/>
              </a:rPr>
              <a:t>s</a:t>
            </a:r>
            <a:r>
              <a:rPr lang="en-US" altLang="zh-TW" dirty="0">
                <a:latin typeface="Times New Roman" panose="02020603050405020304" pitchFamily="18" charset="0"/>
                <a:cs typeface="Times New Roman" panose="02020603050405020304" pitchFamily="18" charset="0"/>
              </a:rPr>
              <a:t> log </a:t>
            </a:r>
            <a:r>
              <a:rPr lang="en-US" altLang="zh-TW" i="1" dirty="0">
                <a:latin typeface="Times New Roman" panose="02020603050405020304" pitchFamily="18" charset="0"/>
                <a:cs typeface="Times New Roman" panose="02020603050405020304" pitchFamily="18" charset="0"/>
              </a:rPr>
              <a:t>n</a:t>
            </a:r>
            <a:r>
              <a:rPr lang="en-US" altLang="zh-TW" dirty="0">
                <a:latin typeface="Times New Roman" panose="02020603050405020304" pitchFamily="18" charset="0"/>
                <a:cs typeface="Times New Roman" panose="02020603050405020304" pitchFamily="18" charset="0"/>
              </a:rPr>
              <a:t>) bits and O( 1/</a:t>
            </a:r>
            <a:r>
              <a:rPr lang="en-US" altLang="zh-TW" i="1" dirty="0">
                <a:latin typeface="Times New Roman" panose="02020603050405020304" pitchFamily="18" charset="0"/>
                <a:cs typeface="Times New Roman" panose="02020603050405020304" pitchFamily="18" charset="0"/>
              </a:rPr>
              <a:t>s</a:t>
            </a:r>
            <a:r>
              <a:rPr lang="en-US" altLang="zh-TW" dirty="0">
                <a:latin typeface="Times New Roman" panose="02020603050405020304" pitchFamily="18" charset="0"/>
                <a:cs typeface="Times New Roman" panose="02020603050405020304" pitchFamily="18" charset="0"/>
              </a:rPr>
              <a:t> · </a:t>
            </a:r>
            <a:r>
              <a:rPr lang="en-US" altLang="zh-TW" i="1" dirty="0">
                <a:latin typeface="Times New Roman" panose="02020603050405020304" pitchFamily="18" charset="0"/>
                <a:cs typeface="Times New Roman" panose="02020603050405020304" pitchFamily="18" charset="0"/>
              </a:rPr>
              <a:t>n</a:t>
            </a:r>
            <a:r>
              <a:rPr lang="en-US" altLang="zh-TW" dirty="0">
                <a:latin typeface="Times New Roman" panose="02020603050405020304" pitchFamily="18" charset="0"/>
                <a:cs typeface="Times New Roman" panose="02020603050405020304" pitchFamily="18" charset="0"/>
              </a:rPr>
              <a:t> </a:t>
            </a:r>
            <a:r>
              <a:rPr lang="en-US" altLang="zh-TW" baseline="30000" dirty="0">
                <a:latin typeface="Times New Roman" panose="02020603050405020304" pitchFamily="18" charset="0"/>
                <a:cs typeface="Times New Roman" panose="02020603050405020304" pitchFamily="18" charset="0"/>
              </a:rPr>
              <a:t>2</a:t>
            </a:r>
            <a:r>
              <a:rPr lang="en-US" altLang="zh-TW" dirty="0">
                <a:latin typeface="Times New Roman" panose="02020603050405020304" pitchFamily="18" charset="0"/>
                <a:cs typeface="Times New Roman" panose="02020603050405020304" pitchFamily="18" charset="0"/>
              </a:rPr>
              <a:t> · log </a:t>
            </a:r>
            <a:r>
              <a:rPr lang="en-US" altLang="zh-TW" i="1" dirty="0">
                <a:latin typeface="Times New Roman" panose="02020603050405020304" pitchFamily="18" charset="0"/>
                <a:cs typeface="Times New Roman" panose="02020603050405020304" pitchFamily="18" charset="0"/>
              </a:rPr>
              <a:t>n</a:t>
            </a:r>
            <a:r>
              <a:rPr lang="en-US" altLang="zh-TW" dirty="0">
                <a:latin typeface="Times New Roman" panose="02020603050405020304" pitchFamily="18" charset="0"/>
                <a:cs typeface="Times New Roman" panose="02020603050405020304" pitchFamily="18" charset="0"/>
              </a:rPr>
              <a:t>) time for computing the length of a longest increasing subsequence, and O(1/</a:t>
            </a:r>
            <a:r>
              <a:rPr lang="en-US" altLang="zh-TW" i="1" dirty="0">
                <a:latin typeface="Times New Roman" panose="02020603050405020304" pitchFamily="18" charset="0"/>
                <a:cs typeface="Times New Roman" panose="02020603050405020304" pitchFamily="18" charset="0"/>
              </a:rPr>
              <a:t>s</a:t>
            </a:r>
            <a:r>
              <a:rPr lang="en-US" altLang="zh-TW" dirty="0">
                <a:latin typeface="Times New Roman" panose="02020603050405020304" pitchFamily="18" charset="0"/>
                <a:cs typeface="Times New Roman" panose="02020603050405020304" pitchFamily="18" charset="0"/>
              </a:rPr>
              <a:t> · </a:t>
            </a:r>
            <a:r>
              <a:rPr lang="en-US" altLang="zh-TW" i="1" dirty="0">
                <a:latin typeface="Times New Roman" panose="02020603050405020304" pitchFamily="18" charset="0"/>
                <a:cs typeface="Times New Roman" panose="02020603050405020304" pitchFamily="18" charset="0"/>
              </a:rPr>
              <a:t>n</a:t>
            </a:r>
            <a:r>
              <a:rPr lang="en-US" altLang="zh-TW" dirty="0">
                <a:latin typeface="Times New Roman" panose="02020603050405020304" pitchFamily="18" charset="0"/>
                <a:cs typeface="Times New Roman" panose="02020603050405020304" pitchFamily="18" charset="0"/>
              </a:rPr>
              <a:t> </a:t>
            </a:r>
            <a:r>
              <a:rPr lang="en-US" altLang="zh-TW" baseline="30000" dirty="0">
                <a:latin typeface="Times New Roman" panose="02020603050405020304" pitchFamily="18" charset="0"/>
                <a:cs typeface="Times New Roman" panose="02020603050405020304" pitchFamily="18" charset="0"/>
              </a:rPr>
              <a:t>2</a:t>
            </a:r>
            <a:r>
              <a:rPr lang="en-US" altLang="zh-TW" dirty="0">
                <a:latin typeface="Times New Roman" panose="02020603050405020304" pitchFamily="18" charset="0"/>
                <a:cs typeface="Times New Roman" panose="02020603050405020304" pitchFamily="18" charset="0"/>
              </a:rPr>
              <a:t> · log</a:t>
            </a:r>
            <a:r>
              <a:rPr lang="en-US" altLang="zh-TW" baseline="30000" dirty="0">
                <a:latin typeface="Times New Roman" panose="02020603050405020304" pitchFamily="18" charset="0"/>
                <a:cs typeface="Times New Roman" panose="02020603050405020304" pitchFamily="18" charset="0"/>
              </a:rPr>
              <a:t>2</a:t>
            </a:r>
            <a:r>
              <a:rPr lang="en-US" altLang="zh-TW" dirty="0">
                <a:latin typeface="Times New Roman" panose="02020603050405020304" pitchFamily="18" charset="0"/>
                <a:cs typeface="Times New Roman" panose="02020603050405020304" pitchFamily="18" charset="0"/>
              </a:rPr>
              <a:t> </a:t>
            </a:r>
            <a:r>
              <a:rPr lang="en-US" altLang="zh-TW" i="1" dirty="0">
                <a:latin typeface="Times New Roman" panose="02020603050405020304" pitchFamily="18" charset="0"/>
                <a:cs typeface="Times New Roman" panose="02020603050405020304" pitchFamily="18" charset="0"/>
              </a:rPr>
              <a:t>n</a:t>
            </a:r>
            <a:r>
              <a:rPr lang="en-US" altLang="zh-TW" dirty="0">
                <a:latin typeface="Times New Roman" panose="02020603050405020304" pitchFamily="18" charset="0"/>
                <a:cs typeface="Times New Roman" panose="02020603050405020304" pitchFamily="18" charset="0"/>
              </a:rPr>
              <a:t>) time for finding an actual subsequence. We also show that the time complexity of our algorithms is optimal up to polylogarithmic factors in the framework of sequential access algorithms with the prescribed amount of space.</a:t>
            </a:r>
          </a:p>
        </p:txBody>
      </p:sp>
      <p:sp>
        <p:nvSpPr>
          <p:cNvPr id="4" name="投影片編號版面配置區 3">
            <a:extLst>
              <a:ext uri="{FF2B5EF4-FFF2-40B4-BE49-F238E27FC236}">
                <a16:creationId xmlns:a16="http://schemas.microsoft.com/office/drawing/2014/main" id="{C661688D-946B-D660-2F99-9B481609479B}"/>
              </a:ext>
            </a:extLst>
          </p:cNvPr>
          <p:cNvSpPr>
            <a:spLocks noGrp="1"/>
          </p:cNvSpPr>
          <p:nvPr>
            <p:ph type="sldNum" sz="quarter" idx="12"/>
          </p:nvPr>
        </p:nvSpPr>
        <p:spPr/>
        <p:txBody>
          <a:bodyPr/>
          <a:lstStyle/>
          <a:p>
            <a:fld id="{C497B8E6-CB28-4350-9E62-3F3C29E41FED}" type="slidenum">
              <a:rPr lang="zh-TW" altLang="en-US" smtClean="0"/>
              <a:t>2</a:t>
            </a:fld>
            <a:endParaRPr lang="zh-TW" altLang="en-US"/>
          </a:p>
        </p:txBody>
      </p:sp>
    </p:spTree>
    <p:extLst>
      <p:ext uri="{BB962C8B-B14F-4D97-AF65-F5344CB8AC3E}">
        <p14:creationId xmlns:p14="http://schemas.microsoft.com/office/powerpoint/2010/main" val="29196775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315B9B-A019-4E5F-ED7B-08D570107BA7}"/>
            </a:ext>
          </a:extLst>
        </p:cNvPr>
        <p:cNvGrpSpPr/>
        <p:nvPr/>
      </p:nvGrpSpPr>
      <p:grpSpPr>
        <a:xfrm>
          <a:off x="0" y="0"/>
          <a:ext cx="0" cy="0"/>
          <a:chOff x="0" y="0"/>
          <a:chExt cx="0" cy="0"/>
        </a:xfrm>
      </p:grpSpPr>
      <p:sp>
        <p:nvSpPr>
          <p:cNvPr id="3" name="內容版面配置區 2">
            <a:extLst>
              <a:ext uri="{FF2B5EF4-FFF2-40B4-BE49-F238E27FC236}">
                <a16:creationId xmlns:a16="http://schemas.microsoft.com/office/drawing/2014/main" id="{F32969F5-8E53-FC1C-8AA5-29C6C247E5E4}"/>
              </a:ext>
            </a:extLst>
          </p:cNvPr>
          <p:cNvSpPr>
            <a:spLocks noGrp="1"/>
          </p:cNvSpPr>
          <p:nvPr>
            <p:ph idx="1"/>
          </p:nvPr>
        </p:nvSpPr>
        <p:spPr>
          <a:xfrm>
            <a:off x="838200" y="582804"/>
            <a:ext cx="10515600" cy="5594159"/>
          </a:xfrm>
        </p:spPr>
        <p:txBody>
          <a:bodyPr/>
          <a:lstStyle/>
          <a:p>
            <a:pPr marL="0" indent="0">
              <a:buNone/>
            </a:pPr>
            <a:r>
              <a:rPr lang="el-GR" altLang="zh-TW" dirty="0">
                <a:latin typeface="Times New Roman" panose="02020603050405020304" pitchFamily="18" charset="0"/>
                <a:cs typeface="Times New Roman" panose="02020603050405020304" pitchFamily="18" charset="0"/>
              </a:rPr>
              <a:t>γ</a:t>
            </a:r>
            <a:r>
              <a:rPr lang="en-US" altLang="zh-TW" dirty="0">
                <a:latin typeface="Times New Roman" panose="02020603050405020304" pitchFamily="18" charset="0"/>
                <a:cs typeface="Times New Roman" panose="02020603050405020304" pitchFamily="18" charset="0"/>
              </a:rPr>
              <a:t> = &lt; 2,</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6,</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4,</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7,</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5,</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8,</a:t>
            </a:r>
            <a:r>
              <a:rPr lang="zh-TW" altLang="en-US" dirty="0">
                <a:latin typeface="Times New Roman" panose="02020603050405020304" pitchFamily="18" charset="0"/>
                <a:cs typeface="Times New Roman" panose="02020603050405020304" pitchFamily="18" charset="0"/>
              </a:rPr>
              <a:t> </a:t>
            </a:r>
            <a:r>
              <a:rPr lang="en-US" altLang="zh-TW" dirty="0">
                <a:solidFill>
                  <a:srgbClr val="FF0000"/>
                </a:solidFill>
                <a:latin typeface="Times New Roman" panose="02020603050405020304" pitchFamily="18" charset="0"/>
                <a:cs typeface="Times New Roman" panose="02020603050405020304" pitchFamily="18" charset="0"/>
              </a:rPr>
              <a:t>9</a:t>
            </a:r>
            <a:r>
              <a:rPr lang="en-US" altLang="zh-TW" dirty="0">
                <a:latin typeface="Times New Roman" panose="02020603050405020304" pitchFamily="18" charset="0"/>
                <a:cs typeface="Times New Roman" panose="02020603050405020304" pitchFamily="18" charset="0"/>
              </a:rPr>
              <a:t>,</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3,</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10,</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11,</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12,</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13,</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14,</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17&gt;</a:t>
            </a:r>
          </a:p>
          <a:p>
            <a:pPr marL="0" indent="0">
              <a:buNone/>
            </a:pPr>
            <a:r>
              <a:rPr lang="en-US" altLang="zh-TW"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1</a:t>
            </a:r>
            <a:r>
              <a:rPr lang="en-US" altLang="zh-TW" dirty="0">
                <a:latin typeface="Times New Roman" panose="02020603050405020304" pitchFamily="18" charset="0"/>
                <a:cs typeface="Times New Roman" panose="02020603050405020304" pitchFamily="18" charset="0"/>
              </a:rPr>
              <a:t> to p</a:t>
            </a:r>
            <a:r>
              <a:rPr lang="en-US" altLang="zh-TW" baseline="-25000" dirty="0">
                <a:latin typeface="Times New Roman" panose="02020603050405020304" pitchFamily="18" charset="0"/>
                <a:cs typeface="Times New Roman" panose="02020603050405020304" pitchFamily="18" charset="0"/>
              </a:rPr>
              <a:t>1+2s</a:t>
            </a:r>
            <a:r>
              <a:rPr lang="zh-TW" altLang="en-US" baseline="-25000"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9</a:t>
            </a:r>
            <a:r>
              <a:rPr lang="zh-TW" altLang="en-US" baseline="-25000" dirty="0">
                <a:latin typeface="Times New Roman" panose="02020603050405020304" pitchFamily="18" charset="0"/>
                <a:cs typeface="Times New Roman" panose="02020603050405020304" pitchFamily="18" charset="0"/>
              </a:rPr>
              <a:t> </a:t>
            </a:r>
            <a:endParaRPr lang="en-US" altLang="zh-TW" baseline="-25000" dirty="0">
              <a:latin typeface="Times New Roman" panose="02020603050405020304" pitchFamily="18" charset="0"/>
              <a:cs typeface="Times New Roman" panose="02020603050405020304" pitchFamily="18" charset="0"/>
            </a:endParaRPr>
          </a:p>
        </p:txBody>
      </p:sp>
      <p:sp>
        <p:nvSpPr>
          <p:cNvPr id="4" name="投影片編號版面配置區 3">
            <a:extLst>
              <a:ext uri="{FF2B5EF4-FFF2-40B4-BE49-F238E27FC236}">
                <a16:creationId xmlns:a16="http://schemas.microsoft.com/office/drawing/2014/main" id="{C12D3864-D4BD-479C-6386-82766EC19A6A}"/>
              </a:ext>
            </a:extLst>
          </p:cNvPr>
          <p:cNvSpPr>
            <a:spLocks noGrp="1"/>
          </p:cNvSpPr>
          <p:nvPr>
            <p:ph type="sldNum" sz="quarter" idx="12"/>
          </p:nvPr>
        </p:nvSpPr>
        <p:spPr/>
        <p:txBody>
          <a:bodyPr/>
          <a:lstStyle/>
          <a:p>
            <a:fld id="{C497B8E6-CB28-4350-9E62-3F3C29E41FED}" type="slidenum">
              <a:rPr lang="zh-TW" altLang="en-US" smtClean="0"/>
              <a:t>20</a:t>
            </a:fld>
            <a:endParaRPr lang="zh-TW" altLang="en-US"/>
          </a:p>
        </p:txBody>
      </p:sp>
      <p:graphicFrame>
        <p:nvGraphicFramePr>
          <p:cNvPr id="5" name="表格 4">
            <a:extLst>
              <a:ext uri="{FF2B5EF4-FFF2-40B4-BE49-F238E27FC236}">
                <a16:creationId xmlns:a16="http://schemas.microsoft.com/office/drawing/2014/main" id="{BF1945DD-4CA3-A6A2-0808-4002DEC8E0FC}"/>
              </a:ext>
            </a:extLst>
          </p:cNvPr>
          <p:cNvGraphicFramePr>
            <a:graphicFrameLocks noGrp="1"/>
          </p:cNvGraphicFramePr>
          <p:nvPr>
            <p:extLst>
              <p:ext uri="{D42A27DB-BD31-4B8C-83A1-F6EECF244321}">
                <p14:modId xmlns:p14="http://schemas.microsoft.com/office/powerpoint/2010/main" val="2428270878"/>
              </p:ext>
            </p:extLst>
          </p:nvPr>
        </p:nvGraphicFramePr>
        <p:xfrm>
          <a:off x="838199" y="2174064"/>
          <a:ext cx="10687257" cy="2509872"/>
        </p:xfrm>
        <a:graphic>
          <a:graphicData uri="http://schemas.openxmlformats.org/drawingml/2006/table">
            <a:tbl>
              <a:tblPr>
                <a:tableStyleId>{5C22544A-7EE6-4342-B048-85BDC9FD1C3A}</a:tableStyleId>
              </a:tblPr>
              <a:tblGrid>
                <a:gridCol w="1187473">
                  <a:extLst>
                    <a:ext uri="{9D8B030D-6E8A-4147-A177-3AD203B41FA5}">
                      <a16:colId xmlns:a16="http://schemas.microsoft.com/office/drawing/2014/main" val="212363364"/>
                    </a:ext>
                  </a:extLst>
                </a:gridCol>
                <a:gridCol w="1187473">
                  <a:extLst>
                    <a:ext uri="{9D8B030D-6E8A-4147-A177-3AD203B41FA5}">
                      <a16:colId xmlns:a16="http://schemas.microsoft.com/office/drawing/2014/main" val="3318572726"/>
                    </a:ext>
                  </a:extLst>
                </a:gridCol>
                <a:gridCol w="1187473">
                  <a:extLst>
                    <a:ext uri="{9D8B030D-6E8A-4147-A177-3AD203B41FA5}">
                      <a16:colId xmlns:a16="http://schemas.microsoft.com/office/drawing/2014/main" val="3940052262"/>
                    </a:ext>
                  </a:extLst>
                </a:gridCol>
                <a:gridCol w="1187473">
                  <a:extLst>
                    <a:ext uri="{9D8B030D-6E8A-4147-A177-3AD203B41FA5}">
                      <a16:colId xmlns:a16="http://schemas.microsoft.com/office/drawing/2014/main" val="3783851295"/>
                    </a:ext>
                  </a:extLst>
                </a:gridCol>
                <a:gridCol w="1187473">
                  <a:extLst>
                    <a:ext uri="{9D8B030D-6E8A-4147-A177-3AD203B41FA5}">
                      <a16:colId xmlns:a16="http://schemas.microsoft.com/office/drawing/2014/main" val="1588912109"/>
                    </a:ext>
                  </a:extLst>
                </a:gridCol>
                <a:gridCol w="1187473">
                  <a:extLst>
                    <a:ext uri="{9D8B030D-6E8A-4147-A177-3AD203B41FA5}">
                      <a16:colId xmlns:a16="http://schemas.microsoft.com/office/drawing/2014/main" val="1562097685"/>
                    </a:ext>
                  </a:extLst>
                </a:gridCol>
                <a:gridCol w="1187473">
                  <a:extLst>
                    <a:ext uri="{9D8B030D-6E8A-4147-A177-3AD203B41FA5}">
                      <a16:colId xmlns:a16="http://schemas.microsoft.com/office/drawing/2014/main" val="2753875896"/>
                    </a:ext>
                  </a:extLst>
                </a:gridCol>
                <a:gridCol w="1187473">
                  <a:extLst>
                    <a:ext uri="{9D8B030D-6E8A-4147-A177-3AD203B41FA5}">
                      <a16:colId xmlns:a16="http://schemas.microsoft.com/office/drawing/2014/main" val="2300333862"/>
                    </a:ext>
                  </a:extLst>
                </a:gridCol>
                <a:gridCol w="1187473">
                  <a:extLst>
                    <a:ext uri="{9D8B030D-6E8A-4147-A177-3AD203B41FA5}">
                      <a16:colId xmlns:a16="http://schemas.microsoft.com/office/drawing/2014/main" val="241560143"/>
                    </a:ext>
                  </a:extLst>
                </a:gridCol>
              </a:tblGrid>
              <a:tr h="627468">
                <a:tc>
                  <a:txBody>
                    <a:bodyPr/>
                    <a:lstStyle/>
                    <a:p>
                      <a:pPr algn="ctr"/>
                      <a:endParaRPr lang="zh-TW" altLang="en-US" dirty="0">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1061418813"/>
                  </a:ext>
                </a:extLst>
              </a:tr>
              <a:tr h="627468">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4</a:t>
                      </a: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5</a:t>
                      </a: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2475208377"/>
                  </a:ext>
                </a:extLst>
              </a:tr>
              <a:tr h="627468">
                <a:tc>
                  <a:txBody>
                    <a:bodyPr/>
                    <a:lstStyle/>
                    <a:p>
                      <a:pPr algn="ctr"/>
                      <a:r>
                        <a:rPr lang="en-US" altLang="zh-TW" dirty="0">
                          <a:latin typeface="Times New Roman" panose="02020603050405020304" pitchFamily="18" charset="0"/>
                          <a:cs typeface="Times New Roman" panose="02020603050405020304" pitchFamily="18" charset="0"/>
                        </a:rPr>
                        <a:t>2</a:t>
                      </a:r>
                      <a:endParaRPr lang="zh-TW" altLang="en-US" dirty="0">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6</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7</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8</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rgbClr val="FF0000"/>
                          </a:solidFill>
                          <a:latin typeface="Times New Roman" panose="02020603050405020304" pitchFamily="18" charset="0"/>
                          <a:cs typeface="Times New Roman" panose="02020603050405020304" pitchFamily="18" charset="0"/>
                        </a:rPr>
                        <a:t>9</a:t>
                      </a: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86105984"/>
                  </a:ext>
                </a:extLst>
              </a:tr>
              <a:tr h="627468">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1</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2</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3</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4</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5</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6</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7</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8</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9</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173707703"/>
                  </a:ext>
                </a:extLst>
              </a:tr>
            </a:tbl>
          </a:graphicData>
        </a:graphic>
      </p:graphicFrame>
    </p:spTree>
    <p:extLst>
      <p:ext uri="{BB962C8B-B14F-4D97-AF65-F5344CB8AC3E}">
        <p14:creationId xmlns:p14="http://schemas.microsoft.com/office/powerpoint/2010/main" val="11911342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89140F-62DB-D8D6-D935-17190D745680}"/>
            </a:ext>
          </a:extLst>
        </p:cNvPr>
        <p:cNvGrpSpPr/>
        <p:nvPr/>
      </p:nvGrpSpPr>
      <p:grpSpPr>
        <a:xfrm>
          <a:off x="0" y="0"/>
          <a:ext cx="0" cy="0"/>
          <a:chOff x="0" y="0"/>
          <a:chExt cx="0" cy="0"/>
        </a:xfrm>
      </p:grpSpPr>
      <p:sp>
        <p:nvSpPr>
          <p:cNvPr id="3" name="內容版面配置區 2">
            <a:extLst>
              <a:ext uri="{FF2B5EF4-FFF2-40B4-BE49-F238E27FC236}">
                <a16:creationId xmlns:a16="http://schemas.microsoft.com/office/drawing/2014/main" id="{EEE6E306-B45E-5C89-56EA-623FA10C0C14}"/>
              </a:ext>
            </a:extLst>
          </p:cNvPr>
          <p:cNvSpPr>
            <a:spLocks noGrp="1"/>
          </p:cNvSpPr>
          <p:nvPr>
            <p:ph idx="1"/>
          </p:nvPr>
        </p:nvSpPr>
        <p:spPr>
          <a:xfrm>
            <a:off x="838200" y="582804"/>
            <a:ext cx="10515600" cy="5594159"/>
          </a:xfrm>
        </p:spPr>
        <p:txBody>
          <a:bodyPr/>
          <a:lstStyle/>
          <a:p>
            <a:pPr marL="0" indent="0">
              <a:buNone/>
            </a:pPr>
            <a:r>
              <a:rPr lang="el-GR" altLang="zh-TW" dirty="0">
                <a:latin typeface="Times New Roman" panose="02020603050405020304" pitchFamily="18" charset="0"/>
                <a:cs typeface="Times New Roman" panose="02020603050405020304" pitchFamily="18" charset="0"/>
              </a:rPr>
              <a:t>γ</a:t>
            </a:r>
            <a:r>
              <a:rPr lang="en-US" altLang="zh-TW" dirty="0">
                <a:latin typeface="Times New Roman" panose="02020603050405020304" pitchFamily="18" charset="0"/>
                <a:cs typeface="Times New Roman" panose="02020603050405020304" pitchFamily="18" charset="0"/>
              </a:rPr>
              <a:t> = &lt; 2,</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6,</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4,</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7,</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5,</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8,</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9,</a:t>
            </a:r>
            <a:r>
              <a:rPr lang="zh-TW" altLang="en-US" dirty="0">
                <a:latin typeface="Times New Roman" panose="02020603050405020304" pitchFamily="18" charset="0"/>
                <a:cs typeface="Times New Roman" panose="02020603050405020304" pitchFamily="18" charset="0"/>
              </a:rPr>
              <a:t> </a:t>
            </a:r>
            <a:r>
              <a:rPr lang="en-US" altLang="zh-TW" dirty="0">
                <a:solidFill>
                  <a:srgbClr val="FF0000"/>
                </a:solidFill>
                <a:latin typeface="Times New Roman" panose="02020603050405020304" pitchFamily="18" charset="0"/>
                <a:cs typeface="Times New Roman" panose="02020603050405020304" pitchFamily="18" charset="0"/>
              </a:rPr>
              <a:t>3</a:t>
            </a:r>
            <a:r>
              <a:rPr lang="en-US" altLang="zh-TW" dirty="0">
                <a:latin typeface="Times New Roman" panose="02020603050405020304" pitchFamily="18" charset="0"/>
                <a:cs typeface="Times New Roman" panose="02020603050405020304" pitchFamily="18" charset="0"/>
              </a:rPr>
              <a:t>,</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10,</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11,</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12,</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13,</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14,</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17&gt;</a:t>
            </a:r>
          </a:p>
          <a:p>
            <a:pPr marL="0" indent="0">
              <a:buNone/>
            </a:pPr>
            <a:r>
              <a:rPr lang="en-US" altLang="zh-TW"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1</a:t>
            </a:r>
            <a:r>
              <a:rPr lang="en-US" altLang="zh-TW" dirty="0">
                <a:latin typeface="Times New Roman" panose="02020603050405020304" pitchFamily="18" charset="0"/>
                <a:cs typeface="Times New Roman" panose="02020603050405020304" pitchFamily="18" charset="0"/>
              </a:rPr>
              <a:t> to p</a:t>
            </a:r>
            <a:r>
              <a:rPr lang="en-US" altLang="zh-TW" baseline="-25000" dirty="0">
                <a:latin typeface="Times New Roman" panose="02020603050405020304" pitchFamily="18" charset="0"/>
                <a:cs typeface="Times New Roman" panose="02020603050405020304" pitchFamily="18" charset="0"/>
              </a:rPr>
              <a:t>1+2s</a:t>
            </a:r>
            <a:r>
              <a:rPr lang="zh-TW" altLang="en-US" baseline="-25000"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9</a:t>
            </a:r>
            <a:r>
              <a:rPr lang="zh-TW" altLang="en-US" baseline="-25000" dirty="0">
                <a:latin typeface="Times New Roman" panose="02020603050405020304" pitchFamily="18" charset="0"/>
                <a:cs typeface="Times New Roman" panose="02020603050405020304" pitchFamily="18" charset="0"/>
              </a:rPr>
              <a:t> </a:t>
            </a:r>
            <a:endParaRPr lang="en-US" altLang="zh-TW" baseline="-25000" dirty="0">
              <a:latin typeface="Times New Roman" panose="02020603050405020304" pitchFamily="18" charset="0"/>
              <a:cs typeface="Times New Roman" panose="02020603050405020304" pitchFamily="18" charset="0"/>
            </a:endParaRPr>
          </a:p>
        </p:txBody>
      </p:sp>
      <p:sp>
        <p:nvSpPr>
          <p:cNvPr id="4" name="投影片編號版面配置區 3">
            <a:extLst>
              <a:ext uri="{FF2B5EF4-FFF2-40B4-BE49-F238E27FC236}">
                <a16:creationId xmlns:a16="http://schemas.microsoft.com/office/drawing/2014/main" id="{6585F5EF-6694-D374-F5FF-5D076E33CE66}"/>
              </a:ext>
            </a:extLst>
          </p:cNvPr>
          <p:cNvSpPr>
            <a:spLocks noGrp="1"/>
          </p:cNvSpPr>
          <p:nvPr>
            <p:ph type="sldNum" sz="quarter" idx="12"/>
          </p:nvPr>
        </p:nvSpPr>
        <p:spPr/>
        <p:txBody>
          <a:bodyPr/>
          <a:lstStyle/>
          <a:p>
            <a:fld id="{C497B8E6-CB28-4350-9E62-3F3C29E41FED}" type="slidenum">
              <a:rPr lang="zh-TW" altLang="en-US" smtClean="0"/>
              <a:t>21</a:t>
            </a:fld>
            <a:endParaRPr lang="zh-TW" altLang="en-US"/>
          </a:p>
        </p:txBody>
      </p:sp>
      <p:graphicFrame>
        <p:nvGraphicFramePr>
          <p:cNvPr id="5" name="表格 4">
            <a:extLst>
              <a:ext uri="{FF2B5EF4-FFF2-40B4-BE49-F238E27FC236}">
                <a16:creationId xmlns:a16="http://schemas.microsoft.com/office/drawing/2014/main" id="{3A3774A6-31DB-3FD9-5E69-2EF52D23B405}"/>
              </a:ext>
            </a:extLst>
          </p:cNvPr>
          <p:cNvGraphicFramePr>
            <a:graphicFrameLocks noGrp="1"/>
          </p:cNvGraphicFramePr>
          <p:nvPr>
            <p:extLst>
              <p:ext uri="{D42A27DB-BD31-4B8C-83A1-F6EECF244321}">
                <p14:modId xmlns:p14="http://schemas.microsoft.com/office/powerpoint/2010/main" val="3580158114"/>
              </p:ext>
            </p:extLst>
          </p:nvPr>
        </p:nvGraphicFramePr>
        <p:xfrm>
          <a:off x="838199" y="2174064"/>
          <a:ext cx="10687257" cy="2509872"/>
        </p:xfrm>
        <a:graphic>
          <a:graphicData uri="http://schemas.openxmlformats.org/drawingml/2006/table">
            <a:tbl>
              <a:tblPr>
                <a:tableStyleId>{5C22544A-7EE6-4342-B048-85BDC9FD1C3A}</a:tableStyleId>
              </a:tblPr>
              <a:tblGrid>
                <a:gridCol w="1187473">
                  <a:extLst>
                    <a:ext uri="{9D8B030D-6E8A-4147-A177-3AD203B41FA5}">
                      <a16:colId xmlns:a16="http://schemas.microsoft.com/office/drawing/2014/main" val="212363364"/>
                    </a:ext>
                  </a:extLst>
                </a:gridCol>
                <a:gridCol w="1187473">
                  <a:extLst>
                    <a:ext uri="{9D8B030D-6E8A-4147-A177-3AD203B41FA5}">
                      <a16:colId xmlns:a16="http://schemas.microsoft.com/office/drawing/2014/main" val="3318572726"/>
                    </a:ext>
                  </a:extLst>
                </a:gridCol>
                <a:gridCol w="1187473">
                  <a:extLst>
                    <a:ext uri="{9D8B030D-6E8A-4147-A177-3AD203B41FA5}">
                      <a16:colId xmlns:a16="http://schemas.microsoft.com/office/drawing/2014/main" val="3940052262"/>
                    </a:ext>
                  </a:extLst>
                </a:gridCol>
                <a:gridCol w="1187473">
                  <a:extLst>
                    <a:ext uri="{9D8B030D-6E8A-4147-A177-3AD203B41FA5}">
                      <a16:colId xmlns:a16="http://schemas.microsoft.com/office/drawing/2014/main" val="3783851295"/>
                    </a:ext>
                  </a:extLst>
                </a:gridCol>
                <a:gridCol w="1187473">
                  <a:extLst>
                    <a:ext uri="{9D8B030D-6E8A-4147-A177-3AD203B41FA5}">
                      <a16:colId xmlns:a16="http://schemas.microsoft.com/office/drawing/2014/main" val="1588912109"/>
                    </a:ext>
                  </a:extLst>
                </a:gridCol>
                <a:gridCol w="1187473">
                  <a:extLst>
                    <a:ext uri="{9D8B030D-6E8A-4147-A177-3AD203B41FA5}">
                      <a16:colId xmlns:a16="http://schemas.microsoft.com/office/drawing/2014/main" val="1562097685"/>
                    </a:ext>
                  </a:extLst>
                </a:gridCol>
                <a:gridCol w="1187473">
                  <a:extLst>
                    <a:ext uri="{9D8B030D-6E8A-4147-A177-3AD203B41FA5}">
                      <a16:colId xmlns:a16="http://schemas.microsoft.com/office/drawing/2014/main" val="2753875896"/>
                    </a:ext>
                  </a:extLst>
                </a:gridCol>
                <a:gridCol w="1187473">
                  <a:extLst>
                    <a:ext uri="{9D8B030D-6E8A-4147-A177-3AD203B41FA5}">
                      <a16:colId xmlns:a16="http://schemas.microsoft.com/office/drawing/2014/main" val="2300333862"/>
                    </a:ext>
                  </a:extLst>
                </a:gridCol>
                <a:gridCol w="1187473">
                  <a:extLst>
                    <a:ext uri="{9D8B030D-6E8A-4147-A177-3AD203B41FA5}">
                      <a16:colId xmlns:a16="http://schemas.microsoft.com/office/drawing/2014/main" val="241560143"/>
                    </a:ext>
                  </a:extLst>
                </a:gridCol>
              </a:tblGrid>
              <a:tr h="627468">
                <a:tc>
                  <a:txBody>
                    <a:bodyPr/>
                    <a:lstStyle/>
                    <a:p>
                      <a:pPr algn="ctr"/>
                      <a:endParaRPr lang="zh-TW" altLang="en-US" dirty="0">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r>
                        <a:rPr lang="en-US" altLang="zh-TW" dirty="0">
                          <a:solidFill>
                            <a:srgbClr val="FF0000"/>
                          </a:solidFill>
                          <a:latin typeface="Times New Roman" panose="02020603050405020304" pitchFamily="18" charset="0"/>
                          <a:cs typeface="Times New Roman" panose="02020603050405020304" pitchFamily="18" charset="0"/>
                        </a:rPr>
                        <a:t>3</a:t>
                      </a: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1061418813"/>
                  </a:ext>
                </a:extLst>
              </a:tr>
              <a:tr h="627468">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4</a:t>
                      </a: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5</a:t>
                      </a: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2475208377"/>
                  </a:ext>
                </a:extLst>
              </a:tr>
              <a:tr h="627468">
                <a:tc>
                  <a:txBody>
                    <a:bodyPr/>
                    <a:lstStyle/>
                    <a:p>
                      <a:pPr algn="ctr"/>
                      <a:r>
                        <a:rPr lang="en-US" altLang="zh-TW" dirty="0">
                          <a:latin typeface="Times New Roman" panose="02020603050405020304" pitchFamily="18" charset="0"/>
                          <a:cs typeface="Times New Roman" panose="02020603050405020304" pitchFamily="18" charset="0"/>
                        </a:rPr>
                        <a:t>2</a:t>
                      </a:r>
                      <a:endParaRPr lang="zh-TW" altLang="en-US" dirty="0">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6</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7</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8</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9</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86105984"/>
                  </a:ext>
                </a:extLst>
              </a:tr>
              <a:tr h="627468">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1</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2</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3</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4</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5</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6</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7</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8</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9</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173707703"/>
                  </a:ext>
                </a:extLst>
              </a:tr>
            </a:tbl>
          </a:graphicData>
        </a:graphic>
      </p:graphicFrame>
    </p:spTree>
    <p:extLst>
      <p:ext uri="{BB962C8B-B14F-4D97-AF65-F5344CB8AC3E}">
        <p14:creationId xmlns:p14="http://schemas.microsoft.com/office/powerpoint/2010/main" val="15726786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BB12F8-6360-8CAC-6600-6AA756244D9B}"/>
            </a:ext>
          </a:extLst>
        </p:cNvPr>
        <p:cNvGrpSpPr/>
        <p:nvPr/>
      </p:nvGrpSpPr>
      <p:grpSpPr>
        <a:xfrm>
          <a:off x="0" y="0"/>
          <a:ext cx="0" cy="0"/>
          <a:chOff x="0" y="0"/>
          <a:chExt cx="0" cy="0"/>
        </a:xfrm>
      </p:grpSpPr>
      <p:sp>
        <p:nvSpPr>
          <p:cNvPr id="3" name="內容版面配置區 2">
            <a:extLst>
              <a:ext uri="{FF2B5EF4-FFF2-40B4-BE49-F238E27FC236}">
                <a16:creationId xmlns:a16="http://schemas.microsoft.com/office/drawing/2014/main" id="{569FAAE0-C0A0-A023-E840-1A7D53D7F55D}"/>
              </a:ext>
            </a:extLst>
          </p:cNvPr>
          <p:cNvSpPr>
            <a:spLocks noGrp="1"/>
          </p:cNvSpPr>
          <p:nvPr>
            <p:ph idx="1"/>
          </p:nvPr>
        </p:nvSpPr>
        <p:spPr>
          <a:xfrm>
            <a:off x="838200" y="582804"/>
            <a:ext cx="10515600" cy="5594159"/>
          </a:xfrm>
        </p:spPr>
        <p:txBody>
          <a:bodyPr/>
          <a:lstStyle/>
          <a:p>
            <a:pPr marL="0" indent="0">
              <a:buNone/>
            </a:pPr>
            <a:r>
              <a:rPr lang="el-GR" altLang="zh-TW" dirty="0">
                <a:latin typeface="Times New Roman" panose="02020603050405020304" pitchFamily="18" charset="0"/>
                <a:cs typeface="Times New Roman" panose="02020603050405020304" pitchFamily="18" charset="0"/>
              </a:rPr>
              <a:t>γ</a:t>
            </a:r>
            <a:r>
              <a:rPr lang="en-US" altLang="zh-TW" dirty="0">
                <a:latin typeface="Times New Roman" panose="02020603050405020304" pitchFamily="18" charset="0"/>
                <a:cs typeface="Times New Roman" panose="02020603050405020304" pitchFamily="18" charset="0"/>
              </a:rPr>
              <a:t> = &lt; 2,</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6,</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4,</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7,</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5,</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8,</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9,</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3,</a:t>
            </a:r>
            <a:r>
              <a:rPr lang="zh-TW" altLang="en-US" dirty="0">
                <a:latin typeface="Times New Roman" panose="02020603050405020304" pitchFamily="18" charset="0"/>
                <a:cs typeface="Times New Roman" panose="02020603050405020304" pitchFamily="18" charset="0"/>
              </a:rPr>
              <a:t> </a:t>
            </a:r>
            <a:r>
              <a:rPr lang="en-US" altLang="zh-TW" dirty="0">
                <a:solidFill>
                  <a:srgbClr val="FF0000"/>
                </a:solidFill>
                <a:latin typeface="Times New Roman" panose="02020603050405020304" pitchFamily="18" charset="0"/>
                <a:cs typeface="Times New Roman" panose="02020603050405020304" pitchFamily="18" charset="0"/>
              </a:rPr>
              <a:t>10</a:t>
            </a:r>
            <a:r>
              <a:rPr lang="en-US" altLang="zh-TW" dirty="0">
                <a:latin typeface="Times New Roman" panose="02020603050405020304" pitchFamily="18" charset="0"/>
                <a:cs typeface="Times New Roman" panose="02020603050405020304" pitchFamily="18" charset="0"/>
              </a:rPr>
              <a:t>,</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11,</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12,</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13,</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14,</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17&gt;</a:t>
            </a:r>
          </a:p>
          <a:p>
            <a:pPr marL="0" indent="0">
              <a:buNone/>
            </a:pPr>
            <a:r>
              <a:rPr lang="en-US" altLang="zh-TW"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1</a:t>
            </a:r>
            <a:r>
              <a:rPr lang="en-US" altLang="zh-TW" dirty="0">
                <a:latin typeface="Times New Roman" panose="02020603050405020304" pitchFamily="18" charset="0"/>
                <a:cs typeface="Times New Roman" panose="02020603050405020304" pitchFamily="18" charset="0"/>
              </a:rPr>
              <a:t> to p</a:t>
            </a:r>
            <a:r>
              <a:rPr lang="en-US" altLang="zh-TW" baseline="-25000" dirty="0">
                <a:latin typeface="Times New Roman" panose="02020603050405020304" pitchFamily="18" charset="0"/>
                <a:cs typeface="Times New Roman" panose="02020603050405020304" pitchFamily="18" charset="0"/>
              </a:rPr>
              <a:t>1+2s</a:t>
            </a:r>
            <a:r>
              <a:rPr lang="zh-TW" altLang="en-US" baseline="-25000"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9</a:t>
            </a:r>
            <a:r>
              <a:rPr lang="zh-TW" altLang="en-US" baseline="-25000" dirty="0">
                <a:latin typeface="Times New Roman" panose="02020603050405020304" pitchFamily="18" charset="0"/>
                <a:cs typeface="Times New Roman" panose="02020603050405020304" pitchFamily="18" charset="0"/>
              </a:rPr>
              <a:t> </a:t>
            </a:r>
            <a:endParaRPr lang="en-US" altLang="zh-TW" baseline="-25000" dirty="0">
              <a:latin typeface="Times New Roman" panose="02020603050405020304" pitchFamily="18" charset="0"/>
              <a:cs typeface="Times New Roman" panose="02020603050405020304" pitchFamily="18" charset="0"/>
            </a:endParaRPr>
          </a:p>
        </p:txBody>
      </p:sp>
      <p:sp>
        <p:nvSpPr>
          <p:cNvPr id="4" name="投影片編號版面配置區 3">
            <a:extLst>
              <a:ext uri="{FF2B5EF4-FFF2-40B4-BE49-F238E27FC236}">
                <a16:creationId xmlns:a16="http://schemas.microsoft.com/office/drawing/2014/main" id="{CBF16B1F-E9C9-C00D-B96B-978E859F034E}"/>
              </a:ext>
            </a:extLst>
          </p:cNvPr>
          <p:cNvSpPr>
            <a:spLocks noGrp="1"/>
          </p:cNvSpPr>
          <p:nvPr>
            <p:ph type="sldNum" sz="quarter" idx="12"/>
          </p:nvPr>
        </p:nvSpPr>
        <p:spPr/>
        <p:txBody>
          <a:bodyPr/>
          <a:lstStyle/>
          <a:p>
            <a:fld id="{C497B8E6-CB28-4350-9E62-3F3C29E41FED}" type="slidenum">
              <a:rPr lang="zh-TW" altLang="en-US" smtClean="0"/>
              <a:t>22</a:t>
            </a:fld>
            <a:endParaRPr lang="zh-TW" altLang="en-US"/>
          </a:p>
        </p:txBody>
      </p:sp>
      <p:graphicFrame>
        <p:nvGraphicFramePr>
          <p:cNvPr id="5" name="表格 4">
            <a:extLst>
              <a:ext uri="{FF2B5EF4-FFF2-40B4-BE49-F238E27FC236}">
                <a16:creationId xmlns:a16="http://schemas.microsoft.com/office/drawing/2014/main" id="{BB227799-B668-DCBD-458E-2E0F5BFA28B6}"/>
              </a:ext>
            </a:extLst>
          </p:cNvPr>
          <p:cNvGraphicFramePr>
            <a:graphicFrameLocks noGrp="1"/>
          </p:cNvGraphicFramePr>
          <p:nvPr>
            <p:extLst>
              <p:ext uri="{D42A27DB-BD31-4B8C-83A1-F6EECF244321}">
                <p14:modId xmlns:p14="http://schemas.microsoft.com/office/powerpoint/2010/main" val="3570326298"/>
              </p:ext>
            </p:extLst>
          </p:nvPr>
        </p:nvGraphicFramePr>
        <p:xfrm>
          <a:off x="838199" y="2174064"/>
          <a:ext cx="10687257" cy="2509872"/>
        </p:xfrm>
        <a:graphic>
          <a:graphicData uri="http://schemas.openxmlformats.org/drawingml/2006/table">
            <a:tbl>
              <a:tblPr>
                <a:tableStyleId>{5C22544A-7EE6-4342-B048-85BDC9FD1C3A}</a:tableStyleId>
              </a:tblPr>
              <a:tblGrid>
                <a:gridCol w="1187473">
                  <a:extLst>
                    <a:ext uri="{9D8B030D-6E8A-4147-A177-3AD203B41FA5}">
                      <a16:colId xmlns:a16="http://schemas.microsoft.com/office/drawing/2014/main" val="212363364"/>
                    </a:ext>
                  </a:extLst>
                </a:gridCol>
                <a:gridCol w="1187473">
                  <a:extLst>
                    <a:ext uri="{9D8B030D-6E8A-4147-A177-3AD203B41FA5}">
                      <a16:colId xmlns:a16="http://schemas.microsoft.com/office/drawing/2014/main" val="3318572726"/>
                    </a:ext>
                  </a:extLst>
                </a:gridCol>
                <a:gridCol w="1187473">
                  <a:extLst>
                    <a:ext uri="{9D8B030D-6E8A-4147-A177-3AD203B41FA5}">
                      <a16:colId xmlns:a16="http://schemas.microsoft.com/office/drawing/2014/main" val="3940052262"/>
                    </a:ext>
                  </a:extLst>
                </a:gridCol>
                <a:gridCol w="1187473">
                  <a:extLst>
                    <a:ext uri="{9D8B030D-6E8A-4147-A177-3AD203B41FA5}">
                      <a16:colId xmlns:a16="http://schemas.microsoft.com/office/drawing/2014/main" val="3783851295"/>
                    </a:ext>
                  </a:extLst>
                </a:gridCol>
                <a:gridCol w="1187473">
                  <a:extLst>
                    <a:ext uri="{9D8B030D-6E8A-4147-A177-3AD203B41FA5}">
                      <a16:colId xmlns:a16="http://schemas.microsoft.com/office/drawing/2014/main" val="1588912109"/>
                    </a:ext>
                  </a:extLst>
                </a:gridCol>
                <a:gridCol w="1187473">
                  <a:extLst>
                    <a:ext uri="{9D8B030D-6E8A-4147-A177-3AD203B41FA5}">
                      <a16:colId xmlns:a16="http://schemas.microsoft.com/office/drawing/2014/main" val="1562097685"/>
                    </a:ext>
                  </a:extLst>
                </a:gridCol>
                <a:gridCol w="1187473">
                  <a:extLst>
                    <a:ext uri="{9D8B030D-6E8A-4147-A177-3AD203B41FA5}">
                      <a16:colId xmlns:a16="http://schemas.microsoft.com/office/drawing/2014/main" val="2753875896"/>
                    </a:ext>
                  </a:extLst>
                </a:gridCol>
                <a:gridCol w="1187473">
                  <a:extLst>
                    <a:ext uri="{9D8B030D-6E8A-4147-A177-3AD203B41FA5}">
                      <a16:colId xmlns:a16="http://schemas.microsoft.com/office/drawing/2014/main" val="2300333862"/>
                    </a:ext>
                  </a:extLst>
                </a:gridCol>
                <a:gridCol w="1187473">
                  <a:extLst>
                    <a:ext uri="{9D8B030D-6E8A-4147-A177-3AD203B41FA5}">
                      <a16:colId xmlns:a16="http://schemas.microsoft.com/office/drawing/2014/main" val="241560143"/>
                    </a:ext>
                  </a:extLst>
                </a:gridCol>
              </a:tblGrid>
              <a:tr h="627468">
                <a:tc>
                  <a:txBody>
                    <a:bodyPr/>
                    <a:lstStyle/>
                    <a:p>
                      <a:pPr algn="ctr"/>
                      <a:endParaRPr lang="zh-TW" altLang="en-US" dirty="0">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3</a:t>
                      </a: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1061418813"/>
                  </a:ext>
                </a:extLst>
              </a:tr>
              <a:tr h="627468">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4</a:t>
                      </a: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5</a:t>
                      </a: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2475208377"/>
                  </a:ext>
                </a:extLst>
              </a:tr>
              <a:tr h="627468">
                <a:tc>
                  <a:txBody>
                    <a:bodyPr/>
                    <a:lstStyle/>
                    <a:p>
                      <a:pPr algn="ctr"/>
                      <a:r>
                        <a:rPr lang="en-US" altLang="zh-TW" dirty="0">
                          <a:latin typeface="Times New Roman" panose="02020603050405020304" pitchFamily="18" charset="0"/>
                          <a:cs typeface="Times New Roman" panose="02020603050405020304" pitchFamily="18" charset="0"/>
                        </a:rPr>
                        <a:t>2</a:t>
                      </a:r>
                      <a:endParaRPr lang="zh-TW" altLang="en-US" dirty="0">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6</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7</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8</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9</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rgbClr val="FF0000"/>
                          </a:solidFill>
                          <a:latin typeface="Times New Roman" panose="02020603050405020304" pitchFamily="18" charset="0"/>
                          <a:cs typeface="Times New Roman" panose="02020603050405020304" pitchFamily="18" charset="0"/>
                        </a:rPr>
                        <a:t>10</a:t>
                      </a: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86105984"/>
                  </a:ext>
                </a:extLst>
              </a:tr>
              <a:tr h="627468">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1</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2</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3</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4</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5</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6</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7</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8</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9</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173707703"/>
                  </a:ext>
                </a:extLst>
              </a:tr>
            </a:tbl>
          </a:graphicData>
        </a:graphic>
      </p:graphicFrame>
    </p:spTree>
    <p:extLst>
      <p:ext uri="{BB962C8B-B14F-4D97-AF65-F5344CB8AC3E}">
        <p14:creationId xmlns:p14="http://schemas.microsoft.com/office/powerpoint/2010/main" val="26516308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B5D179-7784-3F52-050F-DAD5AB98F9D5}"/>
            </a:ext>
          </a:extLst>
        </p:cNvPr>
        <p:cNvGrpSpPr/>
        <p:nvPr/>
      </p:nvGrpSpPr>
      <p:grpSpPr>
        <a:xfrm>
          <a:off x="0" y="0"/>
          <a:ext cx="0" cy="0"/>
          <a:chOff x="0" y="0"/>
          <a:chExt cx="0" cy="0"/>
        </a:xfrm>
      </p:grpSpPr>
      <p:sp>
        <p:nvSpPr>
          <p:cNvPr id="3" name="內容版面配置區 2">
            <a:extLst>
              <a:ext uri="{FF2B5EF4-FFF2-40B4-BE49-F238E27FC236}">
                <a16:creationId xmlns:a16="http://schemas.microsoft.com/office/drawing/2014/main" id="{DDCA4EE4-4A19-7B50-39DC-D46F2D0955D3}"/>
              </a:ext>
            </a:extLst>
          </p:cNvPr>
          <p:cNvSpPr>
            <a:spLocks noGrp="1"/>
          </p:cNvSpPr>
          <p:nvPr>
            <p:ph idx="1"/>
          </p:nvPr>
        </p:nvSpPr>
        <p:spPr>
          <a:xfrm>
            <a:off x="838200" y="582804"/>
            <a:ext cx="10515600" cy="5594159"/>
          </a:xfrm>
        </p:spPr>
        <p:txBody>
          <a:bodyPr/>
          <a:lstStyle/>
          <a:p>
            <a:pPr marL="0" indent="0">
              <a:buNone/>
            </a:pPr>
            <a:r>
              <a:rPr lang="el-GR" altLang="zh-TW" dirty="0">
                <a:latin typeface="Times New Roman" panose="02020603050405020304" pitchFamily="18" charset="0"/>
                <a:cs typeface="Times New Roman" panose="02020603050405020304" pitchFamily="18" charset="0"/>
              </a:rPr>
              <a:t>γ</a:t>
            </a:r>
            <a:r>
              <a:rPr lang="en-US" altLang="zh-TW" dirty="0">
                <a:latin typeface="Times New Roman" panose="02020603050405020304" pitchFamily="18" charset="0"/>
                <a:cs typeface="Times New Roman" panose="02020603050405020304" pitchFamily="18" charset="0"/>
              </a:rPr>
              <a:t> = &lt; 2,</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6,</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4,</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7,</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5,</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8,</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9,</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3,</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10,</a:t>
            </a:r>
            <a:r>
              <a:rPr lang="zh-TW" altLang="en-US" dirty="0">
                <a:latin typeface="Times New Roman" panose="02020603050405020304" pitchFamily="18" charset="0"/>
                <a:cs typeface="Times New Roman" panose="02020603050405020304" pitchFamily="18" charset="0"/>
              </a:rPr>
              <a:t> </a:t>
            </a:r>
            <a:r>
              <a:rPr lang="en-US" altLang="zh-TW" dirty="0">
                <a:solidFill>
                  <a:srgbClr val="FF0000"/>
                </a:solidFill>
                <a:latin typeface="Times New Roman" panose="02020603050405020304" pitchFamily="18" charset="0"/>
                <a:cs typeface="Times New Roman" panose="02020603050405020304" pitchFamily="18" charset="0"/>
              </a:rPr>
              <a:t>11</a:t>
            </a:r>
            <a:r>
              <a:rPr lang="en-US" altLang="zh-TW" dirty="0">
                <a:latin typeface="Times New Roman" panose="02020603050405020304" pitchFamily="18" charset="0"/>
                <a:cs typeface="Times New Roman" panose="02020603050405020304" pitchFamily="18" charset="0"/>
              </a:rPr>
              <a:t>,</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12,</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13,</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14,</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17&gt;</a:t>
            </a:r>
          </a:p>
          <a:p>
            <a:pPr marL="0" indent="0">
              <a:buNone/>
            </a:pPr>
            <a:r>
              <a:rPr lang="en-US" altLang="zh-TW"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1</a:t>
            </a:r>
            <a:r>
              <a:rPr lang="en-US" altLang="zh-TW" dirty="0">
                <a:latin typeface="Times New Roman" panose="02020603050405020304" pitchFamily="18" charset="0"/>
                <a:cs typeface="Times New Roman" panose="02020603050405020304" pitchFamily="18" charset="0"/>
              </a:rPr>
              <a:t> to p</a:t>
            </a:r>
            <a:r>
              <a:rPr lang="en-US" altLang="zh-TW" baseline="-25000" dirty="0">
                <a:latin typeface="Times New Roman" panose="02020603050405020304" pitchFamily="18" charset="0"/>
                <a:cs typeface="Times New Roman" panose="02020603050405020304" pitchFamily="18" charset="0"/>
              </a:rPr>
              <a:t>1+2s</a:t>
            </a:r>
            <a:r>
              <a:rPr lang="zh-TW" altLang="en-US" baseline="-25000"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9</a:t>
            </a:r>
            <a:r>
              <a:rPr lang="zh-TW" altLang="en-US" baseline="-25000" dirty="0">
                <a:latin typeface="Times New Roman" panose="02020603050405020304" pitchFamily="18" charset="0"/>
                <a:cs typeface="Times New Roman" panose="02020603050405020304" pitchFamily="18" charset="0"/>
              </a:rPr>
              <a:t> </a:t>
            </a:r>
            <a:endParaRPr lang="en-US" altLang="zh-TW" baseline="-25000" dirty="0">
              <a:latin typeface="Times New Roman" panose="02020603050405020304" pitchFamily="18" charset="0"/>
              <a:cs typeface="Times New Roman" panose="02020603050405020304" pitchFamily="18" charset="0"/>
            </a:endParaRPr>
          </a:p>
        </p:txBody>
      </p:sp>
      <p:sp>
        <p:nvSpPr>
          <p:cNvPr id="4" name="投影片編號版面配置區 3">
            <a:extLst>
              <a:ext uri="{FF2B5EF4-FFF2-40B4-BE49-F238E27FC236}">
                <a16:creationId xmlns:a16="http://schemas.microsoft.com/office/drawing/2014/main" id="{62A3FB33-5B1B-2A93-2471-6CDAF899E2D3}"/>
              </a:ext>
            </a:extLst>
          </p:cNvPr>
          <p:cNvSpPr>
            <a:spLocks noGrp="1"/>
          </p:cNvSpPr>
          <p:nvPr>
            <p:ph type="sldNum" sz="quarter" idx="12"/>
          </p:nvPr>
        </p:nvSpPr>
        <p:spPr/>
        <p:txBody>
          <a:bodyPr/>
          <a:lstStyle/>
          <a:p>
            <a:fld id="{C497B8E6-CB28-4350-9E62-3F3C29E41FED}" type="slidenum">
              <a:rPr lang="zh-TW" altLang="en-US" smtClean="0"/>
              <a:t>23</a:t>
            </a:fld>
            <a:endParaRPr lang="zh-TW" altLang="en-US"/>
          </a:p>
        </p:txBody>
      </p:sp>
      <p:graphicFrame>
        <p:nvGraphicFramePr>
          <p:cNvPr id="5" name="表格 4">
            <a:extLst>
              <a:ext uri="{FF2B5EF4-FFF2-40B4-BE49-F238E27FC236}">
                <a16:creationId xmlns:a16="http://schemas.microsoft.com/office/drawing/2014/main" id="{2C319385-7A57-BC0C-4D5E-F02776A57C4D}"/>
              </a:ext>
            </a:extLst>
          </p:cNvPr>
          <p:cNvGraphicFramePr>
            <a:graphicFrameLocks noGrp="1"/>
          </p:cNvGraphicFramePr>
          <p:nvPr>
            <p:extLst>
              <p:ext uri="{D42A27DB-BD31-4B8C-83A1-F6EECF244321}">
                <p14:modId xmlns:p14="http://schemas.microsoft.com/office/powerpoint/2010/main" val="909150670"/>
              </p:ext>
            </p:extLst>
          </p:nvPr>
        </p:nvGraphicFramePr>
        <p:xfrm>
          <a:off x="838199" y="2174064"/>
          <a:ext cx="10687257" cy="2509872"/>
        </p:xfrm>
        <a:graphic>
          <a:graphicData uri="http://schemas.openxmlformats.org/drawingml/2006/table">
            <a:tbl>
              <a:tblPr>
                <a:tableStyleId>{5C22544A-7EE6-4342-B048-85BDC9FD1C3A}</a:tableStyleId>
              </a:tblPr>
              <a:tblGrid>
                <a:gridCol w="1187473">
                  <a:extLst>
                    <a:ext uri="{9D8B030D-6E8A-4147-A177-3AD203B41FA5}">
                      <a16:colId xmlns:a16="http://schemas.microsoft.com/office/drawing/2014/main" val="212363364"/>
                    </a:ext>
                  </a:extLst>
                </a:gridCol>
                <a:gridCol w="1187473">
                  <a:extLst>
                    <a:ext uri="{9D8B030D-6E8A-4147-A177-3AD203B41FA5}">
                      <a16:colId xmlns:a16="http://schemas.microsoft.com/office/drawing/2014/main" val="3318572726"/>
                    </a:ext>
                  </a:extLst>
                </a:gridCol>
                <a:gridCol w="1187473">
                  <a:extLst>
                    <a:ext uri="{9D8B030D-6E8A-4147-A177-3AD203B41FA5}">
                      <a16:colId xmlns:a16="http://schemas.microsoft.com/office/drawing/2014/main" val="3940052262"/>
                    </a:ext>
                  </a:extLst>
                </a:gridCol>
                <a:gridCol w="1187473">
                  <a:extLst>
                    <a:ext uri="{9D8B030D-6E8A-4147-A177-3AD203B41FA5}">
                      <a16:colId xmlns:a16="http://schemas.microsoft.com/office/drawing/2014/main" val="3783851295"/>
                    </a:ext>
                  </a:extLst>
                </a:gridCol>
                <a:gridCol w="1187473">
                  <a:extLst>
                    <a:ext uri="{9D8B030D-6E8A-4147-A177-3AD203B41FA5}">
                      <a16:colId xmlns:a16="http://schemas.microsoft.com/office/drawing/2014/main" val="1588912109"/>
                    </a:ext>
                  </a:extLst>
                </a:gridCol>
                <a:gridCol w="1187473">
                  <a:extLst>
                    <a:ext uri="{9D8B030D-6E8A-4147-A177-3AD203B41FA5}">
                      <a16:colId xmlns:a16="http://schemas.microsoft.com/office/drawing/2014/main" val="1562097685"/>
                    </a:ext>
                  </a:extLst>
                </a:gridCol>
                <a:gridCol w="1187473">
                  <a:extLst>
                    <a:ext uri="{9D8B030D-6E8A-4147-A177-3AD203B41FA5}">
                      <a16:colId xmlns:a16="http://schemas.microsoft.com/office/drawing/2014/main" val="2753875896"/>
                    </a:ext>
                  </a:extLst>
                </a:gridCol>
                <a:gridCol w="1187473">
                  <a:extLst>
                    <a:ext uri="{9D8B030D-6E8A-4147-A177-3AD203B41FA5}">
                      <a16:colId xmlns:a16="http://schemas.microsoft.com/office/drawing/2014/main" val="2300333862"/>
                    </a:ext>
                  </a:extLst>
                </a:gridCol>
                <a:gridCol w="1187473">
                  <a:extLst>
                    <a:ext uri="{9D8B030D-6E8A-4147-A177-3AD203B41FA5}">
                      <a16:colId xmlns:a16="http://schemas.microsoft.com/office/drawing/2014/main" val="241560143"/>
                    </a:ext>
                  </a:extLst>
                </a:gridCol>
              </a:tblGrid>
              <a:tr h="627468">
                <a:tc>
                  <a:txBody>
                    <a:bodyPr/>
                    <a:lstStyle/>
                    <a:p>
                      <a:pPr algn="ctr"/>
                      <a:endParaRPr lang="zh-TW" altLang="en-US" dirty="0">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3</a:t>
                      </a: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1061418813"/>
                  </a:ext>
                </a:extLst>
              </a:tr>
              <a:tr h="627468">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4</a:t>
                      </a: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5</a:t>
                      </a: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2475208377"/>
                  </a:ext>
                </a:extLst>
              </a:tr>
              <a:tr h="627468">
                <a:tc>
                  <a:txBody>
                    <a:bodyPr/>
                    <a:lstStyle/>
                    <a:p>
                      <a:pPr algn="ctr"/>
                      <a:r>
                        <a:rPr lang="en-US" altLang="zh-TW" dirty="0">
                          <a:latin typeface="Times New Roman" panose="02020603050405020304" pitchFamily="18" charset="0"/>
                          <a:cs typeface="Times New Roman" panose="02020603050405020304" pitchFamily="18" charset="0"/>
                        </a:rPr>
                        <a:t>2</a:t>
                      </a:r>
                      <a:endParaRPr lang="zh-TW" altLang="en-US" dirty="0">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6</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7</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8</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9</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10</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rgbClr val="FF0000"/>
                          </a:solidFill>
                          <a:latin typeface="Times New Roman" panose="02020603050405020304" pitchFamily="18" charset="0"/>
                          <a:cs typeface="Times New Roman" panose="02020603050405020304" pitchFamily="18" charset="0"/>
                        </a:rPr>
                        <a:t>11</a:t>
                      </a: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86105984"/>
                  </a:ext>
                </a:extLst>
              </a:tr>
              <a:tr h="627468">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1</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2</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3</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4</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5</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6</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7</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8</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9</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173707703"/>
                  </a:ext>
                </a:extLst>
              </a:tr>
            </a:tbl>
          </a:graphicData>
        </a:graphic>
      </p:graphicFrame>
    </p:spTree>
    <p:extLst>
      <p:ext uri="{BB962C8B-B14F-4D97-AF65-F5344CB8AC3E}">
        <p14:creationId xmlns:p14="http://schemas.microsoft.com/office/powerpoint/2010/main" val="41859589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4DA5E2-D706-D2DF-F776-439A6DB48EDD}"/>
            </a:ext>
          </a:extLst>
        </p:cNvPr>
        <p:cNvGrpSpPr/>
        <p:nvPr/>
      </p:nvGrpSpPr>
      <p:grpSpPr>
        <a:xfrm>
          <a:off x="0" y="0"/>
          <a:ext cx="0" cy="0"/>
          <a:chOff x="0" y="0"/>
          <a:chExt cx="0" cy="0"/>
        </a:xfrm>
      </p:grpSpPr>
      <p:sp>
        <p:nvSpPr>
          <p:cNvPr id="3" name="內容版面配置區 2">
            <a:extLst>
              <a:ext uri="{FF2B5EF4-FFF2-40B4-BE49-F238E27FC236}">
                <a16:creationId xmlns:a16="http://schemas.microsoft.com/office/drawing/2014/main" id="{0384D30C-D695-B8E5-0046-5F8AD08F0DED}"/>
              </a:ext>
            </a:extLst>
          </p:cNvPr>
          <p:cNvSpPr>
            <a:spLocks noGrp="1"/>
          </p:cNvSpPr>
          <p:nvPr>
            <p:ph idx="1"/>
          </p:nvPr>
        </p:nvSpPr>
        <p:spPr>
          <a:xfrm>
            <a:off x="838200" y="582804"/>
            <a:ext cx="10515600" cy="5594159"/>
          </a:xfrm>
        </p:spPr>
        <p:txBody>
          <a:bodyPr/>
          <a:lstStyle/>
          <a:p>
            <a:pPr marL="0" indent="0">
              <a:buNone/>
            </a:pPr>
            <a:r>
              <a:rPr lang="el-GR" altLang="zh-TW" dirty="0">
                <a:latin typeface="Times New Roman" panose="02020603050405020304" pitchFamily="18" charset="0"/>
                <a:cs typeface="Times New Roman" panose="02020603050405020304" pitchFamily="18" charset="0"/>
              </a:rPr>
              <a:t>γ</a:t>
            </a:r>
            <a:r>
              <a:rPr lang="en-US" altLang="zh-TW" dirty="0">
                <a:latin typeface="Times New Roman" panose="02020603050405020304" pitchFamily="18" charset="0"/>
                <a:cs typeface="Times New Roman" panose="02020603050405020304" pitchFamily="18" charset="0"/>
              </a:rPr>
              <a:t> = &lt; 2,</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6,</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4,</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7,</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5,</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8,</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9,</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3,</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10,</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11,</a:t>
            </a:r>
            <a:r>
              <a:rPr lang="zh-TW" altLang="en-US" dirty="0">
                <a:latin typeface="Times New Roman" panose="02020603050405020304" pitchFamily="18" charset="0"/>
                <a:cs typeface="Times New Roman" panose="02020603050405020304" pitchFamily="18" charset="0"/>
              </a:rPr>
              <a:t> </a:t>
            </a:r>
            <a:r>
              <a:rPr lang="en-US" altLang="zh-TW" dirty="0">
                <a:solidFill>
                  <a:srgbClr val="FF0000"/>
                </a:solidFill>
                <a:latin typeface="Times New Roman" panose="02020603050405020304" pitchFamily="18" charset="0"/>
                <a:cs typeface="Times New Roman" panose="02020603050405020304" pitchFamily="18" charset="0"/>
              </a:rPr>
              <a:t>12</a:t>
            </a:r>
            <a:r>
              <a:rPr lang="en-US" altLang="zh-TW" dirty="0">
                <a:latin typeface="Times New Roman" panose="02020603050405020304" pitchFamily="18" charset="0"/>
                <a:cs typeface="Times New Roman" panose="02020603050405020304" pitchFamily="18" charset="0"/>
              </a:rPr>
              <a:t>,</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13,</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14,</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17&gt;</a:t>
            </a:r>
          </a:p>
          <a:p>
            <a:pPr marL="0" indent="0">
              <a:buNone/>
            </a:pPr>
            <a:r>
              <a:rPr lang="en-US" altLang="zh-TW"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1</a:t>
            </a:r>
            <a:r>
              <a:rPr lang="en-US" altLang="zh-TW" dirty="0">
                <a:latin typeface="Times New Roman" panose="02020603050405020304" pitchFamily="18" charset="0"/>
                <a:cs typeface="Times New Roman" panose="02020603050405020304" pitchFamily="18" charset="0"/>
              </a:rPr>
              <a:t> to p</a:t>
            </a:r>
            <a:r>
              <a:rPr lang="en-US" altLang="zh-TW" baseline="-25000" dirty="0">
                <a:latin typeface="Times New Roman" panose="02020603050405020304" pitchFamily="18" charset="0"/>
                <a:cs typeface="Times New Roman" panose="02020603050405020304" pitchFamily="18" charset="0"/>
              </a:rPr>
              <a:t>1+2s</a:t>
            </a:r>
            <a:r>
              <a:rPr lang="zh-TW" altLang="en-US" baseline="-25000"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9</a:t>
            </a:r>
            <a:r>
              <a:rPr lang="zh-TW" altLang="en-US" baseline="-25000" dirty="0">
                <a:latin typeface="Times New Roman" panose="02020603050405020304" pitchFamily="18" charset="0"/>
                <a:cs typeface="Times New Roman" panose="02020603050405020304" pitchFamily="18" charset="0"/>
              </a:rPr>
              <a:t> </a:t>
            </a:r>
            <a:endParaRPr lang="en-US" altLang="zh-TW" baseline="-25000" dirty="0">
              <a:latin typeface="Times New Roman" panose="02020603050405020304" pitchFamily="18" charset="0"/>
              <a:cs typeface="Times New Roman" panose="02020603050405020304" pitchFamily="18" charset="0"/>
            </a:endParaRPr>
          </a:p>
        </p:txBody>
      </p:sp>
      <p:sp>
        <p:nvSpPr>
          <p:cNvPr id="4" name="投影片編號版面配置區 3">
            <a:extLst>
              <a:ext uri="{FF2B5EF4-FFF2-40B4-BE49-F238E27FC236}">
                <a16:creationId xmlns:a16="http://schemas.microsoft.com/office/drawing/2014/main" id="{99D4FB6F-151C-1014-ED63-CBDB105BD1DF}"/>
              </a:ext>
            </a:extLst>
          </p:cNvPr>
          <p:cNvSpPr>
            <a:spLocks noGrp="1"/>
          </p:cNvSpPr>
          <p:nvPr>
            <p:ph type="sldNum" sz="quarter" idx="12"/>
          </p:nvPr>
        </p:nvSpPr>
        <p:spPr/>
        <p:txBody>
          <a:bodyPr/>
          <a:lstStyle/>
          <a:p>
            <a:fld id="{C497B8E6-CB28-4350-9E62-3F3C29E41FED}" type="slidenum">
              <a:rPr lang="zh-TW" altLang="en-US" smtClean="0"/>
              <a:t>24</a:t>
            </a:fld>
            <a:endParaRPr lang="zh-TW" altLang="en-US"/>
          </a:p>
        </p:txBody>
      </p:sp>
      <p:graphicFrame>
        <p:nvGraphicFramePr>
          <p:cNvPr id="5" name="表格 4">
            <a:extLst>
              <a:ext uri="{FF2B5EF4-FFF2-40B4-BE49-F238E27FC236}">
                <a16:creationId xmlns:a16="http://schemas.microsoft.com/office/drawing/2014/main" id="{445D1D1D-CDAA-B842-230F-83815B644792}"/>
              </a:ext>
            </a:extLst>
          </p:cNvPr>
          <p:cNvGraphicFramePr>
            <a:graphicFrameLocks noGrp="1"/>
          </p:cNvGraphicFramePr>
          <p:nvPr>
            <p:extLst>
              <p:ext uri="{D42A27DB-BD31-4B8C-83A1-F6EECF244321}">
                <p14:modId xmlns:p14="http://schemas.microsoft.com/office/powerpoint/2010/main" val="2924495418"/>
              </p:ext>
            </p:extLst>
          </p:nvPr>
        </p:nvGraphicFramePr>
        <p:xfrm>
          <a:off x="838199" y="2174064"/>
          <a:ext cx="10687257" cy="2509872"/>
        </p:xfrm>
        <a:graphic>
          <a:graphicData uri="http://schemas.openxmlformats.org/drawingml/2006/table">
            <a:tbl>
              <a:tblPr>
                <a:tableStyleId>{5C22544A-7EE6-4342-B048-85BDC9FD1C3A}</a:tableStyleId>
              </a:tblPr>
              <a:tblGrid>
                <a:gridCol w="1187473">
                  <a:extLst>
                    <a:ext uri="{9D8B030D-6E8A-4147-A177-3AD203B41FA5}">
                      <a16:colId xmlns:a16="http://schemas.microsoft.com/office/drawing/2014/main" val="212363364"/>
                    </a:ext>
                  </a:extLst>
                </a:gridCol>
                <a:gridCol w="1187473">
                  <a:extLst>
                    <a:ext uri="{9D8B030D-6E8A-4147-A177-3AD203B41FA5}">
                      <a16:colId xmlns:a16="http://schemas.microsoft.com/office/drawing/2014/main" val="3318572726"/>
                    </a:ext>
                  </a:extLst>
                </a:gridCol>
                <a:gridCol w="1187473">
                  <a:extLst>
                    <a:ext uri="{9D8B030D-6E8A-4147-A177-3AD203B41FA5}">
                      <a16:colId xmlns:a16="http://schemas.microsoft.com/office/drawing/2014/main" val="3940052262"/>
                    </a:ext>
                  </a:extLst>
                </a:gridCol>
                <a:gridCol w="1187473">
                  <a:extLst>
                    <a:ext uri="{9D8B030D-6E8A-4147-A177-3AD203B41FA5}">
                      <a16:colId xmlns:a16="http://schemas.microsoft.com/office/drawing/2014/main" val="3783851295"/>
                    </a:ext>
                  </a:extLst>
                </a:gridCol>
                <a:gridCol w="1187473">
                  <a:extLst>
                    <a:ext uri="{9D8B030D-6E8A-4147-A177-3AD203B41FA5}">
                      <a16:colId xmlns:a16="http://schemas.microsoft.com/office/drawing/2014/main" val="1588912109"/>
                    </a:ext>
                  </a:extLst>
                </a:gridCol>
                <a:gridCol w="1187473">
                  <a:extLst>
                    <a:ext uri="{9D8B030D-6E8A-4147-A177-3AD203B41FA5}">
                      <a16:colId xmlns:a16="http://schemas.microsoft.com/office/drawing/2014/main" val="1562097685"/>
                    </a:ext>
                  </a:extLst>
                </a:gridCol>
                <a:gridCol w="1187473">
                  <a:extLst>
                    <a:ext uri="{9D8B030D-6E8A-4147-A177-3AD203B41FA5}">
                      <a16:colId xmlns:a16="http://schemas.microsoft.com/office/drawing/2014/main" val="2753875896"/>
                    </a:ext>
                  </a:extLst>
                </a:gridCol>
                <a:gridCol w="1187473">
                  <a:extLst>
                    <a:ext uri="{9D8B030D-6E8A-4147-A177-3AD203B41FA5}">
                      <a16:colId xmlns:a16="http://schemas.microsoft.com/office/drawing/2014/main" val="2300333862"/>
                    </a:ext>
                  </a:extLst>
                </a:gridCol>
                <a:gridCol w="1187473">
                  <a:extLst>
                    <a:ext uri="{9D8B030D-6E8A-4147-A177-3AD203B41FA5}">
                      <a16:colId xmlns:a16="http://schemas.microsoft.com/office/drawing/2014/main" val="241560143"/>
                    </a:ext>
                  </a:extLst>
                </a:gridCol>
              </a:tblGrid>
              <a:tr h="627468">
                <a:tc>
                  <a:txBody>
                    <a:bodyPr/>
                    <a:lstStyle/>
                    <a:p>
                      <a:pPr algn="ctr"/>
                      <a:endParaRPr lang="zh-TW" altLang="en-US" dirty="0">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3</a:t>
                      </a: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1061418813"/>
                  </a:ext>
                </a:extLst>
              </a:tr>
              <a:tr h="627468">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4</a:t>
                      </a: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5</a:t>
                      </a: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2475208377"/>
                  </a:ext>
                </a:extLst>
              </a:tr>
              <a:tr h="627468">
                <a:tc>
                  <a:txBody>
                    <a:bodyPr/>
                    <a:lstStyle/>
                    <a:p>
                      <a:pPr algn="ctr"/>
                      <a:r>
                        <a:rPr lang="en-US" altLang="zh-TW" dirty="0">
                          <a:latin typeface="Times New Roman" panose="02020603050405020304" pitchFamily="18" charset="0"/>
                          <a:cs typeface="Times New Roman" panose="02020603050405020304" pitchFamily="18" charset="0"/>
                        </a:rPr>
                        <a:t>2</a:t>
                      </a:r>
                      <a:endParaRPr lang="zh-TW" altLang="en-US" dirty="0">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6</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7</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8</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9</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10</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11</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rgbClr val="FF0000"/>
                          </a:solidFill>
                          <a:latin typeface="Times New Roman" panose="02020603050405020304" pitchFamily="18" charset="0"/>
                          <a:cs typeface="Times New Roman" panose="02020603050405020304" pitchFamily="18" charset="0"/>
                        </a:rPr>
                        <a:t>12</a:t>
                      </a: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86105984"/>
                  </a:ext>
                </a:extLst>
              </a:tr>
              <a:tr h="627468">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1</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2</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3</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4</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5</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6</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7</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8</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9</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173707703"/>
                  </a:ext>
                </a:extLst>
              </a:tr>
            </a:tbl>
          </a:graphicData>
        </a:graphic>
      </p:graphicFrame>
    </p:spTree>
    <p:extLst>
      <p:ext uri="{BB962C8B-B14F-4D97-AF65-F5344CB8AC3E}">
        <p14:creationId xmlns:p14="http://schemas.microsoft.com/office/powerpoint/2010/main" val="33790401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34FED0-F22E-03E0-ED41-66EDD302EA82}"/>
            </a:ext>
          </a:extLst>
        </p:cNvPr>
        <p:cNvGrpSpPr/>
        <p:nvPr/>
      </p:nvGrpSpPr>
      <p:grpSpPr>
        <a:xfrm>
          <a:off x="0" y="0"/>
          <a:ext cx="0" cy="0"/>
          <a:chOff x="0" y="0"/>
          <a:chExt cx="0" cy="0"/>
        </a:xfrm>
      </p:grpSpPr>
      <p:sp>
        <p:nvSpPr>
          <p:cNvPr id="3" name="內容版面配置區 2">
            <a:extLst>
              <a:ext uri="{FF2B5EF4-FFF2-40B4-BE49-F238E27FC236}">
                <a16:creationId xmlns:a16="http://schemas.microsoft.com/office/drawing/2014/main" id="{16408826-F2CE-257C-5B7B-AC62A86B4C6A}"/>
              </a:ext>
            </a:extLst>
          </p:cNvPr>
          <p:cNvSpPr>
            <a:spLocks noGrp="1"/>
          </p:cNvSpPr>
          <p:nvPr>
            <p:ph idx="1"/>
          </p:nvPr>
        </p:nvSpPr>
        <p:spPr>
          <a:xfrm>
            <a:off x="838200" y="582804"/>
            <a:ext cx="10515600" cy="5594159"/>
          </a:xfrm>
        </p:spPr>
        <p:txBody>
          <a:bodyPr/>
          <a:lstStyle/>
          <a:p>
            <a:pPr marL="0" indent="0">
              <a:buNone/>
            </a:pPr>
            <a:r>
              <a:rPr lang="el-GR" altLang="zh-TW" dirty="0">
                <a:latin typeface="Times New Roman" panose="02020603050405020304" pitchFamily="18" charset="0"/>
                <a:cs typeface="Times New Roman" panose="02020603050405020304" pitchFamily="18" charset="0"/>
              </a:rPr>
              <a:t>γ</a:t>
            </a:r>
            <a:r>
              <a:rPr lang="en-US" altLang="zh-TW" dirty="0">
                <a:latin typeface="Times New Roman" panose="02020603050405020304" pitchFamily="18" charset="0"/>
                <a:cs typeface="Times New Roman" panose="02020603050405020304" pitchFamily="18" charset="0"/>
              </a:rPr>
              <a:t> = &lt; 2,</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6,</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4,</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7,</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5,</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8,</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9,</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3,</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10,</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11,</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12,</a:t>
            </a:r>
            <a:r>
              <a:rPr lang="zh-TW" altLang="en-US" dirty="0">
                <a:latin typeface="Times New Roman" panose="02020603050405020304" pitchFamily="18" charset="0"/>
                <a:cs typeface="Times New Roman" panose="02020603050405020304" pitchFamily="18" charset="0"/>
              </a:rPr>
              <a:t> </a:t>
            </a:r>
            <a:r>
              <a:rPr lang="en-US" altLang="zh-TW" dirty="0">
                <a:solidFill>
                  <a:srgbClr val="FF0000"/>
                </a:solidFill>
                <a:latin typeface="Times New Roman" panose="02020603050405020304" pitchFamily="18" charset="0"/>
                <a:cs typeface="Times New Roman" panose="02020603050405020304" pitchFamily="18" charset="0"/>
              </a:rPr>
              <a:t>13</a:t>
            </a:r>
            <a:r>
              <a:rPr lang="en-US" altLang="zh-TW" dirty="0">
                <a:latin typeface="Times New Roman" panose="02020603050405020304" pitchFamily="18" charset="0"/>
                <a:cs typeface="Times New Roman" panose="02020603050405020304" pitchFamily="18" charset="0"/>
              </a:rPr>
              <a:t>,</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14,</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17&gt;</a:t>
            </a:r>
          </a:p>
          <a:p>
            <a:pPr marL="0" indent="0">
              <a:buNone/>
            </a:pPr>
            <a:r>
              <a:rPr lang="en-US" altLang="zh-TW"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1</a:t>
            </a:r>
            <a:r>
              <a:rPr lang="en-US" altLang="zh-TW" dirty="0">
                <a:latin typeface="Times New Roman" panose="02020603050405020304" pitchFamily="18" charset="0"/>
                <a:cs typeface="Times New Roman" panose="02020603050405020304" pitchFamily="18" charset="0"/>
              </a:rPr>
              <a:t> to p</a:t>
            </a:r>
            <a:r>
              <a:rPr lang="en-US" altLang="zh-TW" baseline="-25000" dirty="0">
                <a:latin typeface="Times New Roman" panose="02020603050405020304" pitchFamily="18" charset="0"/>
                <a:cs typeface="Times New Roman" panose="02020603050405020304" pitchFamily="18" charset="0"/>
              </a:rPr>
              <a:t>1+2s</a:t>
            </a:r>
            <a:r>
              <a:rPr lang="zh-TW" altLang="en-US" baseline="-25000"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9</a:t>
            </a:r>
            <a:r>
              <a:rPr lang="zh-TW" altLang="en-US" baseline="-25000" dirty="0">
                <a:latin typeface="Times New Roman" panose="02020603050405020304" pitchFamily="18" charset="0"/>
                <a:cs typeface="Times New Roman" panose="02020603050405020304" pitchFamily="18" charset="0"/>
              </a:rPr>
              <a:t> </a:t>
            </a:r>
            <a:endParaRPr lang="en-US" altLang="zh-TW" baseline="-25000" dirty="0">
              <a:latin typeface="Times New Roman" panose="02020603050405020304" pitchFamily="18" charset="0"/>
              <a:cs typeface="Times New Roman" panose="02020603050405020304" pitchFamily="18" charset="0"/>
            </a:endParaRPr>
          </a:p>
        </p:txBody>
      </p:sp>
      <p:sp>
        <p:nvSpPr>
          <p:cNvPr id="4" name="投影片編號版面配置區 3">
            <a:extLst>
              <a:ext uri="{FF2B5EF4-FFF2-40B4-BE49-F238E27FC236}">
                <a16:creationId xmlns:a16="http://schemas.microsoft.com/office/drawing/2014/main" id="{E8D2EC88-7FE2-6F49-114C-71BD20857355}"/>
              </a:ext>
            </a:extLst>
          </p:cNvPr>
          <p:cNvSpPr>
            <a:spLocks noGrp="1"/>
          </p:cNvSpPr>
          <p:nvPr>
            <p:ph type="sldNum" sz="quarter" idx="12"/>
          </p:nvPr>
        </p:nvSpPr>
        <p:spPr/>
        <p:txBody>
          <a:bodyPr/>
          <a:lstStyle/>
          <a:p>
            <a:fld id="{C497B8E6-CB28-4350-9E62-3F3C29E41FED}" type="slidenum">
              <a:rPr lang="zh-TW" altLang="en-US" smtClean="0"/>
              <a:t>25</a:t>
            </a:fld>
            <a:endParaRPr lang="zh-TW" altLang="en-US"/>
          </a:p>
        </p:txBody>
      </p:sp>
      <p:graphicFrame>
        <p:nvGraphicFramePr>
          <p:cNvPr id="5" name="表格 4">
            <a:extLst>
              <a:ext uri="{FF2B5EF4-FFF2-40B4-BE49-F238E27FC236}">
                <a16:creationId xmlns:a16="http://schemas.microsoft.com/office/drawing/2014/main" id="{620D7762-E8BC-B6F5-B964-6635AE52C8ED}"/>
              </a:ext>
            </a:extLst>
          </p:cNvPr>
          <p:cNvGraphicFramePr>
            <a:graphicFrameLocks noGrp="1"/>
          </p:cNvGraphicFramePr>
          <p:nvPr>
            <p:extLst>
              <p:ext uri="{D42A27DB-BD31-4B8C-83A1-F6EECF244321}">
                <p14:modId xmlns:p14="http://schemas.microsoft.com/office/powerpoint/2010/main" val="1785040486"/>
              </p:ext>
            </p:extLst>
          </p:nvPr>
        </p:nvGraphicFramePr>
        <p:xfrm>
          <a:off x="838199" y="2174064"/>
          <a:ext cx="10687257" cy="2509872"/>
        </p:xfrm>
        <a:graphic>
          <a:graphicData uri="http://schemas.openxmlformats.org/drawingml/2006/table">
            <a:tbl>
              <a:tblPr>
                <a:tableStyleId>{5C22544A-7EE6-4342-B048-85BDC9FD1C3A}</a:tableStyleId>
              </a:tblPr>
              <a:tblGrid>
                <a:gridCol w="1187473">
                  <a:extLst>
                    <a:ext uri="{9D8B030D-6E8A-4147-A177-3AD203B41FA5}">
                      <a16:colId xmlns:a16="http://schemas.microsoft.com/office/drawing/2014/main" val="212363364"/>
                    </a:ext>
                  </a:extLst>
                </a:gridCol>
                <a:gridCol w="1187473">
                  <a:extLst>
                    <a:ext uri="{9D8B030D-6E8A-4147-A177-3AD203B41FA5}">
                      <a16:colId xmlns:a16="http://schemas.microsoft.com/office/drawing/2014/main" val="3318572726"/>
                    </a:ext>
                  </a:extLst>
                </a:gridCol>
                <a:gridCol w="1187473">
                  <a:extLst>
                    <a:ext uri="{9D8B030D-6E8A-4147-A177-3AD203B41FA5}">
                      <a16:colId xmlns:a16="http://schemas.microsoft.com/office/drawing/2014/main" val="3940052262"/>
                    </a:ext>
                  </a:extLst>
                </a:gridCol>
                <a:gridCol w="1187473">
                  <a:extLst>
                    <a:ext uri="{9D8B030D-6E8A-4147-A177-3AD203B41FA5}">
                      <a16:colId xmlns:a16="http://schemas.microsoft.com/office/drawing/2014/main" val="3783851295"/>
                    </a:ext>
                  </a:extLst>
                </a:gridCol>
                <a:gridCol w="1187473">
                  <a:extLst>
                    <a:ext uri="{9D8B030D-6E8A-4147-A177-3AD203B41FA5}">
                      <a16:colId xmlns:a16="http://schemas.microsoft.com/office/drawing/2014/main" val="1588912109"/>
                    </a:ext>
                  </a:extLst>
                </a:gridCol>
                <a:gridCol w="1187473">
                  <a:extLst>
                    <a:ext uri="{9D8B030D-6E8A-4147-A177-3AD203B41FA5}">
                      <a16:colId xmlns:a16="http://schemas.microsoft.com/office/drawing/2014/main" val="1562097685"/>
                    </a:ext>
                  </a:extLst>
                </a:gridCol>
                <a:gridCol w="1187473">
                  <a:extLst>
                    <a:ext uri="{9D8B030D-6E8A-4147-A177-3AD203B41FA5}">
                      <a16:colId xmlns:a16="http://schemas.microsoft.com/office/drawing/2014/main" val="2753875896"/>
                    </a:ext>
                  </a:extLst>
                </a:gridCol>
                <a:gridCol w="1187473">
                  <a:extLst>
                    <a:ext uri="{9D8B030D-6E8A-4147-A177-3AD203B41FA5}">
                      <a16:colId xmlns:a16="http://schemas.microsoft.com/office/drawing/2014/main" val="2300333862"/>
                    </a:ext>
                  </a:extLst>
                </a:gridCol>
                <a:gridCol w="1187473">
                  <a:extLst>
                    <a:ext uri="{9D8B030D-6E8A-4147-A177-3AD203B41FA5}">
                      <a16:colId xmlns:a16="http://schemas.microsoft.com/office/drawing/2014/main" val="241560143"/>
                    </a:ext>
                  </a:extLst>
                </a:gridCol>
              </a:tblGrid>
              <a:tr h="627468">
                <a:tc>
                  <a:txBody>
                    <a:bodyPr/>
                    <a:lstStyle/>
                    <a:p>
                      <a:pPr algn="ctr"/>
                      <a:endParaRPr lang="zh-TW" altLang="en-US" dirty="0">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3</a:t>
                      </a: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1061418813"/>
                  </a:ext>
                </a:extLst>
              </a:tr>
              <a:tr h="627468">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4</a:t>
                      </a: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5</a:t>
                      </a: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2475208377"/>
                  </a:ext>
                </a:extLst>
              </a:tr>
              <a:tr h="627468">
                <a:tc>
                  <a:txBody>
                    <a:bodyPr/>
                    <a:lstStyle/>
                    <a:p>
                      <a:pPr algn="ctr"/>
                      <a:r>
                        <a:rPr lang="en-US" altLang="zh-TW" dirty="0">
                          <a:latin typeface="Times New Roman" panose="02020603050405020304" pitchFamily="18" charset="0"/>
                          <a:cs typeface="Times New Roman" panose="02020603050405020304" pitchFamily="18" charset="0"/>
                        </a:rPr>
                        <a:t>2</a:t>
                      </a:r>
                      <a:endParaRPr lang="zh-TW" altLang="en-US" dirty="0">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6</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7</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8</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9</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10</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11</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12</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rgbClr val="FF0000"/>
                          </a:solidFill>
                          <a:latin typeface="Times New Roman" panose="02020603050405020304" pitchFamily="18" charset="0"/>
                          <a:cs typeface="Times New Roman" panose="02020603050405020304" pitchFamily="18" charset="0"/>
                        </a:rPr>
                        <a:t>13</a:t>
                      </a: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86105984"/>
                  </a:ext>
                </a:extLst>
              </a:tr>
              <a:tr h="627468">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1</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2</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3</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4</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5</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6</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7</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8</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9</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173707703"/>
                  </a:ext>
                </a:extLst>
              </a:tr>
            </a:tbl>
          </a:graphicData>
        </a:graphic>
      </p:graphicFrame>
    </p:spTree>
    <p:extLst>
      <p:ext uri="{BB962C8B-B14F-4D97-AF65-F5344CB8AC3E}">
        <p14:creationId xmlns:p14="http://schemas.microsoft.com/office/powerpoint/2010/main" val="10872071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7237D6-E892-CA08-1259-F7220B1265C0}"/>
            </a:ext>
          </a:extLst>
        </p:cNvPr>
        <p:cNvGrpSpPr/>
        <p:nvPr/>
      </p:nvGrpSpPr>
      <p:grpSpPr>
        <a:xfrm>
          <a:off x="0" y="0"/>
          <a:ext cx="0" cy="0"/>
          <a:chOff x="0" y="0"/>
          <a:chExt cx="0" cy="0"/>
        </a:xfrm>
      </p:grpSpPr>
      <p:sp>
        <p:nvSpPr>
          <p:cNvPr id="3" name="內容版面配置區 2">
            <a:extLst>
              <a:ext uri="{FF2B5EF4-FFF2-40B4-BE49-F238E27FC236}">
                <a16:creationId xmlns:a16="http://schemas.microsoft.com/office/drawing/2014/main" id="{98916B69-C9A0-A15C-00F9-13870449C81F}"/>
              </a:ext>
            </a:extLst>
          </p:cNvPr>
          <p:cNvSpPr>
            <a:spLocks noGrp="1"/>
          </p:cNvSpPr>
          <p:nvPr>
            <p:ph idx="1"/>
          </p:nvPr>
        </p:nvSpPr>
        <p:spPr>
          <a:xfrm>
            <a:off x="838200" y="582804"/>
            <a:ext cx="10515600" cy="5594159"/>
          </a:xfrm>
        </p:spPr>
        <p:txBody>
          <a:bodyPr/>
          <a:lstStyle/>
          <a:p>
            <a:pPr marL="0" indent="0">
              <a:buNone/>
            </a:pPr>
            <a:r>
              <a:rPr lang="el-GR" altLang="zh-TW" dirty="0">
                <a:latin typeface="Times New Roman" panose="02020603050405020304" pitchFamily="18" charset="0"/>
                <a:cs typeface="Times New Roman" panose="02020603050405020304" pitchFamily="18" charset="0"/>
              </a:rPr>
              <a:t>γ</a:t>
            </a:r>
            <a:r>
              <a:rPr lang="en-US" altLang="zh-TW" dirty="0">
                <a:latin typeface="Times New Roman" panose="02020603050405020304" pitchFamily="18" charset="0"/>
                <a:cs typeface="Times New Roman" panose="02020603050405020304" pitchFamily="18" charset="0"/>
              </a:rPr>
              <a:t> = &lt; 2,</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6,</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4,</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7,</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5,</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8,</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9,</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3,</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10,</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11,</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12,</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13,</a:t>
            </a:r>
            <a:r>
              <a:rPr lang="zh-TW" altLang="en-US" dirty="0">
                <a:latin typeface="Times New Roman" panose="02020603050405020304" pitchFamily="18" charset="0"/>
                <a:cs typeface="Times New Roman" panose="02020603050405020304" pitchFamily="18" charset="0"/>
              </a:rPr>
              <a:t> </a:t>
            </a:r>
            <a:r>
              <a:rPr lang="en-US" altLang="zh-TW" dirty="0">
                <a:solidFill>
                  <a:srgbClr val="FF0000"/>
                </a:solidFill>
                <a:latin typeface="Times New Roman" panose="02020603050405020304" pitchFamily="18" charset="0"/>
                <a:cs typeface="Times New Roman" panose="02020603050405020304" pitchFamily="18" charset="0"/>
              </a:rPr>
              <a:t>14</a:t>
            </a:r>
            <a:r>
              <a:rPr lang="en-US" altLang="zh-TW" dirty="0">
                <a:latin typeface="Times New Roman" panose="02020603050405020304" pitchFamily="18" charset="0"/>
                <a:cs typeface="Times New Roman" panose="02020603050405020304" pitchFamily="18" charset="0"/>
              </a:rPr>
              <a:t>,</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17&gt;</a:t>
            </a:r>
          </a:p>
          <a:p>
            <a:pPr marL="0" indent="0">
              <a:buNone/>
            </a:pPr>
            <a:r>
              <a:rPr lang="en-US" altLang="zh-TW"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1</a:t>
            </a:r>
            <a:r>
              <a:rPr lang="en-US" altLang="zh-TW" dirty="0">
                <a:latin typeface="Times New Roman" panose="02020603050405020304" pitchFamily="18" charset="0"/>
                <a:cs typeface="Times New Roman" panose="02020603050405020304" pitchFamily="18" charset="0"/>
              </a:rPr>
              <a:t> to p</a:t>
            </a:r>
            <a:r>
              <a:rPr lang="en-US" altLang="zh-TW" baseline="-25000" dirty="0">
                <a:latin typeface="Times New Roman" panose="02020603050405020304" pitchFamily="18" charset="0"/>
                <a:cs typeface="Times New Roman" panose="02020603050405020304" pitchFamily="18" charset="0"/>
              </a:rPr>
              <a:t>1+2s</a:t>
            </a:r>
            <a:r>
              <a:rPr lang="zh-TW" altLang="en-US" baseline="-25000"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9</a:t>
            </a:r>
            <a:r>
              <a:rPr lang="zh-TW" altLang="en-US" baseline="-25000" dirty="0">
                <a:latin typeface="Times New Roman" panose="02020603050405020304" pitchFamily="18" charset="0"/>
                <a:cs typeface="Times New Roman" panose="02020603050405020304" pitchFamily="18" charset="0"/>
              </a:rPr>
              <a:t> </a:t>
            </a:r>
            <a:endParaRPr lang="en-US" altLang="zh-TW" baseline="-25000" dirty="0">
              <a:latin typeface="Times New Roman" panose="02020603050405020304" pitchFamily="18" charset="0"/>
              <a:cs typeface="Times New Roman" panose="02020603050405020304" pitchFamily="18" charset="0"/>
            </a:endParaRPr>
          </a:p>
          <a:p>
            <a:pPr marL="0" indent="0">
              <a:buNone/>
            </a:pPr>
            <a:r>
              <a:rPr lang="en-US" altLang="zh-TW" dirty="0">
                <a:latin typeface="Times New Roman" panose="02020603050405020304" pitchFamily="18" charset="0"/>
                <a:cs typeface="Times New Roman" panose="02020603050405020304" pitchFamily="18" charset="0"/>
              </a:rPr>
              <a:t>14 and 17 will increase pile so but it’s will over p9,so it wont increase</a:t>
            </a:r>
          </a:p>
        </p:txBody>
      </p:sp>
      <p:sp>
        <p:nvSpPr>
          <p:cNvPr id="4" name="投影片編號版面配置區 3">
            <a:extLst>
              <a:ext uri="{FF2B5EF4-FFF2-40B4-BE49-F238E27FC236}">
                <a16:creationId xmlns:a16="http://schemas.microsoft.com/office/drawing/2014/main" id="{F9A1F908-D72E-5AFE-59B0-FE29186433BF}"/>
              </a:ext>
            </a:extLst>
          </p:cNvPr>
          <p:cNvSpPr>
            <a:spLocks noGrp="1"/>
          </p:cNvSpPr>
          <p:nvPr>
            <p:ph type="sldNum" sz="quarter" idx="12"/>
          </p:nvPr>
        </p:nvSpPr>
        <p:spPr/>
        <p:txBody>
          <a:bodyPr/>
          <a:lstStyle/>
          <a:p>
            <a:fld id="{C497B8E6-CB28-4350-9E62-3F3C29E41FED}" type="slidenum">
              <a:rPr lang="zh-TW" altLang="en-US" smtClean="0"/>
              <a:t>26</a:t>
            </a:fld>
            <a:endParaRPr lang="zh-TW" altLang="en-US"/>
          </a:p>
        </p:txBody>
      </p:sp>
      <p:graphicFrame>
        <p:nvGraphicFramePr>
          <p:cNvPr id="5" name="表格 4">
            <a:extLst>
              <a:ext uri="{FF2B5EF4-FFF2-40B4-BE49-F238E27FC236}">
                <a16:creationId xmlns:a16="http://schemas.microsoft.com/office/drawing/2014/main" id="{E676D1D3-313A-40F5-F1B8-36C68B3EC2BD}"/>
              </a:ext>
            </a:extLst>
          </p:cNvPr>
          <p:cNvGraphicFramePr>
            <a:graphicFrameLocks noGrp="1"/>
          </p:cNvGraphicFramePr>
          <p:nvPr>
            <p:extLst>
              <p:ext uri="{D42A27DB-BD31-4B8C-83A1-F6EECF244321}">
                <p14:modId xmlns:p14="http://schemas.microsoft.com/office/powerpoint/2010/main" val="3466060789"/>
              </p:ext>
            </p:extLst>
          </p:nvPr>
        </p:nvGraphicFramePr>
        <p:xfrm>
          <a:off x="838199" y="2174064"/>
          <a:ext cx="10687257" cy="2509872"/>
        </p:xfrm>
        <a:graphic>
          <a:graphicData uri="http://schemas.openxmlformats.org/drawingml/2006/table">
            <a:tbl>
              <a:tblPr>
                <a:tableStyleId>{5C22544A-7EE6-4342-B048-85BDC9FD1C3A}</a:tableStyleId>
              </a:tblPr>
              <a:tblGrid>
                <a:gridCol w="1187473">
                  <a:extLst>
                    <a:ext uri="{9D8B030D-6E8A-4147-A177-3AD203B41FA5}">
                      <a16:colId xmlns:a16="http://schemas.microsoft.com/office/drawing/2014/main" val="212363364"/>
                    </a:ext>
                  </a:extLst>
                </a:gridCol>
                <a:gridCol w="1187473">
                  <a:extLst>
                    <a:ext uri="{9D8B030D-6E8A-4147-A177-3AD203B41FA5}">
                      <a16:colId xmlns:a16="http://schemas.microsoft.com/office/drawing/2014/main" val="3318572726"/>
                    </a:ext>
                  </a:extLst>
                </a:gridCol>
                <a:gridCol w="1187473">
                  <a:extLst>
                    <a:ext uri="{9D8B030D-6E8A-4147-A177-3AD203B41FA5}">
                      <a16:colId xmlns:a16="http://schemas.microsoft.com/office/drawing/2014/main" val="3940052262"/>
                    </a:ext>
                  </a:extLst>
                </a:gridCol>
                <a:gridCol w="1187473">
                  <a:extLst>
                    <a:ext uri="{9D8B030D-6E8A-4147-A177-3AD203B41FA5}">
                      <a16:colId xmlns:a16="http://schemas.microsoft.com/office/drawing/2014/main" val="3783851295"/>
                    </a:ext>
                  </a:extLst>
                </a:gridCol>
                <a:gridCol w="1187473">
                  <a:extLst>
                    <a:ext uri="{9D8B030D-6E8A-4147-A177-3AD203B41FA5}">
                      <a16:colId xmlns:a16="http://schemas.microsoft.com/office/drawing/2014/main" val="1588912109"/>
                    </a:ext>
                  </a:extLst>
                </a:gridCol>
                <a:gridCol w="1187473">
                  <a:extLst>
                    <a:ext uri="{9D8B030D-6E8A-4147-A177-3AD203B41FA5}">
                      <a16:colId xmlns:a16="http://schemas.microsoft.com/office/drawing/2014/main" val="1562097685"/>
                    </a:ext>
                  </a:extLst>
                </a:gridCol>
                <a:gridCol w="1187473">
                  <a:extLst>
                    <a:ext uri="{9D8B030D-6E8A-4147-A177-3AD203B41FA5}">
                      <a16:colId xmlns:a16="http://schemas.microsoft.com/office/drawing/2014/main" val="2753875896"/>
                    </a:ext>
                  </a:extLst>
                </a:gridCol>
                <a:gridCol w="1187473">
                  <a:extLst>
                    <a:ext uri="{9D8B030D-6E8A-4147-A177-3AD203B41FA5}">
                      <a16:colId xmlns:a16="http://schemas.microsoft.com/office/drawing/2014/main" val="2300333862"/>
                    </a:ext>
                  </a:extLst>
                </a:gridCol>
                <a:gridCol w="1187473">
                  <a:extLst>
                    <a:ext uri="{9D8B030D-6E8A-4147-A177-3AD203B41FA5}">
                      <a16:colId xmlns:a16="http://schemas.microsoft.com/office/drawing/2014/main" val="241560143"/>
                    </a:ext>
                  </a:extLst>
                </a:gridCol>
              </a:tblGrid>
              <a:tr h="627468">
                <a:tc>
                  <a:txBody>
                    <a:bodyPr/>
                    <a:lstStyle/>
                    <a:p>
                      <a:pPr algn="ctr"/>
                      <a:endParaRPr lang="zh-TW" altLang="en-US" dirty="0">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3</a:t>
                      </a: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1061418813"/>
                  </a:ext>
                </a:extLst>
              </a:tr>
              <a:tr h="627468">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4</a:t>
                      </a: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5</a:t>
                      </a: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2475208377"/>
                  </a:ext>
                </a:extLst>
              </a:tr>
              <a:tr h="627468">
                <a:tc>
                  <a:txBody>
                    <a:bodyPr/>
                    <a:lstStyle/>
                    <a:p>
                      <a:pPr algn="ctr"/>
                      <a:r>
                        <a:rPr lang="en-US" altLang="zh-TW" dirty="0">
                          <a:latin typeface="Times New Roman" panose="02020603050405020304" pitchFamily="18" charset="0"/>
                          <a:cs typeface="Times New Roman" panose="02020603050405020304" pitchFamily="18" charset="0"/>
                        </a:rPr>
                        <a:t>2</a:t>
                      </a:r>
                      <a:endParaRPr lang="zh-TW" altLang="en-US" dirty="0">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6</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7</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8</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9</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10</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11</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12</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13</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86105984"/>
                  </a:ext>
                </a:extLst>
              </a:tr>
              <a:tr h="627468">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1</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2</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3</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4</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5</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6</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7</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8</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9</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173707703"/>
                  </a:ext>
                </a:extLst>
              </a:tr>
            </a:tbl>
          </a:graphicData>
        </a:graphic>
      </p:graphicFrame>
    </p:spTree>
    <p:extLst>
      <p:ext uri="{BB962C8B-B14F-4D97-AF65-F5344CB8AC3E}">
        <p14:creationId xmlns:p14="http://schemas.microsoft.com/office/powerpoint/2010/main" val="28770667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3B297C-FF8C-190A-457C-84CB5DAFCA8E}"/>
            </a:ext>
          </a:extLst>
        </p:cNvPr>
        <p:cNvGrpSpPr/>
        <p:nvPr/>
      </p:nvGrpSpPr>
      <p:grpSpPr>
        <a:xfrm>
          <a:off x="0" y="0"/>
          <a:ext cx="0" cy="0"/>
          <a:chOff x="0" y="0"/>
          <a:chExt cx="0" cy="0"/>
        </a:xfrm>
      </p:grpSpPr>
      <p:sp>
        <p:nvSpPr>
          <p:cNvPr id="3" name="內容版面配置區 2">
            <a:extLst>
              <a:ext uri="{FF2B5EF4-FFF2-40B4-BE49-F238E27FC236}">
                <a16:creationId xmlns:a16="http://schemas.microsoft.com/office/drawing/2014/main" id="{9715E5BD-86EE-53B6-7A8F-A7EBB3971BEB}"/>
              </a:ext>
            </a:extLst>
          </p:cNvPr>
          <p:cNvSpPr>
            <a:spLocks noGrp="1"/>
          </p:cNvSpPr>
          <p:nvPr>
            <p:ph idx="1"/>
          </p:nvPr>
        </p:nvSpPr>
        <p:spPr>
          <a:xfrm>
            <a:off x="838200" y="582804"/>
            <a:ext cx="10515600" cy="5594159"/>
          </a:xfrm>
        </p:spPr>
        <p:txBody>
          <a:bodyPr/>
          <a:lstStyle/>
          <a:p>
            <a:pPr marL="0" indent="0">
              <a:buNone/>
            </a:pPr>
            <a:r>
              <a:rPr lang="el-GR" altLang="zh-TW" dirty="0">
                <a:latin typeface="Times New Roman" panose="02020603050405020304" pitchFamily="18" charset="0"/>
                <a:cs typeface="Times New Roman" panose="02020603050405020304" pitchFamily="18" charset="0"/>
              </a:rPr>
              <a:t>γ</a:t>
            </a:r>
            <a:r>
              <a:rPr lang="en-US" altLang="zh-TW" dirty="0">
                <a:latin typeface="Times New Roman" panose="02020603050405020304" pitchFamily="18" charset="0"/>
                <a:cs typeface="Times New Roman" panose="02020603050405020304" pitchFamily="18" charset="0"/>
              </a:rPr>
              <a:t> = &lt; 2,</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6,</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4,</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7,</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5,</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8,</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9,</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3,</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10,</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11,</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12,</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13,</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14,</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17&gt;</a:t>
            </a:r>
          </a:p>
          <a:p>
            <a:pPr marL="0" indent="0">
              <a:buNone/>
            </a:pPr>
            <a:r>
              <a:rPr lang="en-US" altLang="zh-TW" dirty="0">
                <a:latin typeface="Times New Roman" panose="02020603050405020304" pitchFamily="18" charset="0"/>
                <a:cs typeface="Times New Roman" panose="02020603050405020304" pitchFamily="18" charset="0"/>
              </a:rPr>
              <a:t>Pick next index 1+4+1&lt;= j &lt;= 1+2*4 which index is maximal</a:t>
            </a:r>
          </a:p>
          <a:p>
            <a:pPr marL="0" indent="0">
              <a:buNone/>
            </a:pPr>
            <a:r>
              <a:rPr lang="en-US" altLang="zh-TW" dirty="0">
                <a:latin typeface="Times New Roman" panose="02020603050405020304" pitchFamily="18" charset="0"/>
                <a:cs typeface="Times New Roman" panose="02020603050405020304" pitchFamily="18" charset="0"/>
              </a:rPr>
              <a:t>13</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index is 13</a:t>
            </a:r>
          </a:p>
        </p:txBody>
      </p:sp>
      <p:sp>
        <p:nvSpPr>
          <p:cNvPr id="4" name="投影片編號版面配置區 3">
            <a:extLst>
              <a:ext uri="{FF2B5EF4-FFF2-40B4-BE49-F238E27FC236}">
                <a16:creationId xmlns:a16="http://schemas.microsoft.com/office/drawing/2014/main" id="{D81AFC5D-0147-7617-D72A-80F298A7CBCF}"/>
              </a:ext>
            </a:extLst>
          </p:cNvPr>
          <p:cNvSpPr>
            <a:spLocks noGrp="1"/>
          </p:cNvSpPr>
          <p:nvPr>
            <p:ph type="sldNum" sz="quarter" idx="12"/>
          </p:nvPr>
        </p:nvSpPr>
        <p:spPr/>
        <p:txBody>
          <a:bodyPr/>
          <a:lstStyle/>
          <a:p>
            <a:fld id="{C497B8E6-CB28-4350-9E62-3F3C29E41FED}" type="slidenum">
              <a:rPr lang="zh-TW" altLang="en-US" smtClean="0"/>
              <a:t>27</a:t>
            </a:fld>
            <a:endParaRPr lang="zh-TW" altLang="en-US"/>
          </a:p>
        </p:txBody>
      </p:sp>
      <p:graphicFrame>
        <p:nvGraphicFramePr>
          <p:cNvPr id="5" name="表格 4">
            <a:extLst>
              <a:ext uri="{FF2B5EF4-FFF2-40B4-BE49-F238E27FC236}">
                <a16:creationId xmlns:a16="http://schemas.microsoft.com/office/drawing/2014/main" id="{FB82E5F7-D941-4A99-9400-2DEA5BAEA72A}"/>
              </a:ext>
            </a:extLst>
          </p:cNvPr>
          <p:cNvGraphicFramePr>
            <a:graphicFrameLocks noGrp="1"/>
          </p:cNvGraphicFramePr>
          <p:nvPr>
            <p:extLst>
              <p:ext uri="{D42A27DB-BD31-4B8C-83A1-F6EECF244321}">
                <p14:modId xmlns:p14="http://schemas.microsoft.com/office/powerpoint/2010/main" val="3229574056"/>
              </p:ext>
            </p:extLst>
          </p:nvPr>
        </p:nvGraphicFramePr>
        <p:xfrm>
          <a:off x="838199" y="2174064"/>
          <a:ext cx="10687257" cy="2509872"/>
        </p:xfrm>
        <a:graphic>
          <a:graphicData uri="http://schemas.openxmlformats.org/drawingml/2006/table">
            <a:tbl>
              <a:tblPr>
                <a:tableStyleId>{5C22544A-7EE6-4342-B048-85BDC9FD1C3A}</a:tableStyleId>
              </a:tblPr>
              <a:tblGrid>
                <a:gridCol w="1187473">
                  <a:extLst>
                    <a:ext uri="{9D8B030D-6E8A-4147-A177-3AD203B41FA5}">
                      <a16:colId xmlns:a16="http://schemas.microsoft.com/office/drawing/2014/main" val="212363364"/>
                    </a:ext>
                  </a:extLst>
                </a:gridCol>
                <a:gridCol w="1187473">
                  <a:extLst>
                    <a:ext uri="{9D8B030D-6E8A-4147-A177-3AD203B41FA5}">
                      <a16:colId xmlns:a16="http://schemas.microsoft.com/office/drawing/2014/main" val="3318572726"/>
                    </a:ext>
                  </a:extLst>
                </a:gridCol>
                <a:gridCol w="1187473">
                  <a:extLst>
                    <a:ext uri="{9D8B030D-6E8A-4147-A177-3AD203B41FA5}">
                      <a16:colId xmlns:a16="http://schemas.microsoft.com/office/drawing/2014/main" val="3940052262"/>
                    </a:ext>
                  </a:extLst>
                </a:gridCol>
                <a:gridCol w="1187473">
                  <a:extLst>
                    <a:ext uri="{9D8B030D-6E8A-4147-A177-3AD203B41FA5}">
                      <a16:colId xmlns:a16="http://schemas.microsoft.com/office/drawing/2014/main" val="3783851295"/>
                    </a:ext>
                  </a:extLst>
                </a:gridCol>
                <a:gridCol w="1187473">
                  <a:extLst>
                    <a:ext uri="{9D8B030D-6E8A-4147-A177-3AD203B41FA5}">
                      <a16:colId xmlns:a16="http://schemas.microsoft.com/office/drawing/2014/main" val="1588912109"/>
                    </a:ext>
                  </a:extLst>
                </a:gridCol>
                <a:gridCol w="1187473">
                  <a:extLst>
                    <a:ext uri="{9D8B030D-6E8A-4147-A177-3AD203B41FA5}">
                      <a16:colId xmlns:a16="http://schemas.microsoft.com/office/drawing/2014/main" val="1562097685"/>
                    </a:ext>
                  </a:extLst>
                </a:gridCol>
                <a:gridCol w="1187473">
                  <a:extLst>
                    <a:ext uri="{9D8B030D-6E8A-4147-A177-3AD203B41FA5}">
                      <a16:colId xmlns:a16="http://schemas.microsoft.com/office/drawing/2014/main" val="2753875896"/>
                    </a:ext>
                  </a:extLst>
                </a:gridCol>
                <a:gridCol w="1187473">
                  <a:extLst>
                    <a:ext uri="{9D8B030D-6E8A-4147-A177-3AD203B41FA5}">
                      <a16:colId xmlns:a16="http://schemas.microsoft.com/office/drawing/2014/main" val="2300333862"/>
                    </a:ext>
                  </a:extLst>
                </a:gridCol>
                <a:gridCol w="1187473">
                  <a:extLst>
                    <a:ext uri="{9D8B030D-6E8A-4147-A177-3AD203B41FA5}">
                      <a16:colId xmlns:a16="http://schemas.microsoft.com/office/drawing/2014/main" val="241560143"/>
                    </a:ext>
                  </a:extLst>
                </a:gridCol>
              </a:tblGrid>
              <a:tr h="627468">
                <a:tc>
                  <a:txBody>
                    <a:bodyPr/>
                    <a:lstStyle/>
                    <a:p>
                      <a:pPr algn="ctr"/>
                      <a:endParaRPr lang="zh-TW" altLang="en-US" dirty="0">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3</a:t>
                      </a: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1061418813"/>
                  </a:ext>
                </a:extLst>
              </a:tr>
              <a:tr h="627468">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4</a:t>
                      </a: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5</a:t>
                      </a: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2475208377"/>
                  </a:ext>
                </a:extLst>
              </a:tr>
              <a:tr h="627468">
                <a:tc>
                  <a:txBody>
                    <a:bodyPr/>
                    <a:lstStyle/>
                    <a:p>
                      <a:pPr algn="ctr"/>
                      <a:r>
                        <a:rPr lang="en-US" altLang="zh-TW" dirty="0">
                          <a:latin typeface="Times New Roman" panose="02020603050405020304" pitchFamily="18" charset="0"/>
                          <a:cs typeface="Times New Roman" panose="02020603050405020304" pitchFamily="18" charset="0"/>
                        </a:rPr>
                        <a:t>2</a:t>
                      </a:r>
                      <a:endParaRPr lang="zh-TW" altLang="en-US" dirty="0">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6</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7</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8</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9</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10</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11</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12</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ctr"/>
                      <a:r>
                        <a:rPr lang="en-US" altLang="zh-TW" dirty="0">
                          <a:solidFill>
                            <a:srgbClr val="FF0000"/>
                          </a:solidFill>
                          <a:latin typeface="Times New Roman" panose="02020603050405020304" pitchFamily="18" charset="0"/>
                          <a:cs typeface="Times New Roman" panose="02020603050405020304" pitchFamily="18" charset="0"/>
                        </a:rPr>
                        <a:t>13</a:t>
                      </a: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886105984"/>
                  </a:ext>
                </a:extLst>
              </a:tr>
              <a:tr h="627468">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1</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2</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3</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4</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5</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6</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7</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8</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9</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173707703"/>
                  </a:ext>
                </a:extLst>
              </a:tr>
            </a:tbl>
          </a:graphicData>
        </a:graphic>
      </p:graphicFrame>
    </p:spTree>
    <p:extLst>
      <p:ext uri="{BB962C8B-B14F-4D97-AF65-F5344CB8AC3E}">
        <p14:creationId xmlns:p14="http://schemas.microsoft.com/office/powerpoint/2010/main" val="14451175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58C2B8-E334-36F8-75CD-E1450669A7CE}"/>
            </a:ext>
          </a:extLst>
        </p:cNvPr>
        <p:cNvGrpSpPr/>
        <p:nvPr/>
      </p:nvGrpSpPr>
      <p:grpSpPr>
        <a:xfrm>
          <a:off x="0" y="0"/>
          <a:ext cx="0" cy="0"/>
          <a:chOff x="0" y="0"/>
          <a:chExt cx="0" cy="0"/>
        </a:xfrm>
      </p:grpSpPr>
      <p:sp>
        <p:nvSpPr>
          <p:cNvPr id="3" name="內容版面配置區 2">
            <a:extLst>
              <a:ext uri="{FF2B5EF4-FFF2-40B4-BE49-F238E27FC236}">
                <a16:creationId xmlns:a16="http://schemas.microsoft.com/office/drawing/2014/main" id="{986F2B95-43F5-DA01-7F9B-0585EF72B3AA}"/>
              </a:ext>
            </a:extLst>
          </p:cNvPr>
          <p:cNvSpPr>
            <a:spLocks noGrp="1"/>
          </p:cNvSpPr>
          <p:nvPr>
            <p:ph idx="1"/>
          </p:nvPr>
        </p:nvSpPr>
        <p:spPr>
          <a:xfrm>
            <a:off x="838200" y="582804"/>
            <a:ext cx="10515600" cy="5594159"/>
          </a:xfrm>
        </p:spPr>
        <p:txBody>
          <a:bodyPr/>
          <a:lstStyle/>
          <a:p>
            <a:pPr marL="0" indent="0">
              <a:buNone/>
            </a:pPr>
            <a:r>
              <a:rPr lang="el-GR" altLang="zh-TW" dirty="0">
                <a:latin typeface="Times New Roman" panose="02020603050405020304" pitchFamily="18" charset="0"/>
                <a:cs typeface="Times New Roman" panose="02020603050405020304" pitchFamily="18" charset="0"/>
              </a:rPr>
              <a:t>γ</a:t>
            </a:r>
            <a:r>
              <a:rPr lang="en-US" altLang="zh-TW" dirty="0">
                <a:latin typeface="Times New Roman" panose="02020603050405020304" pitchFamily="18" charset="0"/>
                <a:cs typeface="Times New Roman" panose="02020603050405020304" pitchFamily="18" charset="0"/>
              </a:rPr>
              <a:t> = &lt; 2,</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6,</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4,</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7,</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5,</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8,</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9,</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3,</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10,</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11,</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12,</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13,</a:t>
            </a:r>
            <a:r>
              <a:rPr lang="zh-TW" altLang="en-US" dirty="0">
                <a:latin typeface="Times New Roman" panose="02020603050405020304" pitchFamily="18" charset="0"/>
                <a:cs typeface="Times New Roman" panose="02020603050405020304" pitchFamily="18" charset="0"/>
              </a:rPr>
              <a:t> </a:t>
            </a:r>
            <a:r>
              <a:rPr lang="en-US" altLang="zh-TW" dirty="0">
                <a:solidFill>
                  <a:srgbClr val="FF0000"/>
                </a:solidFill>
                <a:latin typeface="Times New Roman" panose="02020603050405020304" pitchFamily="18" charset="0"/>
                <a:cs typeface="Times New Roman" panose="02020603050405020304" pitchFamily="18" charset="0"/>
              </a:rPr>
              <a:t>14</a:t>
            </a:r>
            <a:r>
              <a:rPr lang="en-US" altLang="zh-TW" dirty="0">
                <a:latin typeface="Times New Roman" panose="02020603050405020304" pitchFamily="18" charset="0"/>
                <a:cs typeface="Times New Roman" panose="02020603050405020304" pitchFamily="18" charset="0"/>
              </a:rPr>
              <a:t>,</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17&gt;</a:t>
            </a:r>
          </a:p>
          <a:p>
            <a:pPr marL="0" indent="0">
              <a:buNone/>
            </a:pPr>
            <a:r>
              <a:rPr lang="en-US" altLang="zh-TW" dirty="0">
                <a:latin typeface="Times New Roman" panose="02020603050405020304" pitchFamily="18" charset="0"/>
                <a:cs typeface="Times New Roman" panose="02020603050405020304" pitchFamily="18" charset="0"/>
              </a:rPr>
              <a:t>p13 to p</a:t>
            </a:r>
            <a:r>
              <a:rPr lang="en-US" altLang="zh-TW" baseline="-25000" dirty="0">
                <a:latin typeface="Times New Roman" panose="02020603050405020304" pitchFamily="18" charset="0"/>
                <a:cs typeface="Times New Roman" panose="02020603050405020304" pitchFamily="18" charset="0"/>
              </a:rPr>
              <a:t>i+2s</a:t>
            </a:r>
            <a:r>
              <a:rPr lang="zh-TW" altLang="en-US" baseline="-25000"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21</a:t>
            </a:r>
            <a:r>
              <a:rPr lang="zh-TW" altLang="en-US" baseline="-25000" dirty="0">
                <a:latin typeface="Times New Roman" panose="02020603050405020304" pitchFamily="18" charset="0"/>
                <a:cs typeface="Times New Roman" panose="02020603050405020304" pitchFamily="18" charset="0"/>
              </a:rPr>
              <a:t> </a:t>
            </a:r>
            <a:endParaRPr lang="en-US" altLang="zh-TW" baseline="-25000" dirty="0">
              <a:latin typeface="Times New Roman" panose="02020603050405020304" pitchFamily="18" charset="0"/>
              <a:cs typeface="Times New Roman" panose="02020603050405020304" pitchFamily="18" charset="0"/>
            </a:endParaRPr>
          </a:p>
          <a:p>
            <a:pPr marL="0" indent="0">
              <a:buNone/>
            </a:pPr>
            <a:r>
              <a:rPr lang="en-US" altLang="zh-TW" baseline="-25000" dirty="0">
                <a:latin typeface="Times New Roman" panose="02020603050405020304" pitchFamily="18" charset="0"/>
                <a:cs typeface="Times New Roman" panose="02020603050405020304" pitchFamily="18" charset="0"/>
              </a:rPr>
              <a:t>Compare to 13</a:t>
            </a:r>
          </a:p>
        </p:txBody>
      </p:sp>
      <p:sp>
        <p:nvSpPr>
          <p:cNvPr id="4" name="投影片編號版面配置區 3">
            <a:extLst>
              <a:ext uri="{FF2B5EF4-FFF2-40B4-BE49-F238E27FC236}">
                <a16:creationId xmlns:a16="http://schemas.microsoft.com/office/drawing/2014/main" id="{1ED55DE3-E8A6-29F5-9B10-D550DC53D114}"/>
              </a:ext>
            </a:extLst>
          </p:cNvPr>
          <p:cNvSpPr>
            <a:spLocks noGrp="1"/>
          </p:cNvSpPr>
          <p:nvPr>
            <p:ph type="sldNum" sz="quarter" idx="12"/>
          </p:nvPr>
        </p:nvSpPr>
        <p:spPr/>
        <p:txBody>
          <a:bodyPr/>
          <a:lstStyle/>
          <a:p>
            <a:fld id="{C497B8E6-CB28-4350-9E62-3F3C29E41FED}" type="slidenum">
              <a:rPr lang="zh-TW" altLang="en-US" smtClean="0"/>
              <a:t>28</a:t>
            </a:fld>
            <a:endParaRPr lang="zh-TW" altLang="en-US"/>
          </a:p>
        </p:txBody>
      </p:sp>
      <p:graphicFrame>
        <p:nvGraphicFramePr>
          <p:cNvPr id="5" name="表格 4">
            <a:extLst>
              <a:ext uri="{FF2B5EF4-FFF2-40B4-BE49-F238E27FC236}">
                <a16:creationId xmlns:a16="http://schemas.microsoft.com/office/drawing/2014/main" id="{AF0CFD73-38E5-E30C-B9C8-7C6FB33B5C14}"/>
              </a:ext>
            </a:extLst>
          </p:cNvPr>
          <p:cNvGraphicFramePr>
            <a:graphicFrameLocks noGrp="1"/>
          </p:cNvGraphicFramePr>
          <p:nvPr>
            <p:extLst>
              <p:ext uri="{D42A27DB-BD31-4B8C-83A1-F6EECF244321}">
                <p14:modId xmlns:p14="http://schemas.microsoft.com/office/powerpoint/2010/main" val="2261937862"/>
              </p:ext>
            </p:extLst>
          </p:nvPr>
        </p:nvGraphicFramePr>
        <p:xfrm>
          <a:off x="838200" y="2124947"/>
          <a:ext cx="10687257" cy="2509872"/>
        </p:xfrm>
        <a:graphic>
          <a:graphicData uri="http://schemas.openxmlformats.org/drawingml/2006/table">
            <a:tbl>
              <a:tblPr>
                <a:tableStyleId>{5C22544A-7EE6-4342-B048-85BDC9FD1C3A}</a:tableStyleId>
              </a:tblPr>
              <a:tblGrid>
                <a:gridCol w="1187473">
                  <a:extLst>
                    <a:ext uri="{9D8B030D-6E8A-4147-A177-3AD203B41FA5}">
                      <a16:colId xmlns:a16="http://schemas.microsoft.com/office/drawing/2014/main" val="212363364"/>
                    </a:ext>
                  </a:extLst>
                </a:gridCol>
                <a:gridCol w="1187473">
                  <a:extLst>
                    <a:ext uri="{9D8B030D-6E8A-4147-A177-3AD203B41FA5}">
                      <a16:colId xmlns:a16="http://schemas.microsoft.com/office/drawing/2014/main" val="3318572726"/>
                    </a:ext>
                  </a:extLst>
                </a:gridCol>
                <a:gridCol w="1187473">
                  <a:extLst>
                    <a:ext uri="{9D8B030D-6E8A-4147-A177-3AD203B41FA5}">
                      <a16:colId xmlns:a16="http://schemas.microsoft.com/office/drawing/2014/main" val="3940052262"/>
                    </a:ext>
                  </a:extLst>
                </a:gridCol>
                <a:gridCol w="1187473">
                  <a:extLst>
                    <a:ext uri="{9D8B030D-6E8A-4147-A177-3AD203B41FA5}">
                      <a16:colId xmlns:a16="http://schemas.microsoft.com/office/drawing/2014/main" val="3783851295"/>
                    </a:ext>
                  </a:extLst>
                </a:gridCol>
                <a:gridCol w="1187473">
                  <a:extLst>
                    <a:ext uri="{9D8B030D-6E8A-4147-A177-3AD203B41FA5}">
                      <a16:colId xmlns:a16="http://schemas.microsoft.com/office/drawing/2014/main" val="1588912109"/>
                    </a:ext>
                  </a:extLst>
                </a:gridCol>
                <a:gridCol w="1187473">
                  <a:extLst>
                    <a:ext uri="{9D8B030D-6E8A-4147-A177-3AD203B41FA5}">
                      <a16:colId xmlns:a16="http://schemas.microsoft.com/office/drawing/2014/main" val="1562097685"/>
                    </a:ext>
                  </a:extLst>
                </a:gridCol>
                <a:gridCol w="1187473">
                  <a:extLst>
                    <a:ext uri="{9D8B030D-6E8A-4147-A177-3AD203B41FA5}">
                      <a16:colId xmlns:a16="http://schemas.microsoft.com/office/drawing/2014/main" val="2753875896"/>
                    </a:ext>
                  </a:extLst>
                </a:gridCol>
                <a:gridCol w="1187473">
                  <a:extLst>
                    <a:ext uri="{9D8B030D-6E8A-4147-A177-3AD203B41FA5}">
                      <a16:colId xmlns:a16="http://schemas.microsoft.com/office/drawing/2014/main" val="2300333862"/>
                    </a:ext>
                  </a:extLst>
                </a:gridCol>
                <a:gridCol w="1187473">
                  <a:extLst>
                    <a:ext uri="{9D8B030D-6E8A-4147-A177-3AD203B41FA5}">
                      <a16:colId xmlns:a16="http://schemas.microsoft.com/office/drawing/2014/main" val="241560143"/>
                    </a:ext>
                  </a:extLst>
                </a:gridCol>
              </a:tblGrid>
              <a:tr h="627468">
                <a:tc>
                  <a:txBody>
                    <a:bodyPr/>
                    <a:lstStyle/>
                    <a:p>
                      <a:pPr algn="ctr"/>
                      <a:endParaRPr lang="zh-TW" altLang="en-US" dirty="0">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1061418813"/>
                  </a:ext>
                </a:extLst>
              </a:tr>
              <a:tr h="627468">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2475208377"/>
                  </a:ext>
                </a:extLst>
              </a:tr>
              <a:tr h="627468">
                <a:tc>
                  <a:txBody>
                    <a:bodyPr/>
                    <a:lstStyle/>
                    <a:p>
                      <a:pPr algn="ctr"/>
                      <a:r>
                        <a:rPr lang="en-US" altLang="zh-TW" dirty="0">
                          <a:solidFill>
                            <a:srgbClr val="FF0000"/>
                          </a:solidFill>
                          <a:latin typeface="Times New Roman" panose="02020603050405020304" pitchFamily="18" charset="0"/>
                          <a:cs typeface="Times New Roman" panose="02020603050405020304" pitchFamily="18" charset="0"/>
                        </a:rPr>
                        <a:t>14</a:t>
                      </a: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86105984"/>
                  </a:ext>
                </a:extLst>
              </a:tr>
              <a:tr h="627468">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i="1" baseline="-25000" dirty="0">
                          <a:latin typeface="Times New Roman" panose="02020603050405020304" pitchFamily="18" charset="0"/>
                          <a:cs typeface="Times New Roman" panose="02020603050405020304" pitchFamily="18" charset="0"/>
                        </a:rPr>
                        <a:t>13</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i="1" baseline="-25000" dirty="0">
                          <a:latin typeface="Times New Roman" panose="02020603050405020304" pitchFamily="18" charset="0"/>
                          <a:cs typeface="Times New Roman" panose="02020603050405020304" pitchFamily="18" charset="0"/>
                        </a:rPr>
                        <a:t>14</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i="1" baseline="-25000" dirty="0">
                          <a:latin typeface="Times New Roman" panose="02020603050405020304" pitchFamily="18" charset="0"/>
                          <a:cs typeface="Times New Roman" panose="02020603050405020304" pitchFamily="18" charset="0"/>
                        </a:rPr>
                        <a:t>15</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i="1" baseline="-25000" dirty="0">
                          <a:latin typeface="Times New Roman" panose="02020603050405020304" pitchFamily="18" charset="0"/>
                          <a:cs typeface="Times New Roman" panose="02020603050405020304" pitchFamily="18" charset="0"/>
                        </a:rPr>
                        <a:t>16</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i="1" baseline="-25000" dirty="0">
                          <a:latin typeface="Times New Roman" panose="02020603050405020304" pitchFamily="18" charset="0"/>
                          <a:cs typeface="Times New Roman" panose="02020603050405020304" pitchFamily="18" charset="0"/>
                        </a:rPr>
                        <a:t>17</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i="1" baseline="-25000" dirty="0">
                          <a:latin typeface="Times New Roman" panose="02020603050405020304" pitchFamily="18" charset="0"/>
                          <a:cs typeface="Times New Roman" panose="02020603050405020304" pitchFamily="18" charset="0"/>
                        </a:rPr>
                        <a:t>18</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i="1" baseline="-25000" dirty="0">
                          <a:latin typeface="Times New Roman" panose="02020603050405020304" pitchFamily="18" charset="0"/>
                          <a:cs typeface="Times New Roman" panose="02020603050405020304" pitchFamily="18" charset="0"/>
                        </a:rPr>
                        <a:t>19</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i="1" baseline="-25000" dirty="0">
                          <a:latin typeface="Times New Roman" panose="02020603050405020304" pitchFamily="18" charset="0"/>
                          <a:cs typeface="Times New Roman" panose="02020603050405020304" pitchFamily="18" charset="0"/>
                        </a:rPr>
                        <a:t>20</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i="1" baseline="-25000" dirty="0">
                          <a:latin typeface="Times New Roman" panose="02020603050405020304" pitchFamily="18" charset="0"/>
                          <a:cs typeface="Times New Roman" panose="02020603050405020304" pitchFamily="18" charset="0"/>
                        </a:rPr>
                        <a:t>21</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173707703"/>
                  </a:ext>
                </a:extLst>
              </a:tr>
            </a:tbl>
          </a:graphicData>
        </a:graphic>
      </p:graphicFrame>
    </p:spTree>
    <p:extLst>
      <p:ext uri="{BB962C8B-B14F-4D97-AF65-F5344CB8AC3E}">
        <p14:creationId xmlns:p14="http://schemas.microsoft.com/office/powerpoint/2010/main" val="28417127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FC71BA-313E-AAD0-1B4E-9C93EB0100AC}"/>
            </a:ext>
          </a:extLst>
        </p:cNvPr>
        <p:cNvGrpSpPr/>
        <p:nvPr/>
      </p:nvGrpSpPr>
      <p:grpSpPr>
        <a:xfrm>
          <a:off x="0" y="0"/>
          <a:ext cx="0" cy="0"/>
          <a:chOff x="0" y="0"/>
          <a:chExt cx="0" cy="0"/>
        </a:xfrm>
      </p:grpSpPr>
      <p:sp>
        <p:nvSpPr>
          <p:cNvPr id="3" name="內容版面配置區 2">
            <a:extLst>
              <a:ext uri="{FF2B5EF4-FFF2-40B4-BE49-F238E27FC236}">
                <a16:creationId xmlns:a16="http://schemas.microsoft.com/office/drawing/2014/main" id="{E1503F5B-645D-10BA-8840-2EDE9378A740}"/>
              </a:ext>
            </a:extLst>
          </p:cNvPr>
          <p:cNvSpPr>
            <a:spLocks noGrp="1"/>
          </p:cNvSpPr>
          <p:nvPr>
            <p:ph idx="1"/>
          </p:nvPr>
        </p:nvSpPr>
        <p:spPr>
          <a:xfrm>
            <a:off x="838200" y="582804"/>
            <a:ext cx="10515600" cy="5594159"/>
          </a:xfrm>
        </p:spPr>
        <p:txBody>
          <a:bodyPr/>
          <a:lstStyle/>
          <a:p>
            <a:pPr marL="0" indent="0">
              <a:buNone/>
            </a:pPr>
            <a:r>
              <a:rPr lang="el-GR" altLang="zh-TW" dirty="0">
                <a:latin typeface="Times New Roman" panose="02020603050405020304" pitchFamily="18" charset="0"/>
                <a:cs typeface="Times New Roman" panose="02020603050405020304" pitchFamily="18" charset="0"/>
              </a:rPr>
              <a:t>γ</a:t>
            </a:r>
            <a:r>
              <a:rPr lang="en-US" altLang="zh-TW" dirty="0">
                <a:latin typeface="Times New Roman" panose="02020603050405020304" pitchFamily="18" charset="0"/>
                <a:cs typeface="Times New Roman" panose="02020603050405020304" pitchFamily="18" charset="0"/>
              </a:rPr>
              <a:t> = &lt; 2,</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6,</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4,</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7,</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5,</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8,</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9,</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3,</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10,</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11,</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12,</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13,</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14,</a:t>
            </a:r>
            <a:r>
              <a:rPr lang="zh-TW" altLang="en-US" dirty="0">
                <a:latin typeface="Times New Roman" panose="02020603050405020304" pitchFamily="18" charset="0"/>
                <a:cs typeface="Times New Roman" panose="02020603050405020304" pitchFamily="18" charset="0"/>
              </a:rPr>
              <a:t> </a:t>
            </a:r>
            <a:r>
              <a:rPr lang="en-US" altLang="zh-TW" dirty="0">
                <a:solidFill>
                  <a:srgbClr val="FF0000"/>
                </a:solidFill>
                <a:latin typeface="Times New Roman" panose="02020603050405020304" pitchFamily="18" charset="0"/>
                <a:cs typeface="Times New Roman" panose="02020603050405020304" pitchFamily="18" charset="0"/>
              </a:rPr>
              <a:t>17</a:t>
            </a:r>
            <a:r>
              <a:rPr lang="en-US" altLang="zh-TW" dirty="0">
                <a:latin typeface="Times New Roman" panose="02020603050405020304" pitchFamily="18" charset="0"/>
                <a:cs typeface="Times New Roman" panose="02020603050405020304" pitchFamily="18" charset="0"/>
              </a:rPr>
              <a:t>&gt;</a:t>
            </a:r>
          </a:p>
          <a:p>
            <a:pPr marL="0" indent="0">
              <a:buNone/>
            </a:pPr>
            <a:r>
              <a:rPr lang="en-US" altLang="zh-TW" dirty="0">
                <a:latin typeface="Times New Roman" panose="02020603050405020304" pitchFamily="18" charset="0"/>
                <a:cs typeface="Times New Roman" panose="02020603050405020304" pitchFamily="18" charset="0"/>
              </a:rPr>
              <a:t>p13 to p</a:t>
            </a:r>
            <a:r>
              <a:rPr lang="en-US" altLang="zh-TW" baseline="-25000" dirty="0">
                <a:latin typeface="Times New Roman" panose="02020603050405020304" pitchFamily="18" charset="0"/>
                <a:cs typeface="Times New Roman" panose="02020603050405020304" pitchFamily="18" charset="0"/>
              </a:rPr>
              <a:t>i+2s</a:t>
            </a:r>
            <a:r>
              <a:rPr lang="zh-TW" altLang="en-US" baseline="-25000"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21</a:t>
            </a:r>
            <a:r>
              <a:rPr lang="zh-TW" altLang="en-US" baseline="-25000" dirty="0">
                <a:latin typeface="Times New Roman" panose="02020603050405020304" pitchFamily="18" charset="0"/>
                <a:cs typeface="Times New Roman" panose="02020603050405020304" pitchFamily="18" charset="0"/>
              </a:rPr>
              <a:t> </a:t>
            </a:r>
            <a:endParaRPr lang="en-US" altLang="zh-TW" baseline="-25000" dirty="0">
              <a:latin typeface="Times New Roman" panose="02020603050405020304" pitchFamily="18" charset="0"/>
              <a:cs typeface="Times New Roman" panose="02020603050405020304" pitchFamily="18" charset="0"/>
            </a:endParaRPr>
          </a:p>
          <a:p>
            <a:pPr marL="0" indent="0">
              <a:buNone/>
            </a:pPr>
            <a:r>
              <a:rPr lang="en-US" altLang="zh-TW" baseline="-25000" dirty="0">
                <a:latin typeface="Times New Roman" panose="02020603050405020304" pitchFamily="18" charset="0"/>
                <a:cs typeface="Times New Roman" panose="02020603050405020304" pitchFamily="18" charset="0"/>
              </a:rPr>
              <a:t>Compare to 13</a:t>
            </a:r>
          </a:p>
        </p:txBody>
      </p:sp>
      <p:sp>
        <p:nvSpPr>
          <p:cNvPr id="4" name="投影片編號版面配置區 3">
            <a:extLst>
              <a:ext uri="{FF2B5EF4-FFF2-40B4-BE49-F238E27FC236}">
                <a16:creationId xmlns:a16="http://schemas.microsoft.com/office/drawing/2014/main" id="{CD3DCB81-1415-EF0E-8216-49CC22B1773C}"/>
              </a:ext>
            </a:extLst>
          </p:cNvPr>
          <p:cNvSpPr>
            <a:spLocks noGrp="1"/>
          </p:cNvSpPr>
          <p:nvPr>
            <p:ph type="sldNum" sz="quarter" idx="12"/>
          </p:nvPr>
        </p:nvSpPr>
        <p:spPr/>
        <p:txBody>
          <a:bodyPr/>
          <a:lstStyle/>
          <a:p>
            <a:fld id="{C497B8E6-CB28-4350-9E62-3F3C29E41FED}" type="slidenum">
              <a:rPr lang="zh-TW" altLang="en-US" smtClean="0"/>
              <a:t>29</a:t>
            </a:fld>
            <a:endParaRPr lang="zh-TW" altLang="en-US"/>
          </a:p>
        </p:txBody>
      </p:sp>
      <p:graphicFrame>
        <p:nvGraphicFramePr>
          <p:cNvPr id="5" name="表格 4">
            <a:extLst>
              <a:ext uri="{FF2B5EF4-FFF2-40B4-BE49-F238E27FC236}">
                <a16:creationId xmlns:a16="http://schemas.microsoft.com/office/drawing/2014/main" id="{C663C8B9-AD37-D250-E0F4-5307F0CA7D0E}"/>
              </a:ext>
            </a:extLst>
          </p:cNvPr>
          <p:cNvGraphicFramePr>
            <a:graphicFrameLocks noGrp="1"/>
          </p:cNvGraphicFramePr>
          <p:nvPr>
            <p:extLst>
              <p:ext uri="{D42A27DB-BD31-4B8C-83A1-F6EECF244321}">
                <p14:modId xmlns:p14="http://schemas.microsoft.com/office/powerpoint/2010/main" val="2915027021"/>
              </p:ext>
            </p:extLst>
          </p:nvPr>
        </p:nvGraphicFramePr>
        <p:xfrm>
          <a:off x="838200" y="2124947"/>
          <a:ext cx="10687257" cy="2509872"/>
        </p:xfrm>
        <a:graphic>
          <a:graphicData uri="http://schemas.openxmlformats.org/drawingml/2006/table">
            <a:tbl>
              <a:tblPr>
                <a:tableStyleId>{5C22544A-7EE6-4342-B048-85BDC9FD1C3A}</a:tableStyleId>
              </a:tblPr>
              <a:tblGrid>
                <a:gridCol w="1187473">
                  <a:extLst>
                    <a:ext uri="{9D8B030D-6E8A-4147-A177-3AD203B41FA5}">
                      <a16:colId xmlns:a16="http://schemas.microsoft.com/office/drawing/2014/main" val="212363364"/>
                    </a:ext>
                  </a:extLst>
                </a:gridCol>
                <a:gridCol w="1187473">
                  <a:extLst>
                    <a:ext uri="{9D8B030D-6E8A-4147-A177-3AD203B41FA5}">
                      <a16:colId xmlns:a16="http://schemas.microsoft.com/office/drawing/2014/main" val="3318572726"/>
                    </a:ext>
                  </a:extLst>
                </a:gridCol>
                <a:gridCol w="1187473">
                  <a:extLst>
                    <a:ext uri="{9D8B030D-6E8A-4147-A177-3AD203B41FA5}">
                      <a16:colId xmlns:a16="http://schemas.microsoft.com/office/drawing/2014/main" val="3940052262"/>
                    </a:ext>
                  </a:extLst>
                </a:gridCol>
                <a:gridCol w="1187473">
                  <a:extLst>
                    <a:ext uri="{9D8B030D-6E8A-4147-A177-3AD203B41FA5}">
                      <a16:colId xmlns:a16="http://schemas.microsoft.com/office/drawing/2014/main" val="3783851295"/>
                    </a:ext>
                  </a:extLst>
                </a:gridCol>
                <a:gridCol w="1187473">
                  <a:extLst>
                    <a:ext uri="{9D8B030D-6E8A-4147-A177-3AD203B41FA5}">
                      <a16:colId xmlns:a16="http://schemas.microsoft.com/office/drawing/2014/main" val="1588912109"/>
                    </a:ext>
                  </a:extLst>
                </a:gridCol>
                <a:gridCol w="1187473">
                  <a:extLst>
                    <a:ext uri="{9D8B030D-6E8A-4147-A177-3AD203B41FA5}">
                      <a16:colId xmlns:a16="http://schemas.microsoft.com/office/drawing/2014/main" val="1562097685"/>
                    </a:ext>
                  </a:extLst>
                </a:gridCol>
                <a:gridCol w="1187473">
                  <a:extLst>
                    <a:ext uri="{9D8B030D-6E8A-4147-A177-3AD203B41FA5}">
                      <a16:colId xmlns:a16="http://schemas.microsoft.com/office/drawing/2014/main" val="2753875896"/>
                    </a:ext>
                  </a:extLst>
                </a:gridCol>
                <a:gridCol w="1187473">
                  <a:extLst>
                    <a:ext uri="{9D8B030D-6E8A-4147-A177-3AD203B41FA5}">
                      <a16:colId xmlns:a16="http://schemas.microsoft.com/office/drawing/2014/main" val="2300333862"/>
                    </a:ext>
                  </a:extLst>
                </a:gridCol>
                <a:gridCol w="1187473">
                  <a:extLst>
                    <a:ext uri="{9D8B030D-6E8A-4147-A177-3AD203B41FA5}">
                      <a16:colId xmlns:a16="http://schemas.microsoft.com/office/drawing/2014/main" val="241560143"/>
                    </a:ext>
                  </a:extLst>
                </a:gridCol>
              </a:tblGrid>
              <a:tr h="627468">
                <a:tc>
                  <a:txBody>
                    <a:bodyPr/>
                    <a:lstStyle/>
                    <a:p>
                      <a:pPr algn="ctr"/>
                      <a:endParaRPr lang="zh-TW" altLang="en-US" dirty="0">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1061418813"/>
                  </a:ext>
                </a:extLst>
              </a:tr>
              <a:tr h="627468">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pPr algn="ct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2475208377"/>
                  </a:ext>
                </a:extLst>
              </a:tr>
              <a:tr h="627468">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14</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TW" dirty="0">
                          <a:solidFill>
                            <a:srgbClr val="FF0000"/>
                          </a:solidFill>
                          <a:latin typeface="Times New Roman" panose="02020603050405020304" pitchFamily="18" charset="0"/>
                          <a:cs typeface="Times New Roman" panose="02020603050405020304" pitchFamily="18" charset="0"/>
                        </a:rPr>
                        <a:t>17</a:t>
                      </a: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TW" altLang="en-US" dirty="0">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86105984"/>
                  </a:ext>
                </a:extLst>
              </a:tr>
              <a:tr h="627468">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i="1" baseline="-25000" dirty="0">
                          <a:latin typeface="Times New Roman" panose="02020603050405020304" pitchFamily="18" charset="0"/>
                          <a:cs typeface="Times New Roman" panose="02020603050405020304" pitchFamily="18" charset="0"/>
                        </a:rPr>
                        <a:t>13</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i="1" baseline="-25000" dirty="0">
                          <a:latin typeface="Times New Roman" panose="02020603050405020304" pitchFamily="18" charset="0"/>
                          <a:cs typeface="Times New Roman" panose="02020603050405020304" pitchFamily="18" charset="0"/>
                        </a:rPr>
                        <a:t>14</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i="1" baseline="-25000" dirty="0">
                          <a:latin typeface="Times New Roman" panose="02020603050405020304" pitchFamily="18" charset="0"/>
                          <a:cs typeface="Times New Roman" panose="02020603050405020304" pitchFamily="18" charset="0"/>
                        </a:rPr>
                        <a:t>15</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dirty="0">
                          <a:latin typeface="Times New Roman" panose="02020603050405020304" pitchFamily="18" charset="0"/>
                          <a:cs typeface="Times New Roman" panose="02020603050405020304" pitchFamily="18" charset="0"/>
                        </a:rPr>
                        <a:t>P</a:t>
                      </a:r>
                      <a:r>
                        <a:rPr lang="en-US" altLang="zh-TW" i="1" baseline="-25000" dirty="0">
                          <a:latin typeface="Times New Roman" panose="02020603050405020304" pitchFamily="18" charset="0"/>
                          <a:cs typeface="Times New Roman" panose="02020603050405020304" pitchFamily="18" charset="0"/>
                        </a:rPr>
                        <a:t>16</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i="1" baseline="-25000" dirty="0">
                          <a:latin typeface="Times New Roman" panose="02020603050405020304" pitchFamily="18" charset="0"/>
                          <a:cs typeface="Times New Roman" panose="02020603050405020304" pitchFamily="18" charset="0"/>
                        </a:rPr>
                        <a:t>17</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i="1" baseline="-25000" dirty="0">
                          <a:latin typeface="Times New Roman" panose="02020603050405020304" pitchFamily="18" charset="0"/>
                          <a:cs typeface="Times New Roman" panose="02020603050405020304" pitchFamily="18" charset="0"/>
                        </a:rPr>
                        <a:t>18</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i="1" baseline="-25000" dirty="0">
                          <a:latin typeface="Times New Roman" panose="02020603050405020304" pitchFamily="18" charset="0"/>
                          <a:cs typeface="Times New Roman" panose="02020603050405020304" pitchFamily="18" charset="0"/>
                        </a:rPr>
                        <a:t>19</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i="1" baseline="-25000" dirty="0">
                          <a:latin typeface="Times New Roman" panose="02020603050405020304" pitchFamily="18" charset="0"/>
                          <a:cs typeface="Times New Roman" panose="02020603050405020304" pitchFamily="18" charset="0"/>
                        </a:rPr>
                        <a:t>20</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altLang="zh-TW" i="1" baseline="0" dirty="0">
                          <a:latin typeface="Times New Roman" panose="02020603050405020304" pitchFamily="18" charset="0"/>
                          <a:cs typeface="Times New Roman" panose="02020603050405020304" pitchFamily="18" charset="0"/>
                        </a:rPr>
                        <a:t>P</a:t>
                      </a:r>
                      <a:r>
                        <a:rPr lang="en-US" altLang="zh-TW" i="1" baseline="-25000" dirty="0">
                          <a:latin typeface="Times New Roman" panose="02020603050405020304" pitchFamily="18" charset="0"/>
                          <a:cs typeface="Times New Roman" panose="02020603050405020304" pitchFamily="18" charset="0"/>
                        </a:rPr>
                        <a:t>21</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173707703"/>
                  </a:ext>
                </a:extLst>
              </a:tr>
            </a:tbl>
          </a:graphicData>
        </a:graphic>
      </p:graphicFrame>
      <p:sp>
        <p:nvSpPr>
          <p:cNvPr id="2" name="文字方塊 1">
            <a:extLst>
              <a:ext uri="{FF2B5EF4-FFF2-40B4-BE49-F238E27FC236}">
                <a16:creationId xmlns:a16="http://schemas.microsoft.com/office/drawing/2014/main" id="{D7E8C7A1-137D-7071-CD1D-532622E8F1E6}"/>
              </a:ext>
            </a:extLst>
          </p:cNvPr>
          <p:cNvSpPr txBox="1"/>
          <p:nvPr/>
        </p:nvSpPr>
        <p:spPr>
          <a:xfrm>
            <a:off x="1366576" y="4803112"/>
            <a:ext cx="8752114" cy="646331"/>
          </a:xfrm>
          <a:prstGeom prst="rect">
            <a:avLst/>
          </a:prstGeom>
          <a:noFill/>
        </p:spPr>
        <p:txBody>
          <a:bodyPr wrap="square" rtlCol="0">
            <a:spAutoFit/>
          </a:bodyPr>
          <a:lstStyle/>
          <a:p>
            <a:r>
              <a:rPr lang="zh-TW" altLang="en-US" dirty="0">
                <a:latin typeface="Times New Roman" panose="02020603050405020304" pitchFamily="18" charset="0"/>
                <a:cs typeface="Times New Roman" panose="02020603050405020304" pitchFamily="18" charset="0"/>
              </a:rPr>
              <a:t>每一輪都模擬 </a:t>
            </a:r>
            <a:r>
              <a:rPr lang="en-US" altLang="zh-TW" i="1" dirty="0">
                <a:latin typeface="Times New Roman" panose="02020603050405020304" pitchFamily="18" charset="0"/>
                <a:cs typeface="Times New Roman" panose="02020603050405020304" pitchFamily="18" charset="0"/>
              </a:rPr>
              <a:t>i</a:t>
            </a:r>
            <a:r>
              <a:rPr lang="en-US" altLang="zh-TW" dirty="0">
                <a:latin typeface="Times New Roman" panose="02020603050405020304" pitchFamily="18" charset="0"/>
                <a:cs typeface="Times New Roman" panose="02020603050405020304" pitchFamily="18" charset="0"/>
              </a:rPr>
              <a:t>+2</a:t>
            </a:r>
            <a:r>
              <a:rPr lang="en-US" altLang="zh-TW" i="1" dirty="0">
                <a:latin typeface="Times New Roman" panose="02020603050405020304" pitchFamily="18" charset="0"/>
                <a:cs typeface="Times New Roman" panose="02020603050405020304" pitchFamily="18" charset="0"/>
              </a:rPr>
              <a:t>s</a:t>
            </a:r>
            <a:r>
              <a:rPr lang="en-US" altLang="zh-TW" dirty="0">
                <a:latin typeface="Times New Roman" panose="02020603050405020304" pitchFamily="18" charset="0"/>
                <a:cs typeface="Times New Roman" panose="02020603050405020304" pitchFamily="18" charset="0"/>
              </a:rPr>
              <a:t> </a:t>
            </a:r>
            <a:r>
              <a:rPr lang="zh-TW" altLang="en-US" dirty="0">
                <a:latin typeface="Times New Roman" panose="02020603050405020304" pitchFamily="18" charset="0"/>
                <a:cs typeface="Times New Roman" panose="02020603050405020304" pitchFamily="18" charset="0"/>
              </a:rPr>
              <a:t>個 </a:t>
            </a:r>
            <a:r>
              <a:rPr lang="en-US" altLang="zh-TW" dirty="0">
                <a:latin typeface="Times New Roman" panose="02020603050405020304" pitchFamily="18" charset="0"/>
                <a:cs typeface="Times New Roman" panose="02020603050405020304" pitchFamily="18" charset="0"/>
              </a:rPr>
              <a:t>pile </a:t>
            </a:r>
            <a:r>
              <a:rPr lang="zh-TW" altLang="en-US" dirty="0">
                <a:latin typeface="Times New Roman" panose="02020603050405020304" pitchFamily="18" charset="0"/>
                <a:cs typeface="Times New Roman" panose="02020603050405020304" pitchFamily="18" charset="0"/>
              </a:rPr>
              <a:t>但是這輪都沒用完代表實際只需要建到一個比 </a:t>
            </a:r>
            <a:r>
              <a:rPr lang="en-US" altLang="zh-TW" i="1" dirty="0">
                <a:latin typeface="Times New Roman" panose="02020603050405020304" pitchFamily="18" charset="0"/>
                <a:cs typeface="Times New Roman" panose="02020603050405020304" pitchFamily="18" charset="0"/>
              </a:rPr>
              <a:t>i</a:t>
            </a:r>
            <a:r>
              <a:rPr lang="en-US" altLang="zh-TW" dirty="0">
                <a:latin typeface="Times New Roman" panose="02020603050405020304" pitchFamily="18" charset="0"/>
                <a:cs typeface="Times New Roman" panose="02020603050405020304" pitchFamily="18" charset="0"/>
              </a:rPr>
              <a:t>+2</a:t>
            </a:r>
            <a:r>
              <a:rPr lang="en-US" altLang="zh-TW" i="1" dirty="0">
                <a:latin typeface="Times New Roman" panose="02020603050405020304" pitchFamily="18" charset="0"/>
                <a:cs typeface="Times New Roman" panose="02020603050405020304" pitchFamily="18" charset="0"/>
              </a:rPr>
              <a:t>s</a:t>
            </a:r>
            <a:r>
              <a:rPr lang="en-US" altLang="zh-TW" dirty="0">
                <a:latin typeface="Times New Roman" panose="02020603050405020304" pitchFamily="18" charset="0"/>
                <a:cs typeface="Times New Roman" panose="02020603050405020304" pitchFamily="18" charset="0"/>
              </a:rPr>
              <a:t> </a:t>
            </a:r>
            <a:r>
              <a:rPr lang="zh-TW" altLang="en-US" dirty="0">
                <a:latin typeface="Times New Roman" panose="02020603050405020304" pitchFamily="18" charset="0"/>
                <a:cs typeface="Times New Roman" panose="02020603050405020304" pitchFamily="18" charset="0"/>
              </a:rPr>
              <a:t>小的 </a:t>
            </a:r>
            <a:r>
              <a:rPr lang="en-US" altLang="zh-TW" dirty="0">
                <a:latin typeface="Times New Roman" panose="02020603050405020304" pitchFamily="18" charset="0"/>
                <a:cs typeface="Times New Roman" panose="02020603050405020304" pitchFamily="18" charset="0"/>
              </a:rPr>
              <a:t>pile</a:t>
            </a:r>
            <a:r>
              <a:rPr lang="zh-TW" altLang="en-US" dirty="0">
                <a:latin typeface="Times New Roman" panose="02020603050405020304" pitchFamily="18" charset="0"/>
                <a:cs typeface="Times New Roman" panose="02020603050405020304" pitchFamily="18" charset="0"/>
              </a:rPr>
              <a:t>，代表整個序列不可能再產生更多的 </a:t>
            </a:r>
            <a:r>
              <a:rPr lang="en-US" altLang="zh-TW" dirty="0">
                <a:latin typeface="Times New Roman" panose="02020603050405020304" pitchFamily="18" charset="0"/>
                <a:cs typeface="Times New Roman" panose="02020603050405020304" pitchFamily="18" charset="0"/>
              </a:rPr>
              <a:t>pile</a:t>
            </a:r>
            <a:endParaRPr lang="zh-TW"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36991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364C269-F68A-3736-7383-6B9290CAA7BB}"/>
              </a:ext>
            </a:extLst>
          </p:cNvPr>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Longest Increasing Subsequence</a:t>
            </a:r>
            <a:endParaRPr lang="zh-TW" altLang="en-US" dirty="0">
              <a:latin typeface="Times New Roman" panose="02020603050405020304" pitchFamily="18" charset="0"/>
              <a:cs typeface="Times New Roman" panose="02020603050405020304" pitchFamily="18" charset="0"/>
            </a:endParaRPr>
          </a:p>
        </p:txBody>
      </p:sp>
      <p:sp>
        <p:nvSpPr>
          <p:cNvPr id="3" name="內容版面配置區 2">
            <a:extLst>
              <a:ext uri="{FF2B5EF4-FFF2-40B4-BE49-F238E27FC236}">
                <a16:creationId xmlns:a16="http://schemas.microsoft.com/office/drawing/2014/main" id="{9B7EC9C4-7DF8-6BE1-D52A-6DFD789473BB}"/>
              </a:ext>
            </a:extLst>
          </p:cNvPr>
          <p:cNvSpPr>
            <a:spLocks noGrp="1"/>
          </p:cNvSpPr>
          <p:nvPr>
            <p:ph idx="1"/>
          </p:nvPr>
        </p:nvSpPr>
        <p:spPr/>
        <p:txBody>
          <a:bodyPr/>
          <a:lstStyle/>
          <a:p>
            <a:r>
              <a:rPr lang="en-US" altLang="zh-TW" dirty="0">
                <a:latin typeface="Times New Roman" panose="02020603050405020304" pitchFamily="18" charset="0"/>
                <a:cs typeface="Times New Roman" panose="02020603050405020304" pitchFamily="18" charset="0"/>
              </a:rPr>
              <a:t>Given a sequence </a:t>
            </a:r>
            <a:r>
              <a:rPr lang="en-US" altLang="zh-TW" i="1" dirty="0">
                <a:latin typeface="Times New Roman" panose="02020603050405020304" pitchFamily="18" charset="0"/>
                <a:cs typeface="Times New Roman" panose="02020603050405020304" pitchFamily="18" charset="0"/>
              </a:rPr>
              <a:t>A</a:t>
            </a:r>
            <a:r>
              <a:rPr lang="en-US" altLang="zh-TW" dirty="0">
                <a:latin typeface="Times New Roman" panose="02020603050405020304" pitchFamily="18" charset="0"/>
                <a:cs typeface="Times New Roman" panose="02020603050405020304" pitchFamily="18" charset="0"/>
              </a:rPr>
              <a:t> = &lt;1,5,3,7,6&gt;</a:t>
            </a:r>
          </a:p>
          <a:p>
            <a:r>
              <a:rPr lang="en-US" altLang="zh-TW" dirty="0">
                <a:latin typeface="Times New Roman" panose="02020603050405020304" pitchFamily="18" charset="0"/>
                <a:cs typeface="Times New Roman" panose="02020603050405020304" pitchFamily="18" charset="0"/>
              </a:rPr>
              <a:t>LIS of </a:t>
            </a:r>
            <a:r>
              <a:rPr lang="en-US" altLang="zh-TW" i="1" dirty="0">
                <a:latin typeface="Times New Roman" panose="02020603050405020304" pitchFamily="18" charset="0"/>
                <a:cs typeface="Times New Roman" panose="02020603050405020304" pitchFamily="18" charset="0"/>
              </a:rPr>
              <a:t>A = </a:t>
            </a:r>
            <a:r>
              <a:rPr lang="en-US" altLang="zh-TW" dirty="0">
                <a:latin typeface="Times New Roman" panose="02020603050405020304" pitchFamily="18" charset="0"/>
                <a:cs typeface="Times New Roman" panose="02020603050405020304" pitchFamily="18" charset="0"/>
              </a:rPr>
              <a:t>&lt;1,3,6&gt;,</a:t>
            </a:r>
            <a:r>
              <a:rPr lang="en-US" altLang="zh-TW" i="1"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&lt;1,5,7&gt;,</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&lt;1,5,6&gt; </a:t>
            </a:r>
            <a:endParaRPr lang="zh-TW" altLang="en-US" dirty="0">
              <a:latin typeface="Times New Roman" panose="02020603050405020304" pitchFamily="18" charset="0"/>
              <a:cs typeface="Times New Roman" panose="02020603050405020304" pitchFamily="18" charset="0"/>
            </a:endParaRPr>
          </a:p>
        </p:txBody>
      </p:sp>
      <p:sp>
        <p:nvSpPr>
          <p:cNvPr id="4" name="投影片編號版面配置區 3">
            <a:extLst>
              <a:ext uri="{FF2B5EF4-FFF2-40B4-BE49-F238E27FC236}">
                <a16:creationId xmlns:a16="http://schemas.microsoft.com/office/drawing/2014/main" id="{90DB2330-2315-B13B-18A5-4161CDC817EE}"/>
              </a:ext>
            </a:extLst>
          </p:cNvPr>
          <p:cNvSpPr>
            <a:spLocks noGrp="1"/>
          </p:cNvSpPr>
          <p:nvPr>
            <p:ph type="sldNum" sz="quarter" idx="12"/>
          </p:nvPr>
        </p:nvSpPr>
        <p:spPr/>
        <p:txBody>
          <a:bodyPr/>
          <a:lstStyle/>
          <a:p>
            <a:fld id="{C497B8E6-CB28-4350-9E62-3F3C29E41FED}" type="slidenum">
              <a:rPr lang="zh-TW" altLang="en-US" smtClean="0"/>
              <a:t>3</a:t>
            </a:fld>
            <a:endParaRPr lang="zh-TW" altLang="en-US"/>
          </a:p>
        </p:txBody>
      </p:sp>
    </p:spTree>
    <p:extLst>
      <p:ext uri="{BB962C8B-B14F-4D97-AF65-F5344CB8AC3E}">
        <p14:creationId xmlns:p14="http://schemas.microsoft.com/office/powerpoint/2010/main" val="17788406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5C479B0-640C-A830-ABE0-2A18FD53DE9B}"/>
              </a:ext>
            </a:extLst>
          </p:cNvPr>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Time &amp; Space Complexity</a:t>
            </a:r>
            <a:endParaRPr lang="zh-TW" altLang="en-US" dirty="0"/>
          </a:p>
        </p:txBody>
      </p:sp>
      <p:sp>
        <p:nvSpPr>
          <p:cNvPr id="3" name="內容版面配置區 2">
            <a:extLst>
              <a:ext uri="{FF2B5EF4-FFF2-40B4-BE49-F238E27FC236}">
                <a16:creationId xmlns:a16="http://schemas.microsoft.com/office/drawing/2014/main" id="{641A3060-77B9-3E3B-89D9-4B863FDD868F}"/>
              </a:ext>
            </a:extLst>
          </p:cNvPr>
          <p:cNvSpPr>
            <a:spLocks noGrp="1"/>
          </p:cNvSpPr>
          <p:nvPr>
            <p:ph idx="1"/>
          </p:nvPr>
        </p:nvSpPr>
        <p:spPr/>
        <p:txBody>
          <a:bodyPr/>
          <a:lstStyle/>
          <a:p>
            <a:pPr marL="0" indent="0">
              <a:buNone/>
            </a:pPr>
            <a:r>
              <a:rPr lang="en-US" altLang="zh-TW" dirty="0">
                <a:latin typeface="Times New Roman" panose="02020603050405020304" pitchFamily="18" charset="0"/>
                <a:cs typeface="Times New Roman" panose="02020603050405020304" pitchFamily="18" charset="0"/>
              </a:rPr>
              <a:t>Time:</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each iteration need O(</a:t>
            </a:r>
            <a:r>
              <a:rPr lang="en-US" altLang="zh-TW" dirty="0" err="1">
                <a:latin typeface="Times New Roman" panose="02020603050405020304" pitchFamily="18" charset="0"/>
                <a:cs typeface="Times New Roman" panose="02020603050405020304" pitchFamily="18" charset="0"/>
              </a:rPr>
              <a:t>nlogn</a:t>
            </a:r>
            <a:r>
              <a:rPr lang="en-US" altLang="zh-TW" dirty="0">
                <a:latin typeface="Times New Roman" panose="02020603050405020304" pitchFamily="18" charset="0"/>
                <a:cs typeface="Times New Roman" panose="02020603050405020304" pitchFamily="18" charset="0"/>
              </a:rPr>
              <a:t>), it scans input (n/s) time,</a:t>
            </a:r>
          </a:p>
          <a:p>
            <a:pPr marL="0" indent="0">
              <a:buNone/>
            </a:pPr>
            <a:r>
              <a:rPr lang="en-US" altLang="zh-TW" dirty="0">
                <a:latin typeface="Times New Roman" panose="02020603050405020304" pitchFamily="18" charset="0"/>
                <a:cs typeface="Times New Roman" panose="02020603050405020304" pitchFamily="18" charset="0"/>
              </a:rPr>
              <a:t>           so O(</a:t>
            </a:r>
            <a:r>
              <a:rPr lang="en-US" altLang="zh-TW" i="1" dirty="0" err="1">
                <a:latin typeface="Times New Roman" panose="02020603050405020304" pitchFamily="18" charset="0"/>
                <a:cs typeface="Times New Roman" panose="02020603050405020304" pitchFamily="18" charset="0"/>
              </a:rPr>
              <a:t>n</a:t>
            </a:r>
            <a:r>
              <a:rPr lang="en-US" altLang="zh-TW" dirty="0" err="1">
                <a:latin typeface="Times New Roman" panose="02020603050405020304" pitchFamily="18" charset="0"/>
                <a:cs typeface="Times New Roman" panose="02020603050405020304" pitchFamily="18" charset="0"/>
              </a:rPr>
              <a:t>log</a:t>
            </a:r>
            <a:r>
              <a:rPr lang="en-US" altLang="zh-TW" i="1" dirty="0" err="1">
                <a:latin typeface="Times New Roman" panose="02020603050405020304" pitchFamily="18" charset="0"/>
                <a:cs typeface="Times New Roman" panose="02020603050405020304" pitchFamily="18" charset="0"/>
              </a:rPr>
              <a:t>n</a:t>
            </a:r>
            <a:r>
              <a:rPr lang="en-US" altLang="zh-TW" dirty="0">
                <a:latin typeface="Times New Roman" panose="02020603050405020304" pitchFamily="18" charset="0"/>
                <a:cs typeface="Times New Roman" panose="02020603050405020304" pitchFamily="18" charset="0"/>
              </a:rPr>
              <a:t>) * (</a:t>
            </a:r>
            <a:r>
              <a:rPr lang="en-US" altLang="zh-TW" i="1" dirty="0">
                <a:latin typeface="Times New Roman" panose="02020603050405020304" pitchFamily="18" charset="0"/>
                <a:cs typeface="Times New Roman" panose="02020603050405020304" pitchFamily="18" charset="0"/>
              </a:rPr>
              <a:t>n</a:t>
            </a:r>
            <a:r>
              <a:rPr lang="en-US" altLang="zh-TW" dirty="0">
                <a:latin typeface="Times New Roman" panose="02020603050405020304" pitchFamily="18" charset="0"/>
                <a:cs typeface="Times New Roman" panose="02020603050405020304" pitchFamily="18" charset="0"/>
              </a:rPr>
              <a:t>/</a:t>
            </a:r>
            <a:r>
              <a:rPr lang="en-US" altLang="zh-TW" i="1" dirty="0">
                <a:latin typeface="Times New Roman" panose="02020603050405020304" pitchFamily="18" charset="0"/>
                <a:cs typeface="Times New Roman" panose="02020603050405020304" pitchFamily="18" charset="0"/>
              </a:rPr>
              <a:t>s</a:t>
            </a:r>
            <a:r>
              <a:rPr lang="en-US" altLang="zh-TW" dirty="0">
                <a:latin typeface="Times New Roman" panose="02020603050405020304" pitchFamily="18" charset="0"/>
                <a:cs typeface="Times New Roman" panose="02020603050405020304" pitchFamily="18" charset="0"/>
              </a:rPr>
              <a:t>) = O(1/</a:t>
            </a:r>
            <a:r>
              <a:rPr lang="en-US" altLang="zh-TW" i="1" dirty="0">
                <a:latin typeface="Times New Roman" panose="02020603050405020304" pitchFamily="18" charset="0"/>
                <a:cs typeface="Times New Roman" panose="02020603050405020304" pitchFamily="18" charset="0"/>
              </a:rPr>
              <a:t>s</a:t>
            </a:r>
            <a:r>
              <a:rPr lang="en-US" altLang="zh-TW" dirty="0">
                <a:latin typeface="Times New Roman" panose="02020603050405020304" pitchFamily="18" charset="0"/>
                <a:cs typeface="Times New Roman" panose="02020603050405020304" pitchFamily="18" charset="0"/>
              </a:rPr>
              <a:t> * </a:t>
            </a:r>
            <a:r>
              <a:rPr lang="en-US" altLang="zh-TW" i="1" dirty="0">
                <a:latin typeface="Times New Roman" panose="02020603050405020304" pitchFamily="18" charset="0"/>
                <a:cs typeface="Times New Roman" panose="02020603050405020304" pitchFamily="18" charset="0"/>
              </a:rPr>
              <a:t>n</a:t>
            </a:r>
            <a:r>
              <a:rPr lang="en-US" altLang="zh-TW" baseline="30000" dirty="0">
                <a:latin typeface="Times New Roman" panose="02020603050405020304" pitchFamily="18" charset="0"/>
                <a:cs typeface="Times New Roman" panose="02020603050405020304" pitchFamily="18" charset="0"/>
              </a:rPr>
              <a:t>2</a:t>
            </a:r>
            <a:r>
              <a:rPr lang="en-US" altLang="zh-TW" dirty="0">
                <a:latin typeface="Times New Roman" panose="02020603050405020304" pitchFamily="18" charset="0"/>
                <a:cs typeface="Times New Roman" panose="02020603050405020304" pitchFamily="18" charset="0"/>
              </a:rPr>
              <a:t>log</a:t>
            </a:r>
            <a:r>
              <a:rPr lang="en-US" altLang="zh-TW" i="1" dirty="0">
                <a:latin typeface="Times New Roman" panose="02020603050405020304" pitchFamily="18" charset="0"/>
                <a:cs typeface="Times New Roman" panose="02020603050405020304" pitchFamily="18" charset="0"/>
              </a:rPr>
              <a:t>n</a:t>
            </a:r>
            <a:r>
              <a:rPr lang="en-US" altLang="zh-TW" dirty="0">
                <a:latin typeface="Times New Roman" panose="02020603050405020304" pitchFamily="18" charset="0"/>
                <a:cs typeface="Times New Roman" panose="02020603050405020304" pitchFamily="18" charset="0"/>
              </a:rPr>
              <a:t>)</a:t>
            </a:r>
          </a:p>
          <a:p>
            <a:pPr marL="0" indent="0">
              <a:buNone/>
            </a:pPr>
            <a:endParaRPr lang="en-US" altLang="zh-TW" dirty="0">
              <a:latin typeface="Times New Roman" panose="02020603050405020304" pitchFamily="18" charset="0"/>
              <a:cs typeface="Times New Roman" panose="02020603050405020304" pitchFamily="18" charset="0"/>
            </a:endParaRPr>
          </a:p>
          <a:p>
            <a:pPr marL="0" indent="0">
              <a:buNone/>
            </a:pPr>
            <a:r>
              <a:rPr lang="en-US" altLang="zh-TW" dirty="0">
                <a:latin typeface="Times New Roman" panose="02020603050405020304" pitchFamily="18" charset="0"/>
                <a:cs typeface="Times New Roman" panose="02020603050405020304" pitchFamily="18" charset="0"/>
              </a:rPr>
              <a:t>Space: O(</a:t>
            </a:r>
            <a:r>
              <a:rPr lang="en-US" altLang="zh-TW" i="1" dirty="0" err="1">
                <a:latin typeface="Times New Roman" panose="02020603050405020304" pitchFamily="18" charset="0"/>
                <a:cs typeface="Times New Roman" panose="02020603050405020304" pitchFamily="18" charset="0"/>
              </a:rPr>
              <a:t>s</a:t>
            </a:r>
            <a:r>
              <a:rPr lang="en-US" altLang="zh-TW" dirty="0" err="1">
                <a:latin typeface="Times New Roman" panose="02020603050405020304" pitchFamily="18" charset="0"/>
                <a:cs typeface="Times New Roman" panose="02020603050405020304" pitchFamily="18" charset="0"/>
              </a:rPr>
              <a:t>log</a:t>
            </a:r>
            <a:r>
              <a:rPr lang="en-US" altLang="zh-TW" i="1" dirty="0" err="1">
                <a:latin typeface="Times New Roman" panose="02020603050405020304" pitchFamily="18" charset="0"/>
                <a:cs typeface="Times New Roman" panose="02020603050405020304" pitchFamily="18" charset="0"/>
              </a:rPr>
              <a:t>n</a:t>
            </a:r>
            <a:r>
              <a:rPr lang="en-US" altLang="zh-TW" dirty="0">
                <a:latin typeface="Times New Roman" panose="02020603050405020304" pitchFamily="18" charset="0"/>
                <a:cs typeface="Times New Roman" panose="02020603050405020304" pitchFamily="18" charset="0"/>
              </a:rPr>
              <a:t>) bits for working space, because (</a:t>
            </a:r>
            <a:r>
              <a:rPr lang="en-US" altLang="zh-TW" i="1" u="sng" dirty="0">
                <a:latin typeface="Times New Roman" panose="02020603050405020304" pitchFamily="18" charset="0"/>
                <a:cs typeface="Times New Roman" panose="02020603050405020304" pitchFamily="18" charset="0"/>
              </a:rPr>
              <a:t>i</a:t>
            </a:r>
            <a:r>
              <a:rPr lang="en-US" altLang="zh-TW" dirty="0">
                <a:latin typeface="Times New Roman" panose="02020603050405020304" pitchFamily="18" charset="0"/>
                <a:cs typeface="Times New Roman" panose="02020603050405020304" pitchFamily="18" charset="0"/>
              </a:rPr>
              <a:t>+2</a:t>
            </a:r>
            <a:r>
              <a:rPr lang="en-US" altLang="zh-TW" i="1" dirty="0">
                <a:latin typeface="Times New Roman" panose="02020603050405020304" pitchFamily="18" charset="0"/>
                <a:cs typeface="Times New Roman" panose="02020603050405020304" pitchFamily="18" charset="0"/>
              </a:rPr>
              <a:t>s</a:t>
            </a:r>
            <a:r>
              <a:rPr lang="en-US" altLang="zh-TW" dirty="0">
                <a:latin typeface="Times New Roman" panose="02020603050405020304" pitchFamily="18" charset="0"/>
                <a:cs typeface="Times New Roman" panose="02020603050405020304" pitchFamily="18" charset="0"/>
              </a:rPr>
              <a:t>) – (</a:t>
            </a:r>
            <a:r>
              <a:rPr lang="en-US" altLang="zh-TW" i="1" dirty="0">
                <a:latin typeface="Times New Roman" panose="02020603050405020304" pitchFamily="18" charset="0"/>
                <a:cs typeface="Times New Roman" panose="02020603050405020304" pitchFamily="18" charset="0"/>
              </a:rPr>
              <a:t>i</a:t>
            </a:r>
            <a:r>
              <a:rPr lang="en-US" altLang="zh-TW" dirty="0">
                <a:latin typeface="Times New Roman" panose="02020603050405020304" pitchFamily="18" charset="0"/>
                <a:cs typeface="Times New Roman" panose="02020603050405020304" pitchFamily="18" charset="0"/>
              </a:rPr>
              <a:t>+1) = O(</a:t>
            </a:r>
            <a:r>
              <a:rPr lang="en-US" altLang="zh-TW" i="1" dirty="0">
                <a:latin typeface="Times New Roman" panose="02020603050405020304" pitchFamily="18" charset="0"/>
                <a:cs typeface="Times New Roman" panose="02020603050405020304" pitchFamily="18" charset="0"/>
              </a:rPr>
              <a:t>s</a:t>
            </a:r>
            <a:r>
              <a:rPr lang="en-US" altLang="zh-TW" dirty="0">
                <a:latin typeface="Times New Roman" panose="02020603050405020304" pitchFamily="18" charset="0"/>
                <a:cs typeface="Times New Roman" panose="02020603050405020304" pitchFamily="18" charset="0"/>
              </a:rPr>
              <a:t>)</a:t>
            </a:r>
            <a:endParaRPr lang="zh-TW" altLang="en-US" dirty="0">
              <a:latin typeface="Times New Roman" panose="02020603050405020304" pitchFamily="18" charset="0"/>
              <a:cs typeface="Times New Roman" panose="02020603050405020304" pitchFamily="18" charset="0"/>
            </a:endParaRPr>
          </a:p>
          <a:p>
            <a:endParaRPr lang="zh-TW" altLang="en-US" dirty="0"/>
          </a:p>
        </p:txBody>
      </p:sp>
      <p:sp>
        <p:nvSpPr>
          <p:cNvPr id="4" name="投影片編號版面配置區 3">
            <a:extLst>
              <a:ext uri="{FF2B5EF4-FFF2-40B4-BE49-F238E27FC236}">
                <a16:creationId xmlns:a16="http://schemas.microsoft.com/office/drawing/2014/main" id="{1A9D4F64-526D-3CBA-9C5E-BB480E0D640F}"/>
              </a:ext>
            </a:extLst>
          </p:cNvPr>
          <p:cNvSpPr>
            <a:spLocks noGrp="1"/>
          </p:cNvSpPr>
          <p:nvPr>
            <p:ph type="sldNum" sz="quarter" idx="12"/>
          </p:nvPr>
        </p:nvSpPr>
        <p:spPr/>
        <p:txBody>
          <a:bodyPr/>
          <a:lstStyle/>
          <a:p>
            <a:fld id="{C497B8E6-CB28-4350-9E62-3F3C29E41FED}" type="slidenum">
              <a:rPr lang="zh-TW" altLang="en-US" smtClean="0"/>
              <a:t>30</a:t>
            </a:fld>
            <a:endParaRPr lang="zh-TW" altLang="en-US"/>
          </a:p>
        </p:txBody>
      </p:sp>
    </p:spTree>
    <p:extLst>
      <p:ext uri="{BB962C8B-B14F-4D97-AF65-F5344CB8AC3E}">
        <p14:creationId xmlns:p14="http://schemas.microsoft.com/office/powerpoint/2010/main" val="3559482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ACACA3A-AAB8-DC39-EB34-24DA1B6F8C31}"/>
              </a:ext>
            </a:extLst>
          </p:cNvPr>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Main Algorithm</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for computing LIS answer</a:t>
            </a:r>
            <a:endParaRPr lang="zh-TW" altLang="en-US" dirty="0"/>
          </a:p>
        </p:txBody>
      </p:sp>
      <p:pic>
        <p:nvPicPr>
          <p:cNvPr id="6" name="內容版面配置區 5">
            <a:extLst>
              <a:ext uri="{FF2B5EF4-FFF2-40B4-BE49-F238E27FC236}">
                <a16:creationId xmlns:a16="http://schemas.microsoft.com/office/drawing/2014/main" id="{9FEFABC9-8838-8E8E-DA01-F8E19619C6D4}"/>
              </a:ext>
            </a:extLst>
          </p:cNvPr>
          <p:cNvPicPr>
            <a:picLocks noGrp="1" noChangeAspect="1"/>
          </p:cNvPicPr>
          <p:nvPr>
            <p:ph idx="1"/>
          </p:nvPr>
        </p:nvPicPr>
        <p:blipFill>
          <a:blip r:embed="rId2"/>
          <a:stretch>
            <a:fillRect/>
          </a:stretch>
        </p:blipFill>
        <p:spPr>
          <a:xfrm>
            <a:off x="1490903" y="1825625"/>
            <a:ext cx="9210194" cy="4351338"/>
          </a:xfrm>
        </p:spPr>
      </p:pic>
      <p:sp>
        <p:nvSpPr>
          <p:cNvPr id="4" name="投影片編號版面配置區 3">
            <a:extLst>
              <a:ext uri="{FF2B5EF4-FFF2-40B4-BE49-F238E27FC236}">
                <a16:creationId xmlns:a16="http://schemas.microsoft.com/office/drawing/2014/main" id="{1E010F21-9B00-0BCF-145D-3BA8479429C5}"/>
              </a:ext>
            </a:extLst>
          </p:cNvPr>
          <p:cNvSpPr>
            <a:spLocks noGrp="1"/>
          </p:cNvSpPr>
          <p:nvPr>
            <p:ph type="sldNum" sz="quarter" idx="12"/>
          </p:nvPr>
        </p:nvSpPr>
        <p:spPr/>
        <p:txBody>
          <a:bodyPr/>
          <a:lstStyle/>
          <a:p>
            <a:fld id="{C497B8E6-CB28-4350-9E62-3F3C29E41FED}" type="slidenum">
              <a:rPr lang="zh-TW" altLang="en-US" smtClean="0"/>
              <a:t>31</a:t>
            </a:fld>
            <a:endParaRPr lang="zh-TW" altLang="en-US"/>
          </a:p>
        </p:txBody>
      </p:sp>
      <p:cxnSp>
        <p:nvCxnSpPr>
          <p:cNvPr id="5" name="直線單箭頭接點 4">
            <a:extLst>
              <a:ext uri="{FF2B5EF4-FFF2-40B4-BE49-F238E27FC236}">
                <a16:creationId xmlns:a16="http://schemas.microsoft.com/office/drawing/2014/main" id="{83EECD25-890B-9BB4-65A0-5D205B34FFEB}"/>
              </a:ext>
            </a:extLst>
          </p:cNvPr>
          <p:cNvCxnSpPr>
            <a:cxnSpLocks/>
          </p:cNvCxnSpPr>
          <p:nvPr/>
        </p:nvCxnSpPr>
        <p:spPr>
          <a:xfrm flipH="1">
            <a:off x="7275007" y="3788229"/>
            <a:ext cx="1818751" cy="391885"/>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9" name="文字方塊 8">
            <a:extLst>
              <a:ext uri="{FF2B5EF4-FFF2-40B4-BE49-F238E27FC236}">
                <a16:creationId xmlns:a16="http://schemas.microsoft.com/office/drawing/2014/main" id="{FEC81AA4-74AA-E34B-74A6-5602ED167B19}"/>
              </a:ext>
            </a:extLst>
          </p:cNvPr>
          <p:cNvSpPr txBox="1"/>
          <p:nvPr/>
        </p:nvSpPr>
        <p:spPr>
          <a:xfrm>
            <a:off x="9304774" y="3537020"/>
            <a:ext cx="2743200" cy="369332"/>
          </a:xfrm>
          <a:prstGeom prst="rect">
            <a:avLst/>
          </a:prstGeom>
          <a:noFill/>
        </p:spPr>
        <p:txBody>
          <a:bodyPr wrap="square" rtlCol="0">
            <a:spAutoFit/>
          </a:bodyPr>
          <a:lstStyle/>
          <a:p>
            <a:r>
              <a:rPr lang="en-US" altLang="zh-TW" dirty="0">
                <a:latin typeface="Times New Roman" panose="02020603050405020304" pitchFamily="18" charset="0"/>
                <a:cs typeface="Times New Roman" panose="02020603050405020304" pitchFamily="18" charset="0"/>
              </a:rPr>
              <a:t>Use Patience Sorting algo</a:t>
            </a:r>
            <a:endParaRPr lang="zh-TW" altLang="en-US" dirty="0">
              <a:latin typeface="Times New Roman" panose="02020603050405020304" pitchFamily="18" charset="0"/>
              <a:cs typeface="Times New Roman" panose="02020603050405020304" pitchFamily="18" charset="0"/>
            </a:endParaRPr>
          </a:p>
        </p:txBody>
      </p:sp>
      <p:cxnSp>
        <p:nvCxnSpPr>
          <p:cNvPr id="11" name="直線單箭頭接點 10">
            <a:extLst>
              <a:ext uri="{FF2B5EF4-FFF2-40B4-BE49-F238E27FC236}">
                <a16:creationId xmlns:a16="http://schemas.microsoft.com/office/drawing/2014/main" id="{7F962858-EBE5-101A-6984-E8828FD8654B}"/>
              </a:ext>
            </a:extLst>
          </p:cNvPr>
          <p:cNvCxnSpPr>
            <a:cxnSpLocks/>
          </p:cNvCxnSpPr>
          <p:nvPr/>
        </p:nvCxnSpPr>
        <p:spPr>
          <a:xfrm flipH="1">
            <a:off x="4168391" y="2613854"/>
            <a:ext cx="2644391" cy="1018559"/>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2" name="文字方塊 11">
            <a:extLst>
              <a:ext uri="{FF2B5EF4-FFF2-40B4-BE49-F238E27FC236}">
                <a16:creationId xmlns:a16="http://schemas.microsoft.com/office/drawing/2014/main" id="{95C2812D-4ACD-4B89-6486-7D3AF3215226}"/>
              </a:ext>
            </a:extLst>
          </p:cNvPr>
          <p:cNvSpPr txBox="1"/>
          <p:nvPr/>
        </p:nvSpPr>
        <p:spPr>
          <a:xfrm>
            <a:off x="6812782" y="2429188"/>
            <a:ext cx="2743200" cy="369332"/>
          </a:xfrm>
          <a:prstGeom prst="rect">
            <a:avLst/>
          </a:prstGeom>
          <a:noFill/>
        </p:spPr>
        <p:txBody>
          <a:bodyPr wrap="square" rtlCol="0">
            <a:spAutoFit/>
          </a:bodyPr>
          <a:lstStyle/>
          <a:p>
            <a:r>
              <a:rPr lang="en-US" altLang="zh-TW" dirty="0">
                <a:latin typeface="Times New Roman" panose="02020603050405020304" pitchFamily="18" charset="0"/>
                <a:cs typeface="Times New Roman" panose="02020603050405020304" pitchFamily="18" charset="0"/>
              </a:rPr>
              <a:t>Use computing LIS length</a:t>
            </a:r>
            <a:endParaRPr lang="zh-TW" alt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357899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CF30A16-19A4-E9AD-04AB-92B0B6CDB9A2}"/>
              </a:ext>
            </a:extLst>
          </p:cNvPr>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Time &amp; Space Complexity</a:t>
            </a:r>
            <a:endParaRPr lang="zh-TW" altLang="en-US" dirty="0"/>
          </a:p>
        </p:txBody>
      </p:sp>
      <p:sp>
        <p:nvSpPr>
          <p:cNvPr id="3" name="內容版面配置區 2">
            <a:extLst>
              <a:ext uri="{FF2B5EF4-FFF2-40B4-BE49-F238E27FC236}">
                <a16:creationId xmlns:a16="http://schemas.microsoft.com/office/drawing/2014/main" id="{881EAC88-F41A-B801-91CE-FC202F99E780}"/>
              </a:ext>
            </a:extLst>
          </p:cNvPr>
          <p:cNvSpPr>
            <a:spLocks noGrp="1"/>
          </p:cNvSpPr>
          <p:nvPr>
            <p:ph idx="1"/>
          </p:nvPr>
        </p:nvSpPr>
        <p:spPr/>
        <p:txBody>
          <a:bodyPr/>
          <a:lstStyle/>
          <a:p>
            <a:pPr marL="0" indent="0">
              <a:buNone/>
            </a:pPr>
            <a:r>
              <a:rPr lang="en-US" altLang="zh-TW" dirty="0">
                <a:latin typeface="Times New Roman" panose="02020603050405020304" pitchFamily="18" charset="0"/>
                <a:cs typeface="Times New Roman" panose="02020603050405020304" pitchFamily="18" charset="0"/>
              </a:rPr>
              <a:t>Time: O(</a:t>
            </a:r>
            <a:r>
              <a:rPr lang="en-US" altLang="zh-TW" i="1" dirty="0">
                <a:latin typeface="Times New Roman" panose="02020603050405020304" pitchFamily="18" charset="0"/>
                <a:cs typeface="Times New Roman" panose="02020603050405020304" pitchFamily="18" charset="0"/>
              </a:rPr>
              <a:t>n</a:t>
            </a:r>
            <a:r>
              <a:rPr lang="en-US" altLang="zh-TW" baseline="30000" dirty="0">
                <a:latin typeface="Times New Roman" panose="02020603050405020304" pitchFamily="18" charset="0"/>
                <a:cs typeface="Times New Roman" panose="02020603050405020304" pitchFamily="18" charset="0"/>
              </a:rPr>
              <a:t>2</a:t>
            </a:r>
            <a:r>
              <a:rPr lang="en-US" altLang="zh-TW" dirty="0">
                <a:latin typeface="Times New Roman" panose="02020603050405020304" pitchFamily="18" charset="0"/>
                <a:cs typeface="Times New Roman" panose="02020603050405020304" pitchFamily="18" charset="0"/>
              </a:rPr>
              <a:t>/s log</a:t>
            </a:r>
            <a:r>
              <a:rPr lang="en-US" altLang="zh-TW" baseline="30000" dirty="0">
                <a:latin typeface="Times New Roman" panose="02020603050405020304" pitchFamily="18" charset="0"/>
                <a:cs typeface="Times New Roman" panose="02020603050405020304" pitchFamily="18" charset="0"/>
              </a:rPr>
              <a:t>2</a:t>
            </a:r>
            <a:r>
              <a:rPr lang="en-US" altLang="zh-TW" i="1" dirty="0">
                <a:latin typeface="Times New Roman" panose="02020603050405020304" pitchFamily="18" charset="0"/>
                <a:cs typeface="Times New Roman" panose="02020603050405020304" pitchFamily="18" charset="0"/>
              </a:rPr>
              <a:t>n</a:t>
            </a:r>
            <a:r>
              <a:rPr lang="en-US" altLang="zh-TW" dirty="0">
                <a:latin typeface="Times New Roman" panose="02020603050405020304" pitchFamily="18" charset="0"/>
                <a:cs typeface="Times New Roman" panose="02020603050405020304" pitchFamily="18" charset="0"/>
              </a:rPr>
              <a:t>) </a:t>
            </a:r>
          </a:p>
          <a:p>
            <a:pPr marL="457200" lvl="1" indent="0">
              <a:buNone/>
            </a:pPr>
            <a:r>
              <a:rPr lang="en-US" altLang="zh-TW" dirty="0">
                <a:latin typeface="Times New Roman" panose="02020603050405020304" pitchFamily="18" charset="0"/>
                <a:cs typeface="Times New Roman" panose="02020603050405020304" pitchFamily="18" charset="0"/>
              </a:rPr>
              <a:t>recursive  = O(</a:t>
            </a:r>
            <a:r>
              <a:rPr lang="en-US" altLang="zh-TW" dirty="0" err="1">
                <a:latin typeface="Times New Roman" panose="02020603050405020304" pitchFamily="18" charset="0"/>
                <a:cs typeface="Times New Roman" panose="02020603050405020304" pitchFamily="18" charset="0"/>
              </a:rPr>
              <a:t>logn</a:t>
            </a:r>
            <a:r>
              <a:rPr lang="en-US" altLang="zh-TW" dirty="0">
                <a:latin typeface="Times New Roman" panose="02020603050405020304" pitchFamily="18" charset="0"/>
                <a:cs typeface="Times New Roman" panose="02020603050405020304" pitchFamily="18" charset="0"/>
              </a:rPr>
              <a:t>)</a:t>
            </a:r>
          </a:p>
          <a:p>
            <a:pPr marL="914400" lvl="2" indent="0">
              <a:buNone/>
            </a:pPr>
            <a:r>
              <a:rPr lang="en-US" altLang="zh-TW" dirty="0">
                <a:latin typeface="Times New Roman" panose="02020603050405020304" pitchFamily="18" charset="0"/>
                <a:cs typeface="Times New Roman" panose="02020603050405020304" pitchFamily="18" charset="0"/>
              </a:rPr>
              <a:t>computing LIS length</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 O(</a:t>
            </a:r>
            <a:r>
              <a:rPr lang="en-US" altLang="zh-TW" i="1" dirty="0">
                <a:latin typeface="Times New Roman" panose="02020603050405020304" pitchFamily="18" charset="0"/>
                <a:cs typeface="Times New Roman" panose="02020603050405020304" pitchFamily="18" charset="0"/>
              </a:rPr>
              <a:t>n</a:t>
            </a:r>
            <a:r>
              <a:rPr lang="en-US" altLang="zh-TW" baseline="30000" dirty="0">
                <a:latin typeface="Times New Roman" panose="02020603050405020304" pitchFamily="18" charset="0"/>
                <a:cs typeface="Times New Roman" panose="02020603050405020304" pitchFamily="18" charset="0"/>
              </a:rPr>
              <a:t>2</a:t>
            </a:r>
            <a:r>
              <a:rPr lang="en-US" altLang="zh-TW" dirty="0">
                <a:latin typeface="Times New Roman" panose="02020603050405020304" pitchFamily="18" charset="0"/>
                <a:cs typeface="Times New Roman" panose="02020603050405020304" pitchFamily="18" charset="0"/>
              </a:rPr>
              <a:t>/s </a:t>
            </a:r>
            <a:r>
              <a:rPr lang="en-US" altLang="zh-TW" dirty="0" err="1">
                <a:latin typeface="Times New Roman" panose="02020603050405020304" pitchFamily="18" charset="0"/>
                <a:cs typeface="Times New Roman" panose="02020603050405020304" pitchFamily="18" charset="0"/>
              </a:rPr>
              <a:t>log</a:t>
            </a:r>
            <a:r>
              <a:rPr lang="en-US" altLang="zh-TW" i="1" dirty="0" err="1">
                <a:latin typeface="Times New Roman" panose="02020603050405020304" pitchFamily="18" charset="0"/>
                <a:cs typeface="Times New Roman" panose="02020603050405020304" pitchFamily="18" charset="0"/>
              </a:rPr>
              <a:t>n</a:t>
            </a:r>
            <a:r>
              <a:rPr lang="en-US" altLang="zh-TW" dirty="0">
                <a:latin typeface="Times New Roman" panose="02020603050405020304" pitchFamily="18" charset="0"/>
                <a:cs typeface="Times New Roman" panose="02020603050405020304" pitchFamily="18" charset="0"/>
              </a:rPr>
              <a:t>)</a:t>
            </a:r>
          </a:p>
          <a:p>
            <a:pPr marL="914400" lvl="2" indent="0">
              <a:buNone/>
            </a:pPr>
            <a:r>
              <a:rPr lang="en-US" altLang="zh-TW" dirty="0">
                <a:latin typeface="Times New Roman" panose="02020603050405020304" pitchFamily="18" charset="0"/>
                <a:cs typeface="Times New Roman" panose="02020603050405020304" pitchFamily="18" charset="0"/>
              </a:rPr>
              <a:t>Patience Sorting = O(</a:t>
            </a:r>
            <a:r>
              <a:rPr lang="en-US" altLang="zh-TW" dirty="0" err="1">
                <a:latin typeface="Times New Roman" panose="02020603050405020304" pitchFamily="18" charset="0"/>
                <a:cs typeface="Times New Roman" panose="02020603050405020304" pitchFamily="18" charset="0"/>
              </a:rPr>
              <a:t>klog</a:t>
            </a:r>
            <a:r>
              <a:rPr lang="en-US" altLang="zh-TW" i="1" dirty="0" err="1">
                <a:latin typeface="Times New Roman" panose="02020603050405020304" pitchFamily="18" charset="0"/>
                <a:cs typeface="Times New Roman" panose="02020603050405020304" pitchFamily="18" charset="0"/>
              </a:rPr>
              <a:t>k</a:t>
            </a:r>
            <a:r>
              <a:rPr lang="en-US" altLang="zh-TW" i="1" dirty="0">
                <a:latin typeface="Times New Roman" panose="02020603050405020304" pitchFamily="18" charset="0"/>
                <a:cs typeface="Times New Roman" panose="02020603050405020304" pitchFamily="18" charset="0"/>
              </a:rPr>
              <a:t>)</a:t>
            </a:r>
            <a:endParaRPr lang="en-US" altLang="zh-TW" dirty="0">
              <a:latin typeface="Times New Roman" panose="02020603050405020304" pitchFamily="18" charset="0"/>
              <a:cs typeface="Times New Roman" panose="02020603050405020304" pitchFamily="18" charset="0"/>
            </a:endParaRPr>
          </a:p>
          <a:p>
            <a:pPr marL="0" indent="0">
              <a:buNone/>
            </a:pPr>
            <a:r>
              <a:rPr lang="en-US" altLang="zh-TW" dirty="0">
                <a:latin typeface="Times New Roman" panose="02020603050405020304" pitchFamily="18" charset="0"/>
                <a:cs typeface="Times New Roman" panose="02020603050405020304" pitchFamily="18" charset="0"/>
              </a:rPr>
              <a:t>Space: O(</a:t>
            </a:r>
            <a:r>
              <a:rPr lang="en-US" altLang="zh-TW" i="1" dirty="0" err="1">
                <a:latin typeface="Times New Roman" panose="02020603050405020304" pitchFamily="18" charset="0"/>
                <a:cs typeface="Times New Roman" panose="02020603050405020304" pitchFamily="18" charset="0"/>
              </a:rPr>
              <a:t>s</a:t>
            </a:r>
            <a:r>
              <a:rPr lang="en-US" altLang="zh-TW" dirty="0" err="1">
                <a:latin typeface="Times New Roman" panose="02020603050405020304" pitchFamily="18" charset="0"/>
                <a:cs typeface="Times New Roman" panose="02020603050405020304" pitchFamily="18" charset="0"/>
              </a:rPr>
              <a:t>log</a:t>
            </a:r>
            <a:r>
              <a:rPr lang="en-US" altLang="zh-TW" i="1" dirty="0" err="1">
                <a:latin typeface="Times New Roman" panose="02020603050405020304" pitchFamily="18" charset="0"/>
                <a:cs typeface="Times New Roman" panose="02020603050405020304" pitchFamily="18" charset="0"/>
              </a:rPr>
              <a:t>n</a:t>
            </a:r>
            <a:r>
              <a:rPr lang="en-US" altLang="zh-TW" dirty="0">
                <a:latin typeface="Times New Roman" panose="02020603050405020304" pitchFamily="18" charset="0"/>
                <a:cs typeface="Times New Roman" panose="02020603050405020304" pitchFamily="18" charset="0"/>
              </a:rPr>
              <a:t>) bits for working space</a:t>
            </a:r>
            <a:endParaRPr lang="zh-TW" altLang="en-US" dirty="0"/>
          </a:p>
          <a:p>
            <a:endParaRPr lang="zh-TW" altLang="en-US" dirty="0"/>
          </a:p>
        </p:txBody>
      </p:sp>
      <p:sp>
        <p:nvSpPr>
          <p:cNvPr id="4" name="投影片編號版面配置區 3">
            <a:extLst>
              <a:ext uri="{FF2B5EF4-FFF2-40B4-BE49-F238E27FC236}">
                <a16:creationId xmlns:a16="http://schemas.microsoft.com/office/drawing/2014/main" id="{8850C437-5442-2D50-CBDD-98F5580267B0}"/>
              </a:ext>
            </a:extLst>
          </p:cNvPr>
          <p:cNvSpPr>
            <a:spLocks noGrp="1"/>
          </p:cNvSpPr>
          <p:nvPr>
            <p:ph type="sldNum" sz="quarter" idx="12"/>
          </p:nvPr>
        </p:nvSpPr>
        <p:spPr/>
        <p:txBody>
          <a:bodyPr/>
          <a:lstStyle/>
          <a:p>
            <a:fld id="{C497B8E6-CB28-4350-9E62-3F3C29E41FED}" type="slidenum">
              <a:rPr lang="zh-TW" altLang="en-US" smtClean="0"/>
              <a:t>32</a:t>
            </a:fld>
            <a:endParaRPr lang="zh-TW" altLang="en-US"/>
          </a:p>
        </p:txBody>
      </p:sp>
    </p:spTree>
    <p:extLst>
      <p:ext uri="{BB962C8B-B14F-4D97-AF65-F5344CB8AC3E}">
        <p14:creationId xmlns:p14="http://schemas.microsoft.com/office/powerpoint/2010/main" val="26834484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31554D3-484E-CAD8-6D38-3915C1B95CCB}"/>
              </a:ext>
            </a:extLst>
          </p:cNvPr>
          <p:cNvSpPr>
            <a:spLocks noGrp="1"/>
          </p:cNvSpPr>
          <p:nvPr>
            <p:ph type="title"/>
          </p:nvPr>
        </p:nvSpPr>
        <p:spPr>
          <a:xfrm>
            <a:off x="838200" y="2622189"/>
            <a:ext cx="10515600" cy="1325563"/>
          </a:xfrm>
        </p:spPr>
        <p:txBody>
          <a:bodyPr/>
          <a:lstStyle/>
          <a:p>
            <a:pPr algn="ctr"/>
            <a:r>
              <a:rPr lang="zh-TW" altLang="en-US">
                <a:latin typeface="Times New Roman"/>
                <a:ea typeface="新細明體"/>
                <a:cs typeface="Calibri Light"/>
              </a:rPr>
              <a:t>Thanks</a:t>
            </a:r>
            <a:endParaRPr lang="zh-TW" altLang="en-US">
              <a:latin typeface="Times New Roman"/>
              <a:cs typeface="Calibri Light" panose="020F0302020204030204"/>
            </a:endParaRPr>
          </a:p>
        </p:txBody>
      </p:sp>
      <p:sp>
        <p:nvSpPr>
          <p:cNvPr id="3" name="投影片編號版面配置區 2">
            <a:extLst>
              <a:ext uri="{FF2B5EF4-FFF2-40B4-BE49-F238E27FC236}">
                <a16:creationId xmlns:a16="http://schemas.microsoft.com/office/drawing/2014/main" id="{4D73BD2C-184A-508C-EF35-E45479D97F2A}"/>
              </a:ext>
            </a:extLst>
          </p:cNvPr>
          <p:cNvSpPr>
            <a:spLocks noGrp="1"/>
          </p:cNvSpPr>
          <p:nvPr>
            <p:ph type="sldNum" sz="quarter" idx="12"/>
          </p:nvPr>
        </p:nvSpPr>
        <p:spPr/>
        <p:txBody>
          <a:bodyPr/>
          <a:lstStyle/>
          <a:p>
            <a:fld id="{C497B8E6-CB28-4350-9E62-3F3C29E41FED}" type="slidenum">
              <a:rPr lang="zh-TW" altLang="en-US" smtClean="0"/>
              <a:t>33</a:t>
            </a:fld>
            <a:endParaRPr lang="zh-TW" altLang="en-US"/>
          </a:p>
        </p:txBody>
      </p:sp>
    </p:spTree>
    <p:extLst>
      <p:ext uri="{BB962C8B-B14F-4D97-AF65-F5344CB8AC3E}">
        <p14:creationId xmlns:p14="http://schemas.microsoft.com/office/powerpoint/2010/main" val="40914033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A20711-BB0A-EDBC-B5AE-0669BADCEFCF}"/>
            </a:ext>
          </a:extLst>
        </p:cNvPr>
        <p:cNvGrpSpPr/>
        <p:nvPr/>
      </p:nvGrpSpPr>
      <p:grpSpPr>
        <a:xfrm>
          <a:off x="0" y="0"/>
          <a:ext cx="0" cy="0"/>
          <a:chOff x="0" y="0"/>
          <a:chExt cx="0" cy="0"/>
        </a:xfrm>
      </p:grpSpPr>
      <p:sp>
        <p:nvSpPr>
          <p:cNvPr id="2" name="標題 1">
            <a:extLst>
              <a:ext uri="{FF2B5EF4-FFF2-40B4-BE49-F238E27FC236}">
                <a16:creationId xmlns:a16="http://schemas.microsoft.com/office/drawing/2014/main" id="{AFD40C8B-0236-C47B-00B4-43BEE7FB94FD}"/>
              </a:ext>
            </a:extLst>
          </p:cNvPr>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Patience Sorting</a:t>
            </a:r>
            <a:endParaRPr lang="zh-TW" altLang="en-US" dirty="0">
              <a:latin typeface="Times New Roman" panose="02020603050405020304" pitchFamily="18" charset="0"/>
              <a:cs typeface="Times New Roman" panose="02020603050405020304" pitchFamily="18" charset="0"/>
            </a:endParaRPr>
          </a:p>
        </p:txBody>
      </p:sp>
      <p:sp>
        <p:nvSpPr>
          <p:cNvPr id="3" name="內容版面配置區 2">
            <a:extLst>
              <a:ext uri="{FF2B5EF4-FFF2-40B4-BE49-F238E27FC236}">
                <a16:creationId xmlns:a16="http://schemas.microsoft.com/office/drawing/2014/main" id="{9BFFB52A-E017-EC9A-0B9A-07B33EE7EF62}"/>
              </a:ext>
            </a:extLst>
          </p:cNvPr>
          <p:cNvSpPr>
            <a:spLocks noGrp="1"/>
          </p:cNvSpPr>
          <p:nvPr>
            <p:ph idx="1"/>
          </p:nvPr>
        </p:nvSpPr>
        <p:spPr/>
        <p:txBody>
          <a:bodyPr/>
          <a:lstStyle/>
          <a:p>
            <a:r>
              <a:rPr lang="en-US" altLang="zh-TW" dirty="0">
                <a:latin typeface="Times New Roman" panose="02020603050405020304" pitchFamily="18" charset="0"/>
                <a:cs typeface="Times New Roman" panose="02020603050405020304" pitchFamily="18" charset="0"/>
              </a:rPr>
              <a:t>Given a sequence </a:t>
            </a:r>
            <a:r>
              <a:rPr lang="en-US" altLang="zh-TW" i="1" dirty="0">
                <a:latin typeface="Times New Roman" panose="02020603050405020304" pitchFamily="18" charset="0"/>
                <a:cs typeface="Times New Roman" panose="02020603050405020304" pitchFamily="18" charset="0"/>
              </a:rPr>
              <a:t>A</a:t>
            </a:r>
            <a:r>
              <a:rPr lang="en-US" altLang="zh-TW" dirty="0">
                <a:latin typeface="Times New Roman" panose="02020603050405020304" pitchFamily="18" charset="0"/>
                <a:cs typeface="Times New Roman" panose="02020603050405020304" pitchFamily="18" charset="0"/>
              </a:rPr>
              <a:t> = &lt;2, 8, 4, 9, 5, 1, 7, 6, 3&gt;</a:t>
            </a:r>
          </a:p>
          <a:p>
            <a:r>
              <a:rPr lang="en-US" altLang="zh-TW" dirty="0">
                <a:latin typeface="Times New Roman" panose="02020603050405020304" pitchFamily="18" charset="0"/>
                <a:cs typeface="Times New Roman" panose="02020603050405020304" pitchFamily="18" charset="0"/>
              </a:rPr>
              <a:t>LIS(</a:t>
            </a:r>
            <a:r>
              <a:rPr lang="en-US" altLang="zh-TW" i="1" dirty="0">
                <a:latin typeface="Times New Roman" panose="02020603050405020304" pitchFamily="18" charset="0"/>
                <a:cs typeface="Times New Roman" panose="02020603050405020304" pitchFamily="18" charset="0"/>
              </a:rPr>
              <a:t>A</a:t>
            </a:r>
            <a:r>
              <a:rPr lang="en-US" altLang="zh-TW" dirty="0">
                <a:latin typeface="Times New Roman" panose="02020603050405020304" pitchFamily="18" charset="0"/>
                <a:cs typeface="Times New Roman" panose="02020603050405020304" pitchFamily="18" charset="0"/>
              </a:rPr>
              <a:t>) = 4</a:t>
            </a:r>
          </a:p>
        </p:txBody>
      </p:sp>
      <p:sp>
        <p:nvSpPr>
          <p:cNvPr id="4" name="投影片編號版面配置區 3">
            <a:extLst>
              <a:ext uri="{FF2B5EF4-FFF2-40B4-BE49-F238E27FC236}">
                <a16:creationId xmlns:a16="http://schemas.microsoft.com/office/drawing/2014/main" id="{D95D7245-9207-5B4D-0F5C-DB25CBFF24E1}"/>
              </a:ext>
            </a:extLst>
          </p:cNvPr>
          <p:cNvSpPr>
            <a:spLocks noGrp="1"/>
          </p:cNvSpPr>
          <p:nvPr>
            <p:ph type="sldNum" sz="quarter" idx="12"/>
          </p:nvPr>
        </p:nvSpPr>
        <p:spPr/>
        <p:txBody>
          <a:bodyPr/>
          <a:lstStyle/>
          <a:p>
            <a:fld id="{C497B8E6-CB28-4350-9E62-3F3C29E41FED}" type="slidenum">
              <a:rPr lang="zh-TW" altLang="en-US" smtClean="0"/>
              <a:t>4</a:t>
            </a:fld>
            <a:endParaRPr lang="zh-TW" altLang="en-US"/>
          </a:p>
        </p:txBody>
      </p:sp>
      <p:pic>
        <p:nvPicPr>
          <p:cNvPr id="6" name="圖片 5">
            <a:extLst>
              <a:ext uri="{FF2B5EF4-FFF2-40B4-BE49-F238E27FC236}">
                <a16:creationId xmlns:a16="http://schemas.microsoft.com/office/drawing/2014/main" id="{8DBC37FE-8B4F-9DB9-7316-F5A3101E411B}"/>
              </a:ext>
            </a:extLst>
          </p:cNvPr>
          <p:cNvPicPr>
            <a:picLocks noChangeAspect="1"/>
          </p:cNvPicPr>
          <p:nvPr/>
        </p:nvPicPr>
        <p:blipFill>
          <a:blip r:embed="rId2"/>
          <a:stretch>
            <a:fillRect/>
          </a:stretch>
        </p:blipFill>
        <p:spPr>
          <a:xfrm>
            <a:off x="1018466" y="2809723"/>
            <a:ext cx="10155067" cy="1419423"/>
          </a:xfrm>
          <a:prstGeom prst="rect">
            <a:avLst/>
          </a:prstGeom>
        </p:spPr>
      </p:pic>
    </p:spTree>
    <p:extLst>
      <p:ext uri="{BB962C8B-B14F-4D97-AF65-F5344CB8AC3E}">
        <p14:creationId xmlns:p14="http://schemas.microsoft.com/office/powerpoint/2010/main" val="10657141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8B7024F-EB03-5E98-5BDB-427723F58A5A}"/>
              </a:ext>
            </a:extLst>
          </p:cNvPr>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Time &amp;</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Space Complexity</a:t>
            </a:r>
            <a:endParaRPr lang="zh-TW" altLang="en-US" dirty="0"/>
          </a:p>
        </p:txBody>
      </p:sp>
      <p:sp>
        <p:nvSpPr>
          <p:cNvPr id="3" name="內容版面配置區 2">
            <a:extLst>
              <a:ext uri="{FF2B5EF4-FFF2-40B4-BE49-F238E27FC236}">
                <a16:creationId xmlns:a16="http://schemas.microsoft.com/office/drawing/2014/main" id="{1525246C-F402-600F-90D4-32D68E95340A}"/>
              </a:ext>
            </a:extLst>
          </p:cNvPr>
          <p:cNvSpPr>
            <a:spLocks noGrp="1"/>
          </p:cNvSpPr>
          <p:nvPr>
            <p:ph idx="1"/>
          </p:nvPr>
        </p:nvSpPr>
        <p:spPr/>
        <p:txBody>
          <a:bodyPr/>
          <a:lstStyle/>
          <a:p>
            <a:r>
              <a:rPr lang="en-US" altLang="zh-TW" dirty="0">
                <a:latin typeface="Times New Roman" panose="02020603050405020304" pitchFamily="18" charset="0"/>
                <a:cs typeface="Times New Roman" panose="02020603050405020304" pitchFamily="18" charset="0"/>
              </a:rPr>
              <a:t>Time: O(</a:t>
            </a:r>
            <a:r>
              <a:rPr lang="en-US" altLang="zh-TW" i="1" dirty="0" err="1">
                <a:latin typeface="Times New Roman" panose="02020603050405020304" pitchFamily="18" charset="0"/>
                <a:cs typeface="Times New Roman" panose="02020603050405020304" pitchFamily="18" charset="0"/>
              </a:rPr>
              <a:t>n</a:t>
            </a:r>
            <a:r>
              <a:rPr lang="en-US" altLang="zh-TW" dirty="0" err="1">
                <a:latin typeface="Times New Roman" panose="02020603050405020304" pitchFamily="18" charset="0"/>
                <a:cs typeface="Times New Roman" panose="02020603050405020304" pitchFamily="18" charset="0"/>
              </a:rPr>
              <a:t>log</a:t>
            </a:r>
            <a:r>
              <a:rPr lang="en-US" altLang="zh-TW" i="1" dirty="0" err="1">
                <a:latin typeface="Times New Roman" panose="02020603050405020304" pitchFamily="18" charset="0"/>
                <a:cs typeface="Times New Roman" panose="02020603050405020304" pitchFamily="18" charset="0"/>
              </a:rPr>
              <a:t>n</a:t>
            </a:r>
            <a:r>
              <a:rPr lang="en-US" altLang="zh-TW" dirty="0">
                <a:latin typeface="Times New Roman" panose="02020603050405020304" pitchFamily="18" charset="0"/>
                <a:cs typeface="Times New Roman" panose="02020603050405020304" pitchFamily="18" charset="0"/>
              </a:rPr>
              <a:t>)</a:t>
            </a:r>
          </a:p>
          <a:p>
            <a:r>
              <a:rPr lang="en-US" altLang="zh-TW" dirty="0">
                <a:latin typeface="Times New Roman" panose="02020603050405020304" pitchFamily="18" charset="0"/>
                <a:cs typeface="Times New Roman" panose="02020603050405020304" pitchFamily="18" charset="0"/>
              </a:rPr>
              <a:t>Space: O(</a:t>
            </a:r>
            <a:r>
              <a:rPr lang="en-US" altLang="zh-TW" i="1" dirty="0" err="1">
                <a:latin typeface="Times New Roman" panose="02020603050405020304" pitchFamily="18" charset="0"/>
                <a:cs typeface="Times New Roman" panose="02020603050405020304" pitchFamily="18" charset="0"/>
              </a:rPr>
              <a:t>n</a:t>
            </a:r>
            <a:r>
              <a:rPr lang="en-US" altLang="zh-TW" dirty="0" err="1">
                <a:latin typeface="Times New Roman" panose="02020603050405020304" pitchFamily="18" charset="0"/>
                <a:cs typeface="Times New Roman" panose="02020603050405020304" pitchFamily="18" charset="0"/>
              </a:rPr>
              <a:t>log</a:t>
            </a:r>
            <a:r>
              <a:rPr lang="en-US" altLang="zh-TW" i="1" dirty="0" err="1">
                <a:latin typeface="Times New Roman" panose="02020603050405020304" pitchFamily="18" charset="0"/>
                <a:cs typeface="Times New Roman" panose="02020603050405020304" pitchFamily="18" charset="0"/>
              </a:rPr>
              <a:t>n</a:t>
            </a:r>
            <a:r>
              <a:rPr lang="en-US" altLang="zh-TW" dirty="0">
                <a:latin typeface="Times New Roman" panose="02020603050405020304" pitchFamily="18" charset="0"/>
                <a:cs typeface="Times New Roman" panose="02020603050405020304" pitchFamily="18" charset="0"/>
              </a:rPr>
              <a:t>) bits of working space</a:t>
            </a:r>
          </a:p>
          <a:p>
            <a:endParaRPr lang="zh-TW" altLang="en-US" dirty="0"/>
          </a:p>
        </p:txBody>
      </p:sp>
      <p:sp>
        <p:nvSpPr>
          <p:cNvPr id="4" name="投影片編號版面配置區 3">
            <a:extLst>
              <a:ext uri="{FF2B5EF4-FFF2-40B4-BE49-F238E27FC236}">
                <a16:creationId xmlns:a16="http://schemas.microsoft.com/office/drawing/2014/main" id="{76E5F187-D91B-FB2E-EE6B-6D318FC257D1}"/>
              </a:ext>
            </a:extLst>
          </p:cNvPr>
          <p:cNvSpPr>
            <a:spLocks noGrp="1"/>
          </p:cNvSpPr>
          <p:nvPr>
            <p:ph type="sldNum" sz="quarter" idx="12"/>
          </p:nvPr>
        </p:nvSpPr>
        <p:spPr/>
        <p:txBody>
          <a:bodyPr/>
          <a:lstStyle/>
          <a:p>
            <a:fld id="{C497B8E6-CB28-4350-9E62-3F3C29E41FED}" type="slidenum">
              <a:rPr lang="zh-TW" altLang="en-US" smtClean="0"/>
              <a:t>5</a:t>
            </a:fld>
            <a:endParaRPr lang="zh-TW" altLang="en-US"/>
          </a:p>
        </p:txBody>
      </p:sp>
    </p:spTree>
    <p:extLst>
      <p:ext uri="{BB962C8B-B14F-4D97-AF65-F5344CB8AC3E}">
        <p14:creationId xmlns:p14="http://schemas.microsoft.com/office/powerpoint/2010/main" val="697969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1F50E67-B6EF-C1C3-0C1F-A9C3514532C7}"/>
              </a:ext>
            </a:extLst>
          </p:cNvPr>
          <p:cNvSpPr>
            <a:spLocks noGrp="1"/>
          </p:cNvSpPr>
          <p:nvPr>
            <p:ph type="title"/>
          </p:nvPr>
        </p:nvSpPr>
        <p:spPr/>
        <p:txBody>
          <a:bodyPr/>
          <a:lstStyle/>
          <a:p>
            <a:r>
              <a:rPr lang="en-US" altLang="zh-TW" dirty="0">
                <a:latin typeface="Times New Roman" panose="02020603050405020304" pitchFamily="18" charset="0"/>
                <a:cs typeface="Times New Roman" panose="02020603050405020304" pitchFamily="18" charset="0"/>
              </a:rPr>
              <a:t>Observation</a:t>
            </a:r>
            <a:endParaRPr lang="zh-TW" altLang="en-US" dirty="0">
              <a:latin typeface="Times New Roman" panose="02020603050405020304" pitchFamily="18" charset="0"/>
              <a:cs typeface="Times New Roman" panose="02020603050405020304" pitchFamily="18" charset="0"/>
            </a:endParaRPr>
          </a:p>
        </p:txBody>
      </p:sp>
      <p:sp>
        <p:nvSpPr>
          <p:cNvPr id="3" name="內容版面配置區 2">
            <a:extLst>
              <a:ext uri="{FF2B5EF4-FFF2-40B4-BE49-F238E27FC236}">
                <a16:creationId xmlns:a16="http://schemas.microsoft.com/office/drawing/2014/main" id="{305ADAD4-4CF3-D58C-A7B5-772AAC9B7A96}"/>
              </a:ext>
            </a:extLst>
          </p:cNvPr>
          <p:cNvSpPr>
            <a:spLocks noGrp="1"/>
          </p:cNvSpPr>
          <p:nvPr>
            <p:ph idx="1"/>
          </p:nvPr>
        </p:nvSpPr>
        <p:spPr/>
        <p:txBody>
          <a:bodyPr/>
          <a:lstStyle/>
          <a:p>
            <a:endParaRPr lang="zh-TW" altLang="en-US" dirty="0"/>
          </a:p>
        </p:txBody>
      </p:sp>
      <p:sp>
        <p:nvSpPr>
          <p:cNvPr id="4" name="投影片編號版面配置區 3">
            <a:extLst>
              <a:ext uri="{FF2B5EF4-FFF2-40B4-BE49-F238E27FC236}">
                <a16:creationId xmlns:a16="http://schemas.microsoft.com/office/drawing/2014/main" id="{A6E310A7-AD9A-035C-E70A-DE81FC909216}"/>
              </a:ext>
            </a:extLst>
          </p:cNvPr>
          <p:cNvSpPr>
            <a:spLocks noGrp="1"/>
          </p:cNvSpPr>
          <p:nvPr>
            <p:ph type="sldNum" sz="quarter" idx="12"/>
          </p:nvPr>
        </p:nvSpPr>
        <p:spPr/>
        <p:txBody>
          <a:bodyPr/>
          <a:lstStyle/>
          <a:p>
            <a:fld id="{C497B8E6-CB28-4350-9E62-3F3C29E41FED}" type="slidenum">
              <a:rPr lang="zh-TW" altLang="en-US" smtClean="0"/>
              <a:t>6</a:t>
            </a:fld>
            <a:endParaRPr lang="zh-TW" altLang="en-US"/>
          </a:p>
        </p:txBody>
      </p:sp>
    </p:spTree>
    <p:extLst>
      <p:ext uri="{BB962C8B-B14F-4D97-AF65-F5344CB8AC3E}">
        <p14:creationId xmlns:p14="http://schemas.microsoft.com/office/powerpoint/2010/main" val="2547121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F52E90A-6852-65C7-7B7F-65A160C57573}"/>
              </a:ext>
            </a:extLst>
          </p:cNvPr>
          <p:cNvSpPr>
            <a:spLocks noGrp="1"/>
          </p:cNvSpPr>
          <p:nvPr>
            <p:ph type="title"/>
          </p:nvPr>
        </p:nvSpPr>
        <p:spPr>
          <a:xfrm>
            <a:off x="838200" y="334980"/>
            <a:ext cx="10515600" cy="1325563"/>
          </a:xfrm>
        </p:spPr>
        <p:txBody>
          <a:bodyPr/>
          <a:lstStyle/>
          <a:p>
            <a:r>
              <a:rPr lang="en-US" altLang="zh-TW" dirty="0">
                <a:latin typeface="Times New Roman" panose="02020603050405020304" pitchFamily="18" charset="0"/>
                <a:cs typeface="Times New Roman" panose="02020603050405020304" pitchFamily="18" charset="0"/>
              </a:rPr>
              <a:t>A</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simple O(n)-bits algorithm</a:t>
            </a:r>
            <a:endParaRPr lang="zh-TW" altLang="en-US" dirty="0">
              <a:latin typeface="Times New Roman" panose="02020603050405020304" pitchFamily="18" charset="0"/>
              <a:cs typeface="Times New Roman" panose="02020603050405020304" pitchFamily="18" charset="0"/>
            </a:endParaRPr>
          </a:p>
        </p:txBody>
      </p:sp>
      <p:sp>
        <p:nvSpPr>
          <p:cNvPr id="3" name="內容版面配置區 2">
            <a:extLst>
              <a:ext uri="{FF2B5EF4-FFF2-40B4-BE49-F238E27FC236}">
                <a16:creationId xmlns:a16="http://schemas.microsoft.com/office/drawing/2014/main" id="{C9F5A6F4-BCA0-1A0B-6408-33EC5831C922}"/>
              </a:ext>
            </a:extLst>
          </p:cNvPr>
          <p:cNvSpPr>
            <a:spLocks noGrp="1"/>
          </p:cNvSpPr>
          <p:nvPr>
            <p:ph idx="1"/>
          </p:nvPr>
        </p:nvSpPr>
        <p:spPr>
          <a:xfrm>
            <a:off x="838200" y="1795480"/>
            <a:ext cx="10515600" cy="4351338"/>
          </a:xfrm>
        </p:spPr>
        <p:txBody>
          <a:bodyPr/>
          <a:lstStyle/>
          <a:p>
            <a:r>
              <a:rPr lang="en-US" altLang="zh-TW" dirty="0">
                <a:latin typeface="Times New Roman" panose="02020603050405020304" pitchFamily="18" charset="0"/>
                <a:cs typeface="Times New Roman" panose="02020603050405020304" pitchFamily="18" charset="0"/>
              </a:rPr>
              <a:t>Given a sequence </a:t>
            </a:r>
            <a:r>
              <a:rPr lang="en-US" altLang="zh-TW" i="1" dirty="0">
                <a:latin typeface="Times New Roman" panose="02020603050405020304" pitchFamily="18" charset="0"/>
                <a:cs typeface="Times New Roman" panose="02020603050405020304" pitchFamily="18" charset="0"/>
              </a:rPr>
              <a:t>A</a:t>
            </a:r>
            <a:r>
              <a:rPr lang="en-US" altLang="zh-TW" dirty="0">
                <a:latin typeface="Times New Roman" panose="02020603050405020304" pitchFamily="18" charset="0"/>
                <a:cs typeface="Times New Roman" panose="02020603050405020304" pitchFamily="18" charset="0"/>
              </a:rPr>
              <a:t> = &lt;2, 8, 4, 9, 5, 1, 7, 6, 3&gt;</a:t>
            </a:r>
          </a:p>
          <a:p>
            <a:endParaRPr lang="zh-TW" altLang="en-US" dirty="0"/>
          </a:p>
        </p:txBody>
      </p:sp>
      <p:sp>
        <p:nvSpPr>
          <p:cNvPr id="4" name="投影片編號版面配置區 3">
            <a:extLst>
              <a:ext uri="{FF2B5EF4-FFF2-40B4-BE49-F238E27FC236}">
                <a16:creationId xmlns:a16="http://schemas.microsoft.com/office/drawing/2014/main" id="{C87C197A-7161-6FFD-B30D-5B0C54CAF142}"/>
              </a:ext>
            </a:extLst>
          </p:cNvPr>
          <p:cNvSpPr>
            <a:spLocks noGrp="1"/>
          </p:cNvSpPr>
          <p:nvPr>
            <p:ph type="sldNum" sz="quarter" idx="12"/>
          </p:nvPr>
        </p:nvSpPr>
        <p:spPr>
          <a:xfrm>
            <a:off x="8610600" y="6326205"/>
            <a:ext cx="2743200" cy="365125"/>
          </a:xfrm>
        </p:spPr>
        <p:txBody>
          <a:bodyPr/>
          <a:lstStyle/>
          <a:p>
            <a:fld id="{C497B8E6-CB28-4350-9E62-3F3C29E41FED}" type="slidenum">
              <a:rPr lang="zh-TW" altLang="en-US" smtClean="0"/>
              <a:t>7</a:t>
            </a:fld>
            <a:endParaRPr lang="zh-TW" altLang="en-US"/>
          </a:p>
        </p:txBody>
      </p:sp>
      <p:pic>
        <p:nvPicPr>
          <p:cNvPr id="5" name="圖片 4">
            <a:extLst>
              <a:ext uri="{FF2B5EF4-FFF2-40B4-BE49-F238E27FC236}">
                <a16:creationId xmlns:a16="http://schemas.microsoft.com/office/drawing/2014/main" id="{5A901E60-CC3E-27E4-AD09-5913E332F7B6}"/>
              </a:ext>
            </a:extLst>
          </p:cNvPr>
          <p:cNvPicPr>
            <a:picLocks noChangeAspect="1"/>
          </p:cNvPicPr>
          <p:nvPr/>
        </p:nvPicPr>
        <p:blipFill>
          <a:blip r:embed="rId2"/>
          <a:stretch>
            <a:fillRect/>
          </a:stretch>
        </p:blipFill>
        <p:spPr>
          <a:xfrm>
            <a:off x="1018466" y="5271907"/>
            <a:ext cx="10155067" cy="1419423"/>
          </a:xfrm>
          <a:prstGeom prst="rect">
            <a:avLst/>
          </a:prstGeom>
        </p:spPr>
      </p:pic>
      <p:graphicFrame>
        <p:nvGraphicFramePr>
          <p:cNvPr id="6" name="表格 5">
            <a:extLst>
              <a:ext uri="{FF2B5EF4-FFF2-40B4-BE49-F238E27FC236}">
                <a16:creationId xmlns:a16="http://schemas.microsoft.com/office/drawing/2014/main" id="{7B09A985-1C94-3BE8-CCEB-D9C16312FEF6}"/>
              </a:ext>
            </a:extLst>
          </p:cNvPr>
          <p:cNvGraphicFramePr>
            <a:graphicFrameLocks noGrp="1"/>
          </p:cNvGraphicFramePr>
          <p:nvPr>
            <p:extLst>
              <p:ext uri="{D42A27DB-BD31-4B8C-83A1-F6EECF244321}">
                <p14:modId xmlns:p14="http://schemas.microsoft.com/office/powerpoint/2010/main" val="3000973413"/>
              </p:ext>
            </p:extLst>
          </p:nvPr>
        </p:nvGraphicFramePr>
        <p:xfrm>
          <a:off x="1180958" y="2421174"/>
          <a:ext cx="8128002" cy="741680"/>
        </p:xfrm>
        <a:graphic>
          <a:graphicData uri="http://schemas.openxmlformats.org/drawingml/2006/table">
            <a:tbl>
              <a:tblPr>
                <a:tableStyleId>{5C22544A-7EE6-4342-B048-85BDC9FD1C3A}</a:tableStyleId>
              </a:tblPr>
              <a:tblGrid>
                <a:gridCol w="1110063">
                  <a:extLst>
                    <a:ext uri="{9D8B030D-6E8A-4147-A177-3AD203B41FA5}">
                      <a16:colId xmlns:a16="http://schemas.microsoft.com/office/drawing/2014/main" val="3778752037"/>
                    </a:ext>
                  </a:extLst>
                </a:gridCol>
                <a:gridCol w="779771">
                  <a:extLst>
                    <a:ext uri="{9D8B030D-6E8A-4147-A177-3AD203B41FA5}">
                      <a16:colId xmlns:a16="http://schemas.microsoft.com/office/drawing/2014/main" val="2053260854"/>
                    </a:ext>
                  </a:extLst>
                </a:gridCol>
                <a:gridCol w="779771">
                  <a:extLst>
                    <a:ext uri="{9D8B030D-6E8A-4147-A177-3AD203B41FA5}">
                      <a16:colId xmlns:a16="http://schemas.microsoft.com/office/drawing/2014/main" val="3059215366"/>
                    </a:ext>
                  </a:extLst>
                </a:gridCol>
                <a:gridCol w="779771">
                  <a:extLst>
                    <a:ext uri="{9D8B030D-6E8A-4147-A177-3AD203B41FA5}">
                      <a16:colId xmlns:a16="http://schemas.microsoft.com/office/drawing/2014/main" val="1682844880"/>
                    </a:ext>
                  </a:extLst>
                </a:gridCol>
                <a:gridCol w="779771">
                  <a:extLst>
                    <a:ext uri="{9D8B030D-6E8A-4147-A177-3AD203B41FA5}">
                      <a16:colId xmlns:a16="http://schemas.microsoft.com/office/drawing/2014/main" val="3360948291"/>
                    </a:ext>
                  </a:extLst>
                </a:gridCol>
                <a:gridCol w="779771">
                  <a:extLst>
                    <a:ext uri="{9D8B030D-6E8A-4147-A177-3AD203B41FA5}">
                      <a16:colId xmlns:a16="http://schemas.microsoft.com/office/drawing/2014/main" val="2058056539"/>
                    </a:ext>
                  </a:extLst>
                </a:gridCol>
                <a:gridCol w="779771">
                  <a:extLst>
                    <a:ext uri="{9D8B030D-6E8A-4147-A177-3AD203B41FA5}">
                      <a16:colId xmlns:a16="http://schemas.microsoft.com/office/drawing/2014/main" val="3234416216"/>
                    </a:ext>
                  </a:extLst>
                </a:gridCol>
                <a:gridCol w="779771">
                  <a:extLst>
                    <a:ext uri="{9D8B030D-6E8A-4147-A177-3AD203B41FA5}">
                      <a16:colId xmlns:a16="http://schemas.microsoft.com/office/drawing/2014/main" val="542366700"/>
                    </a:ext>
                  </a:extLst>
                </a:gridCol>
                <a:gridCol w="779771">
                  <a:extLst>
                    <a:ext uri="{9D8B030D-6E8A-4147-A177-3AD203B41FA5}">
                      <a16:colId xmlns:a16="http://schemas.microsoft.com/office/drawing/2014/main" val="3392615950"/>
                    </a:ext>
                  </a:extLst>
                </a:gridCol>
                <a:gridCol w="779771">
                  <a:extLst>
                    <a:ext uri="{9D8B030D-6E8A-4147-A177-3AD203B41FA5}">
                      <a16:colId xmlns:a16="http://schemas.microsoft.com/office/drawing/2014/main" val="3123664812"/>
                    </a:ext>
                  </a:extLst>
                </a:gridCol>
              </a:tblGrid>
              <a:tr h="370840">
                <a:tc>
                  <a:txBody>
                    <a:bodyPr/>
                    <a:lstStyle/>
                    <a:p>
                      <a:r>
                        <a:rPr lang="en-US" altLang="zh-TW" dirty="0">
                          <a:latin typeface="Times New Roman" panose="02020603050405020304" pitchFamily="18" charset="0"/>
                          <a:cs typeface="Times New Roman" panose="02020603050405020304" pitchFamily="18" charset="0"/>
                        </a:rPr>
                        <a:t>element</a:t>
                      </a:r>
                      <a:endParaRPr lang="zh-TW" altLang="en-US" dirty="0">
                        <a:latin typeface="Times New Roman" panose="02020603050405020304" pitchFamily="18" charset="0"/>
                        <a:cs typeface="Times New Roman" panose="02020603050405020304" pitchFamily="18" charset="0"/>
                      </a:endParaRPr>
                    </a:p>
                  </a:txBody>
                  <a:tcPr/>
                </a:tc>
                <a:tc>
                  <a:txBody>
                    <a:bodyPr/>
                    <a:lstStyle/>
                    <a:p>
                      <a:pPr algn="ctr"/>
                      <a:r>
                        <a:rPr lang="en-US" altLang="zh-TW" dirty="0">
                          <a:latin typeface="Times New Roman" panose="02020603050405020304" pitchFamily="18" charset="0"/>
                          <a:cs typeface="Times New Roman" panose="02020603050405020304" pitchFamily="18" charset="0"/>
                        </a:rPr>
                        <a:t>2</a:t>
                      </a:r>
                      <a:endParaRPr lang="zh-TW" altLang="en-US" dirty="0">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latin typeface="Times New Roman" panose="02020603050405020304" pitchFamily="18" charset="0"/>
                          <a:cs typeface="Times New Roman" panose="02020603050405020304" pitchFamily="18" charset="0"/>
                        </a:rPr>
                        <a:t>8</a:t>
                      </a:r>
                      <a:endParaRPr lang="zh-TW" altLang="en-US" dirty="0">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latin typeface="Times New Roman" panose="02020603050405020304" pitchFamily="18" charset="0"/>
                          <a:cs typeface="Times New Roman" panose="02020603050405020304" pitchFamily="18" charset="0"/>
                        </a:rPr>
                        <a:t>4</a:t>
                      </a:r>
                      <a:endParaRPr lang="zh-TW" altLang="en-US" dirty="0">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latin typeface="Times New Roman" panose="02020603050405020304" pitchFamily="18" charset="0"/>
                          <a:cs typeface="Times New Roman" panose="02020603050405020304" pitchFamily="18" charset="0"/>
                        </a:rPr>
                        <a:t>9</a:t>
                      </a:r>
                      <a:endParaRPr lang="zh-TW" altLang="en-US" dirty="0">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latin typeface="Times New Roman" panose="02020603050405020304" pitchFamily="18" charset="0"/>
                          <a:cs typeface="Times New Roman" panose="02020603050405020304" pitchFamily="18" charset="0"/>
                        </a:rPr>
                        <a:t>5</a:t>
                      </a:r>
                      <a:endParaRPr lang="zh-TW" altLang="en-US" dirty="0">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latin typeface="Times New Roman" panose="02020603050405020304" pitchFamily="18" charset="0"/>
                          <a:cs typeface="Times New Roman" panose="02020603050405020304" pitchFamily="18" charset="0"/>
                        </a:rPr>
                        <a:t>1</a:t>
                      </a:r>
                      <a:endParaRPr lang="zh-TW" altLang="en-US" dirty="0">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latin typeface="Times New Roman" panose="02020603050405020304" pitchFamily="18" charset="0"/>
                          <a:cs typeface="Times New Roman" panose="02020603050405020304" pitchFamily="18" charset="0"/>
                        </a:rPr>
                        <a:t>7</a:t>
                      </a:r>
                      <a:endParaRPr lang="zh-TW" altLang="en-US" dirty="0">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latin typeface="Times New Roman" panose="02020603050405020304" pitchFamily="18" charset="0"/>
                          <a:cs typeface="Times New Roman" panose="02020603050405020304" pitchFamily="18" charset="0"/>
                        </a:rPr>
                        <a:t>6</a:t>
                      </a:r>
                      <a:endParaRPr lang="zh-TW" altLang="en-US" dirty="0">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latin typeface="Times New Roman" panose="02020603050405020304" pitchFamily="18" charset="0"/>
                          <a:cs typeface="Times New Roman" panose="02020603050405020304" pitchFamily="18" charset="0"/>
                        </a:rPr>
                        <a:t>3</a:t>
                      </a:r>
                      <a:endParaRPr lang="zh-TW" altLang="en-US" dirty="0">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523446114"/>
                  </a:ext>
                </a:extLst>
              </a:tr>
              <a:tr h="370840">
                <a:tc>
                  <a:txBody>
                    <a:bodyPr/>
                    <a:lstStyle/>
                    <a:p>
                      <a:r>
                        <a:rPr lang="en-US" altLang="zh-TW" dirty="0">
                          <a:latin typeface="Times New Roman" panose="02020603050405020304" pitchFamily="18" charset="0"/>
                          <a:cs typeface="Times New Roman" panose="02020603050405020304" pitchFamily="18" charset="0"/>
                        </a:rPr>
                        <a:t>used</a:t>
                      </a:r>
                      <a:endParaRPr lang="zh-TW" altLang="en-US" dirty="0">
                        <a:latin typeface="Times New Roman" panose="02020603050405020304" pitchFamily="18" charset="0"/>
                        <a:cs typeface="Times New Roman" panose="02020603050405020304" pitchFamily="18" charset="0"/>
                      </a:endParaRPr>
                    </a:p>
                  </a:txBody>
                  <a:tcPr/>
                </a:tc>
                <a:tc>
                  <a:txBody>
                    <a:bodyPr/>
                    <a:lstStyle/>
                    <a:p>
                      <a:pPr algn="ctr"/>
                      <a:r>
                        <a:rPr lang="en-US" altLang="zh-TW" dirty="0">
                          <a:solidFill>
                            <a:srgbClr val="FF0000"/>
                          </a:solidFill>
                          <a:latin typeface="Times New Roman" panose="02020603050405020304" pitchFamily="18" charset="0"/>
                          <a:cs typeface="Times New Roman" panose="02020603050405020304" pitchFamily="18" charset="0"/>
                        </a:rPr>
                        <a:t>1</a:t>
                      </a:r>
                      <a:endParaRPr lang="zh-TW" altLang="en-US" dirty="0">
                        <a:solidFill>
                          <a:srgbClr val="FF0000"/>
                        </a:solidFill>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latin typeface="Times New Roman" panose="02020603050405020304" pitchFamily="18" charset="0"/>
                          <a:cs typeface="Times New Roman" panose="02020603050405020304" pitchFamily="18" charset="0"/>
                        </a:rPr>
                        <a:t>0</a:t>
                      </a:r>
                      <a:endParaRPr lang="zh-TW" altLang="en-US" dirty="0">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latin typeface="Times New Roman" panose="02020603050405020304" pitchFamily="18" charset="0"/>
                          <a:cs typeface="Times New Roman" panose="02020603050405020304" pitchFamily="18" charset="0"/>
                        </a:rPr>
                        <a:t>0</a:t>
                      </a:r>
                      <a:endParaRPr lang="zh-TW" altLang="en-US" dirty="0">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latin typeface="Times New Roman" panose="02020603050405020304" pitchFamily="18" charset="0"/>
                          <a:cs typeface="Times New Roman" panose="02020603050405020304" pitchFamily="18" charset="0"/>
                        </a:rPr>
                        <a:t>0</a:t>
                      </a:r>
                      <a:endParaRPr lang="zh-TW" altLang="en-US" dirty="0">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latin typeface="Times New Roman" panose="02020603050405020304" pitchFamily="18" charset="0"/>
                          <a:cs typeface="Times New Roman" panose="02020603050405020304" pitchFamily="18" charset="0"/>
                        </a:rPr>
                        <a:t>0</a:t>
                      </a:r>
                      <a:endParaRPr lang="zh-TW" altLang="en-US" dirty="0">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solidFill>
                            <a:srgbClr val="FF0000"/>
                          </a:solidFill>
                          <a:latin typeface="Times New Roman" panose="02020603050405020304" pitchFamily="18" charset="0"/>
                          <a:cs typeface="Times New Roman" panose="02020603050405020304" pitchFamily="18" charset="0"/>
                        </a:rPr>
                        <a:t>1</a:t>
                      </a:r>
                      <a:endParaRPr lang="zh-TW" altLang="en-US" dirty="0">
                        <a:solidFill>
                          <a:srgbClr val="FF0000"/>
                        </a:solidFill>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latin typeface="Times New Roman" panose="02020603050405020304" pitchFamily="18" charset="0"/>
                          <a:cs typeface="Times New Roman" panose="02020603050405020304" pitchFamily="18" charset="0"/>
                        </a:rPr>
                        <a:t>0</a:t>
                      </a:r>
                      <a:endParaRPr lang="zh-TW" altLang="en-US" dirty="0">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latin typeface="Times New Roman" panose="02020603050405020304" pitchFamily="18" charset="0"/>
                          <a:cs typeface="Times New Roman" panose="02020603050405020304" pitchFamily="18" charset="0"/>
                        </a:rPr>
                        <a:t>0</a:t>
                      </a:r>
                      <a:endParaRPr lang="zh-TW" altLang="en-US" dirty="0">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latin typeface="Times New Roman" panose="02020603050405020304" pitchFamily="18" charset="0"/>
                          <a:cs typeface="Times New Roman" panose="02020603050405020304" pitchFamily="18" charset="0"/>
                        </a:rPr>
                        <a:t>0</a:t>
                      </a:r>
                      <a:endParaRPr lang="zh-TW" altLang="en-US" dirty="0">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1813102988"/>
                  </a:ext>
                </a:extLst>
              </a:tr>
            </a:tbl>
          </a:graphicData>
        </a:graphic>
      </p:graphicFrame>
      <p:graphicFrame>
        <p:nvGraphicFramePr>
          <p:cNvPr id="7" name="表格 6">
            <a:extLst>
              <a:ext uri="{FF2B5EF4-FFF2-40B4-BE49-F238E27FC236}">
                <a16:creationId xmlns:a16="http://schemas.microsoft.com/office/drawing/2014/main" id="{0315C855-AE5C-0AFA-5466-312F148CE40F}"/>
              </a:ext>
            </a:extLst>
          </p:cNvPr>
          <p:cNvGraphicFramePr>
            <a:graphicFrameLocks noGrp="1"/>
          </p:cNvGraphicFramePr>
          <p:nvPr>
            <p:extLst>
              <p:ext uri="{D42A27DB-BD31-4B8C-83A1-F6EECF244321}">
                <p14:modId xmlns:p14="http://schemas.microsoft.com/office/powerpoint/2010/main" val="3870340209"/>
              </p:ext>
            </p:extLst>
          </p:nvPr>
        </p:nvGraphicFramePr>
        <p:xfrm>
          <a:off x="1180958" y="3230816"/>
          <a:ext cx="5966488" cy="2509872"/>
        </p:xfrm>
        <a:graphic>
          <a:graphicData uri="http://schemas.openxmlformats.org/drawingml/2006/table">
            <a:tbl>
              <a:tblPr>
                <a:tableStyleId>{5C22544A-7EE6-4342-B048-85BDC9FD1C3A}</a:tableStyleId>
              </a:tblPr>
              <a:tblGrid>
                <a:gridCol w="1491622">
                  <a:extLst>
                    <a:ext uri="{9D8B030D-6E8A-4147-A177-3AD203B41FA5}">
                      <a16:colId xmlns:a16="http://schemas.microsoft.com/office/drawing/2014/main" val="13181508"/>
                    </a:ext>
                  </a:extLst>
                </a:gridCol>
                <a:gridCol w="1491622">
                  <a:extLst>
                    <a:ext uri="{9D8B030D-6E8A-4147-A177-3AD203B41FA5}">
                      <a16:colId xmlns:a16="http://schemas.microsoft.com/office/drawing/2014/main" val="1509700189"/>
                    </a:ext>
                  </a:extLst>
                </a:gridCol>
                <a:gridCol w="1491622">
                  <a:extLst>
                    <a:ext uri="{9D8B030D-6E8A-4147-A177-3AD203B41FA5}">
                      <a16:colId xmlns:a16="http://schemas.microsoft.com/office/drawing/2014/main" val="1985666093"/>
                    </a:ext>
                  </a:extLst>
                </a:gridCol>
                <a:gridCol w="1491622">
                  <a:extLst>
                    <a:ext uri="{9D8B030D-6E8A-4147-A177-3AD203B41FA5}">
                      <a16:colId xmlns:a16="http://schemas.microsoft.com/office/drawing/2014/main" val="2636961309"/>
                    </a:ext>
                  </a:extLst>
                </a:gridCol>
              </a:tblGrid>
              <a:tr h="627468">
                <a:tc>
                  <a:txBody>
                    <a:bodyPr/>
                    <a:lstStyle/>
                    <a:p>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endParaRPr lang="zh-TW" altLang="en-US">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767878535"/>
                  </a:ext>
                </a:extLst>
              </a:tr>
              <a:tr h="627468">
                <a:tc>
                  <a:txBody>
                    <a:bodyPr/>
                    <a:lstStyle/>
                    <a:p>
                      <a:r>
                        <a:rPr lang="en-US" altLang="zh-TW" dirty="0">
                          <a:solidFill>
                            <a:srgbClr val="FF0000"/>
                          </a:solidFill>
                          <a:latin typeface="Times New Roman" panose="02020603050405020304" pitchFamily="18" charset="0"/>
                          <a:cs typeface="Times New Roman" panose="02020603050405020304" pitchFamily="18" charset="0"/>
                        </a:rPr>
                        <a:t>1</a:t>
                      </a: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endParaRPr lang="zh-TW" altLang="en-US" dirty="0">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2494733071"/>
                  </a:ext>
                </a:extLst>
              </a:tr>
              <a:tr h="627468">
                <a:tc>
                  <a:txBody>
                    <a:bodyPr/>
                    <a:lstStyle/>
                    <a:p>
                      <a:r>
                        <a:rPr lang="en-US" altLang="zh-TW" dirty="0">
                          <a:solidFill>
                            <a:srgbClr val="FF0000"/>
                          </a:solidFill>
                          <a:latin typeface="Times New Roman" panose="02020603050405020304" pitchFamily="18" charset="0"/>
                          <a:cs typeface="Times New Roman" panose="02020603050405020304" pitchFamily="18" charset="0"/>
                        </a:rPr>
                        <a:t>2</a:t>
                      </a: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endParaRPr lang="zh-TW" altLang="en-US">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endParaRPr lang="zh-TW" altLang="en-US">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endParaRPr lang="zh-TW" altLang="en-US" dirty="0">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04802412"/>
                  </a:ext>
                </a:extLst>
              </a:tr>
              <a:tr h="627468">
                <a:tc>
                  <a:txBody>
                    <a:bodyPr/>
                    <a:lstStyle/>
                    <a:p>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1</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2</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3</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solidFill>
                  </a:tcPr>
                </a:tc>
                <a:tc>
                  <a:txBody>
                    <a:bodyPr/>
                    <a:lstStyle/>
                    <a:p>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4</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3419841181"/>
                  </a:ext>
                </a:extLst>
              </a:tr>
            </a:tbl>
          </a:graphicData>
        </a:graphic>
      </p:graphicFrame>
    </p:spTree>
    <p:extLst>
      <p:ext uri="{BB962C8B-B14F-4D97-AF65-F5344CB8AC3E}">
        <p14:creationId xmlns:p14="http://schemas.microsoft.com/office/powerpoint/2010/main" val="10301155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91F01B-0A77-FA80-E4CC-B0065160F0AD}"/>
            </a:ext>
          </a:extLst>
        </p:cNvPr>
        <p:cNvGrpSpPr/>
        <p:nvPr/>
      </p:nvGrpSpPr>
      <p:grpSpPr>
        <a:xfrm>
          <a:off x="0" y="0"/>
          <a:ext cx="0" cy="0"/>
          <a:chOff x="0" y="0"/>
          <a:chExt cx="0" cy="0"/>
        </a:xfrm>
      </p:grpSpPr>
      <p:sp>
        <p:nvSpPr>
          <p:cNvPr id="2" name="標題 1">
            <a:extLst>
              <a:ext uri="{FF2B5EF4-FFF2-40B4-BE49-F238E27FC236}">
                <a16:creationId xmlns:a16="http://schemas.microsoft.com/office/drawing/2014/main" id="{E581D52E-567A-27FC-9534-14CA53D73A0B}"/>
              </a:ext>
            </a:extLst>
          </p:cNvPr>
          <p:cNvSpPr>
            <a:spLocks noGrp="1"/>
          </p:cNvSpPr>
          <p:nvPr>
            <p:ph type="title"/>
          </p:nvPr>
        </p:nvSpPr>
        <p:spPr>
          <a:xfrm>
            <a:off x="838200" y="334980"/>
            <a:ext cx="10515600" cy="1325563"/>
          </a:xfrm>
        </p:spPr>
        <p:txBody>
          <a:bodyPr/>
          <a:lstStyle/>
          <a:p>
            <a:r>
              <a:rPr lang="en-US" altLang="zh-TW" dirty="0">
                <a:latin typeface="Times New Roman" panose="02020603050405020304" pitchFamily="18" charset="0"/>
                <a:cs typeface="Times New Roman" panose="02020603050405020304" pitchFamily="18" charset="0"/>
              </a:rPr>
              <a:t>A</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simple O(n)-bits algorithm</a:t>
            </a:r>
            <a:endParaRPr lang="zh-TW" altLang="en-US" dirty="0">
              <a:latin typeface="Times New Roman" panose="02020603050405020304" pitchFamily="18" charset="0"/>
              <a:cs typeface="Times New Roman" panose="02020603050405020304" pitchFamily="18" charset="0"/>
            </a:endParaRPr>
          </a:p>
        </p:txBody>
      </p:sp>
      <p:sp>
        <p:nvSpPr>
          <p:cNvPr id="3" name="內容版面配置區 2">
            <a:extLst>
              <a:ext uri="{FF2B5EF4-FFF2-40B4-BE49-F238E27FC236}">
                <a16:creationId xmlns:a16="http://schemas.microsoft.com/office/drawing/2014/main" id="{50289DD2-1ED4-C24A-8FB2-1CAE7DBEC115}"/>
              </a:ext>
            </a:extLst>
          </p:cNvPr>
          <p:cNvSpPr>
            <a:spLocks noGrp="1"/>
          </p:cNvSpPr>
          <p:nvPr>
            <p:ph idx="1"/>
          </p:nvPr>
        </p:nvSpPr>
        <p:spPr>
          <a:xfrm>
            <a:off x="838200" y="1795480"/>
            <a:ext cx="10515600" cy="4351338"/>
          </a:xfrm>
        </p:spPr>
        <p:txBody>
          <a:bodyPr/>
          <a:lstStyle/>
          <a:p>
            <a:r>
              <a:rPr lang="en-US" altLang="zh-TW" dirty="0">
                <a:latin typeface="Times New Roman" panose="02020603050405020304" pitchFamily="18" charset="0"/>
                <a:cs typeface="Times New Roman" panose="02020603050405020304" pitchFamily="18" charset="0"/>
              </a:rPr>
              <a:t>Given a sequence </a:t>
            </a:r>
            <a:r>
              <a:rPr lang="en-US" altLang="zh-TW" i="1" dirty="0">
                <a:latin typeface="Times New Roman" panose="02020603050405020304" pitchFamily="18" charset="0"/>
                <a:cs typeface="Times New Roman" panose="02020603050405020304" pitchFamily="18" charset="0"/>
              </a:rPr>
              <a:t>A</a:t>
            </a:r>
            <a:r>
              <a:rPr lang="en-US" altLang="zh-TW" dirty="0">
                <a:latin typeface="Times New Roman" panose="02020603050405020304" pitchFamily="18" charset="0"/>
                <a:cs typeface="Times New Roman" panose="02020603050405020304" pitchFamily="18" charset="0"/>
              </a:rPr>
              <a:t> = &lt;2, 8, 4, 9, 5, 1, 7, 6, 3&gt;</a:t>
            </a:r>
          </a:p>
          <a:p>
            <a:endParaRPr lang="zh-TW" altLang="en-US" dirty="0"/>
          </a:p>
        </p:txBody>
      </p:sp>
      <p:sp>
        <p:nvSpPr>
          <p:cNvPr id="4" name="投影片編號版面配置區 3">
            <a:extLst>
              <a:ext uri="{FF2B5EF4-FFF2-40B4-BE49-F238E27FC236}">
                <a16:creationId xmlns:a16="http://schemas.microsoft.com/office/drawing/2014/main" id="{7FC92B3A-BA9B-899F-8848-7C505FE7B2DE}"/>
              </a:ext>
            </a:extLst>
          </p:cNvPr>
          <p:cNvSpPr>
            <a:spLocks noGrp="1"/>
          </p:cNvSpPr>
          <p:nvPr>
            <p:ph type="sldNum" sz="quarter" idx="12"/>
          </p:nvPr>
        </p:nvSpPr>
        <p:spPr>
          <a:xfrm>
            <a:off x="8610600" y="6326205"/>
            <a:ext cx="2743200" cy="365125"/>
          </a:xfrm>
        </p:spPr>
        <p:txBody>
          <a:bodyPr/>
          <a:lstStyle/>
          <a:p>
            <a:fld id="{C497B8E6-CB28-4350-9E62-3F3C29E41FED}" type="slidenum">
              <a:rPr lang="zh-TW" altLang="en-US" smtClean="0"/>
              <a:t>8</a:t>
            </a:fld>
            <a:endParaRPr lang="zh-TW" altLang="en-US"/>
          </a:p>
        </p:txBody>
      </p:sp>
      <p:pic>
        <p:nvPicPr>
          <p:cNvPr id="5" name="圖片 4">
            <a:extLst>
              <a:ext uri="{FF2B5EF4-FFF2-40B4-BE49-F238E27FC236}">
                <a16:creationId xmlns:a16="http://schemas.microsoft.com/office/drawing/2014/main" id="{3F8376BE-5FA8-F8CB-D691-88C2A7E6ADA7}"/>
              </a:ext>
            </a:extLst>
          </p:cNvPr>
          <p:cNvPicPr>
            <a:picLocks noChangeAspect="1"/>
          </p:cNvPicPr>
          <p:nvPr/>
        </p:nvPicPr>
        <p:blipFill>
          <a:blip r:embed="rId2"/>
          <a:stretch>
            <a:fillRect/>
          </a:stretch>
        </p:blipFill>
        <p:spPr>
          <a:xfrm>
            <a:off x="1018466" y="5271907"/>
            <a:ext cx="10155067" cy="1419423"/>
          </a:xfrm>
          <a:prstGeom prst="rect">
            <a:avLst/>
          </a:prstGeom>
        </p:spPr>
      </p:pic>
      <p:graphicFrame>
        <p:nvGraphicFramePr>
          <p:cNvPr id="6" name="表格 5">
            <a:extLst>
              <a:ext uri="{FF2B5EF4-FFF2-40B4-BE49-F238E27FC236}">
                <a16:creationId xmlns:a16="http://schemas.microsoft.com/office/drawing/2014/main" id="{96ADC123-FC32-B696-3EBC-F5C81AAC534D}"/>
              </a:ext>
            </a:extLst>
          </p:cNvPr>
          <p:cNvGraphicFramePr>
            <a:graphicFrameLocks noGrp="1"/>
          </p:cNvGraphicFramePr>
          <p:nvPr>
            <p:extLst>
              <p:ext uri="{D42A27DB-BD31-4B8C-83A1-F6EECF244321}">
                <p14:modId xmlns:p14="http://schemas.microsoft.com/office/powerpoint/2010/main" val="3625557828"/>
              </p:ext>
            </p:extLst>
          </p:nvPr>
        </p:nvGraphicFramePr>
        <p:xfrm>
          <a:off x="1180958" y="2421174"/>
          <a:ext cx="8128002" cy="741680"/>
        </p:xfrm>
        <a:graphic>
          <a:graphicData uri="http://schemas.openxmlformats.org/drawingml/2006/table">
            <a:tbl>
              <a:tblPr>
                <a:tableStyleId>{5C22544A-7EE6-4342-B048-85BDC9FD1C3A}</a:tableStyleId>
              </a:tblPr>
              <a:tblGrid>
                <a:gridCol w="1110063">
                  <a:extLst>
                    <a:ext uri="{9D8B030D-6E8A-4147-A177-3AD203B41FA5}">
                      <a16:colId xmlns:a16="http://schemas.microsoft.com/office/drawing/2014/main" val="3778752037"/>
                    </a:ext>
                  </a:extLst>
                </a:gridCol>
                <a:gridCol w="779771">
                  <a:extLst>
                    <a:ext uri="{9D8B030D-6E8A-4147-A177-3AD203B41FA5}">
                      <a16:colId xmlns:a16="http://schemas.microsoft.com/office/drawing/2014/main" val="2053260854"/>
                    </a:ext>
                  </a:extLst>
                </a:gridCol>
                <a:gridCol w="779771">
                  <a:extLst>
                    <a:ext uri="{9D8B030D-6E8A-4147-A177-3AD203B41FA5}">
                      <a16:colId xmlns:a16="http://schemas.microsoft.com/office/drawing/2014/main" val="3059215366"/>
                    </a:ext>
                  </a:extLst>
                </a:gridCol>
                <a:gridCol w="779771">
                  <a:extLst>
                    <a:ext uri="{9D8B030D-6E8A-4147-A177-3AD203B41FA5}">
                      <a16:colId xmlns:a16="http://schemas.microsoft.com/office/drawing/2014/main" val="1682844880"/>
                    </a:ext>
                  </a:extLst>
                </a:gridCol>
                <a:gridCol w="779771">
                  <a:extLst>
                    <a:ext uri="{9D8B030D-6E8A-4147-A177-3AD203B41FA5}">
                      <a16:colId xmlns:a16="http://schemas.microsoft.com/office/drawing/2014/main" val="3360948291"/>
                    </a:ext>
                  </a:extLst>
                </a:gridCol>
                <a:gridCol w="779771">
                  <a:extLst>
                    <a:ext uri="{9D8B030D-6E8A-4147-A177-3AD203B41FA5}">
                      <a16:colId xmlns:a16="http://schemas.microsoft.com/office/drawing/2014/main" val="2058056539"/>
                    </a:ext>
                  </a:extLst>
                </a:gridCol>
                <a:gridCol w="779771">
                  <a:extLst>
                    <a:ext uri="{9D8B030D-6E8A-4147-A177-3AD203B41FA5}">
                      <a16:colId xmlns:a16="http://schemas.microsoft.com/office/drawing/2014/main" val="3234416216"/>
                    </a:ext>
                  </a:extLst>
                </a:gridCol>
                <a:gridCol w="779771">
                  <a:extLst>
                    <a:ext uri="{9D8B030D-6E8A-4147-A177-3AD203B41FA5}">
                      <a16:colId xmlns:a16="http://schemas.microsoft.com/office/drawing/2014/main" val="542366700"/>
                    </a:ext>
                  </a:extLst>
                </a:gridCol>
                <a:gridCol w="779771">
                  <a:extLst>
                    <a:ext uri="{9D8B030D-6E8A-4147-A177-3AD203B41FA5}">
                      <a16:colId xmlns:a16="http://schemas.microsoft.com/office/drawing/2014/main" val="3392615950"/>
                    </a:ext>
                  </a:extLst>
                </a:gridCol>
                <a:gridCol w="779771">
                  <a:extLst>
                    <a:ext uri="{9D8B030D-6E8A-4147-A177-3AD203B41FA5}">
                      <a16:colId xmlns:a16="http://schemas.microsoft.com/office/drawing/2014/main" val="3123664812"/>
                    </a:ext>
                  </a:extLst>
                </a:gridCol>
              </a:tblGrid>
              <a:tr h="370840">
                <a:tc>
                  <a:txBody>
                    <a:bodyPr/>
                    <a:lstStyle/>
                    <a:p>
                      <a:r>
                        <a:rPr lang="en-US" altLang="zh-TW" dirty="0">
                          <a:latin typeface="Times New Roman" panose="02020603050405020304" pitchFamily="18" charset="0"/>
                          <a:cs typeface="Times New Roman" panose="02020603050405020304" pitchFamily="18" charset="0"/>
                        </a:rPr>
                        <a:t>element</a:t>
                      </a:r>
                      <a:endParaRPr lang="zh-TW" altLang="en-US" dirty="0">
                        <a:latin typeface="Times New Roman" panose="02020603050405020304" pitchFamily="18" charset="0"/>
                        <a:cs typeface="Times New Roman" panose="02020603050405020304" pitchFamily="18" charset="0"/>
                      </a:endParaRPr>
                    </a:p>
                  </a:txBody>
                  <a:tcPr/>
                </a:tc>
                <a:tc>
                  <a:txBody>
                    <a:bodyPr/>
                    <a:lstStyle/>
                    <a:p>
                      <a:pPr algn="ctr"/>
                      <a:r>
                        <a:rPr lang="en-US" altLang="zh-TW" dirty="0">
                          <a:latin typeface="Times New Roman" panose="02020603050405020304" pitchFamily="18" charset="0"/>
                          <a:cs typeface="Times New Roman" panose="02020603050405020304" pitchFamily="18" charset="0"/>
                        </a:rPr>
                        <a:t>2</a:t>
                      </a:r>
                      <a:endParaRPr lang="zh-TW" altLang="en-US" dirty="0">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latin typeface="Times New Roman" panose="02020603050405020304" pitchFamily="18" charset="0"/>
                          <a:cs typeface="Times New Roman" panose="02020603050405020304" pitchFamily="18" charset="0"/>
                        </a:rPr>
                        <a:t>8</a:t>
                      </a:r>
                      <a:endParaRPr lang="zh-TW" altLang="en-US" dirty="0">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latin typeface="Times New Roman" panose="02020603050405020304" pitchFamily="18" charset="0"/>
                          <a:cs typeface="Times New Roman" panose="02020603050405020304" pitchFamily="18" charset="0"/>
                        </a:rPr>
                        <a:t>4</a:t>
                      </a:r>
                      <a:endParaRPr lang="zh-TW" altLang="en-US" dirty="0">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latin typeface="Times New Roman" panose="02020603050405020304" pitchFamily="18" charset="0"/>
                          <a:cs typeface="Times New Roman" panose="02020603050405020304" pitchFamily="18" charset="0"/>
                        </a:rPr>
                        <a:t>9</a:t>
                      </a:r>
                      <a:endParaRPr lang="zh-TW" altLang="en-US" dirty="0">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latin typeface="Times New Roman" panose="02020603050405020304" pitchFamily="18" charset="0"/>
                          <a:cs typeface="Times New Roman" panose="02020603050405020304" pitchFamily="18" charset="0"/>
                        </a:rPr>
                        <a:t>5</a:t>
                      </a:r>
                      <a:endParaRPr lang="zh-TW" altLang="en-US" dirty="0">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latin typeface="Times New Roman" panose="02020603050405020304" pitchFamily="18" charset="0"/>
                          <a:cs typeface="Times New Roman" panose="02020603050405020304" pitchFamily="18" charset="0"/>
                        </a:rPr>
                        <a:t>1</a:t>
                      </a:r>
                      <a:endParaRPr lang="zh-TW" altLang="en-US" dirty="0">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latin typeface="Times New Roman" panose="02020603050405020304" pitchFamily="18" charset="0"/>
                          <a:cs typeface="Times New Roman" panose="02020603050405020304" pitchFamily="18" charset="0"/>
                        </a:rPr>
                        <a:t>7</a:t>
                      </a:r>
                      <a:endParaRPr lang="zh-TW" altLang="en-US" dirty="0">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latin typeface="Times New Roman" panose="02020603050405020304" pitchFamily="18" charset="0"/>
                          <a:cs typeface="Times New Roman" panose="02020603050405020304" pitchFamily="18" charset="0"/>
                        </a:rPr>
                        <a:t>6</a:t>
                      </a:r>
                      <a:endParaRPr lang="zh-TW" altLang="en-US" dirty="0">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latin typeface="Times New Roman" panose="02020603050405020304" pitchFamily="18" charset="0"/>
                          <a:cs typeface="Times New Roman" panose="02020603050405020304" pitchFamily="18" charset="0"/>
                        </a:rPr>
                        <a:t>3</a:t>
                      </a:r>
                      <a:endParaRPr lang="zh-TW" altLang="en-US" dirty="0">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523446114"/>
                  </a:ext>
                </a:extLst>
              </a:tr>
              <a:tr h="370840">
                <a:tc>
                  <a:txBody>
                    <a:bodyPr/>
                    <a:lstStyle/>
                    <a:p>
                      <a:r>
                        <a:rPr lang="en-US" altLang="zh-TW" dirty="0">
                          <a:latin typeface="Times New Roman" panose="02020603050405020304" pitchFamily="18" charset="0"/>
                          <a:cs typeface="Times New Roman" panose="02020603050405020304" pitchFamily="18" charset="0"/>
                        </a:rPr>
                        <a:t>used</a:t>
                      </a:r>
                      <a:endParaRPr lang="zh-TW" altLang="en-US" dirty="0">
                        <a:latin typeface="Times New Roman" panose="02020603050405020304" pitchFamily="18" charset="0"/>
                        <a:cs typeface="Times New Roman" panose="02020603050405020304" pitchFamily="18" charset="0"/>
                      </a:endParaRPr>
                    </a:p>
                  </a:txBody>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1</a:t>
                      </a:r>
                      <a:endParaRPr lang="zh-TW" altLang="en-US"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solidFill>
                            <a:srgbClr val="FF0000"/>
                          </a:solidFill>
                          <a:latin typeface="Times New Roman" panose="02020603050405020304" pitchFamily="18" charset="0"/>
                          <a:cs typeface="Times New Roman" panose="02020603050405020304" pitchFamily="18" charset="0"/>
                        </a:rPr>
                        <a:t>1</a:t>
                      </a:r>
                      <a:endParaRPr lang="zh-TW" altLang="en-US" dirty="0">
                        <a:solidFill>
                          <a:srgbClr val="FF0000"/>
                        </a:solidFill>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solidFill>
                            <a:srgbClr val="FF0000"/>
                          </a:solidFill>
                          <a:latin typeface="Times New Roman" panose="02020603050405020304" pitchFamily="18" charset="0"/>
                          <a:cs typeface="Times New Roman" panose="02020603050405020304" pitchFamily="18" charset="0"/>
                        </a:rPr>
                        <a:t>1</a:t>
                      </a:r>
                      <a:endParaRPr lang="zh-TW" altLang="en-US" dirty="0">
                        <a:solidFill>
                          <a:srgbClr val="FF0000"/>
                        </a:solidFill>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0</a:t>
                      </a:r>
                      <a:endParaRPr lang="zh-TW" altLang="en-US"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0</a:t>
                      </a:r>
                      <a:endParaRPr lang="zh-TW" altLang="en-US"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1</a:t>
                      </a:r>
                      <a:endParaRPr lang="zh-TW" altLang="en-US"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0</a:t>
                      </a:r>
                      <a:endParaRPr lang="zh-TW" altLang="en-US"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0</a:t>
                      </a:r>
                      <a:endParaRPr lang="zh-TW" altLang="en-US"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solidFill>
                            <a:srgbClr val="FF0000"/>
                          </a:solidFill>
                          <a:latin typeface="Times New Roman" panose="02020603050405020304" pitchFamily="18" charset="0"/>
                          <a:cs typeface="Times New Roman" panose="02020603050405020304" pitchFamily="18" charset="0"/>
                        </a:rPr>
                        <a:t>1</a:t>
                      </a:r>
                      <a:endParaRPr lang="zh-TW" altLang="en-US" dirty="0">
                        <a:solidFill>
                          <a:srgbClr val="FF0000"/>
                        </a:solidFill>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1813102988"/>
                  </a:ext>
                </a:extLst>
              </a:tr>
            </a:tbl>
          </a:graphicData>
        </a:graphic>
      </p:graphicFrame>
      <p:graphicFrame>
        <p:nvGraphicFramePr>
          <p:cNvPr id="7" name="表格 6">
            <a:extLst>
              <a:ext uri="{FF2B5EF4-FFF2-40B4-BE49-F238E27FC236}">
                <a16:creationId xmlns:a16="http://schemas.microsoft.com/office/drawing/2014/main" id="{11EB19EC-83B8-CD02-BF8F-6E22C695B363}"/>
              </a:ext>
            </a:extLst>
          </p:cNvPr>
          <p:cNvGraphicFramePr>
            <a:graphicFrameLocks noGrp="1"/>
          </p:cNvGraphicFramePr>
          <p:nvPr>
            <p:extLst>
              <p:ext uri="{D42A27DB-BD31-4B8C-83A1-F6EECF244321}">
                <p14:modId xmlns:p14="http://schemas.microsoft.com/office/powerpoint/2010/main" val="3871143504"/>
              </p:ext>
            </p:extLst>
          </p:nvPr>
        </p:nvGraphicFramePr>
        <p:xfrm>
          <a:off x="1180958" y="3230816"/>
          <a:ext cx="5966488" cy="2509872"/>
        </p:xfrm>
        <a:graphic>
          <a:graphicData uri="http://schemas.openxmlformats.org/drawingml/2006/table">
            <a:tbl>
              <a:tblPr>
                <a:tableStyleId>{5C22544A-7EE6-4342-B048-85BDC9FD1C3A}</a:tableStyleId>
              </a:tblPr>
              <a:tblGrid>
                <a:gridCol w="1491622">
                  <a:extLst>
                    <a:ext uri="{9D8B030D-6E8A-4147-A177-3AD203B41FA5}">
                      <a16:colId xmlns:a16="http://schemas.microsoft.com/office/drawing/2014/main" val="13181508"/>
                    </a:ext>
                  </a:extLst>
                </a:gridCol>
                <a:gridCol w="1491622">
                  <a:extLst>
                    <a:ext uri="{9D8B030D-6E8A-4147-A177-3AD203B41FA5}">
                      <a16:colId xmlns:a16="http://schemas.microsoft.com/office/drawing/2014/main" val="1509700189"/>
                    </a:ext>
                  </a:extLst>
                </a:gridCol>
                <a:gridCol w="1491622">
                  <a:extLst>
                    <a:ext uri="{9D8B030D-6E8A-4147-A177-3AD203B41FA5}">
                      <a16:colId xmlns:a16="http://schemas.microsoft.com/office/drawing/2014/main" val="1985666093"/>
                    </a:ext>
                  </a:extLst>
                </a:gridCol>
                <a:gridCol w="1491622">
                  <a:extLst>
                    <a:ext uri="{9D8B030D-6E8A-4147-A177-3AD203B41FA5}">
                      <a16:colId xmlns:a16="http://schemas.microsoft.com/office/drawing/2014/main" val="2636961309"/>
                    </a:ext>
                  </a:extLst>
                </a:gridCol>
              </a:tblGrid>
              <a:tr h="627468">
                <a:tc>
                  <a:txBody>
                    <a:bodyPr/>
                    <a:lstStyle/>
                    <a:p>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r>
                        <a:rPr lang="en-US" altLang="zh-TW" dirty="0">
                          <a:solidFill>
                            <a:srgbClr val="FF0000"/>
                          </a:solidFill>
                          <a:latin typeface="Times New Roman" panose="02020603050405020304" pitchFamily="18" charset="0"/>
                          <a:cs typeface="Times New Roman" panose="02020603050405020304" pitchFamily="18" charset="0"/>
                        </a:rPr>
                        <a:t>3</a:t>
                      </a: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endParaRPr lang="zh-TW" altLang="en-US">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767878535"/>
                  </a:ext>
                </a:extLst>
              </a:tr>
              <a:tr h="627468">
                <a:tc>
                  <a:txBody>
                    <a:bodyPr/>
                    <a:lstStyle/>
                    <a:p>
                      <a:r>
                        <a:rPr lang="en-US" altLang="zh-TW" dirty="0">
                          <a:latin typeface="Times New Roman" panose="02020603050405020304" pitchFamily="18" charset="0"/>
                          <a:cs typeface="Times New Roman" panose="02020603050405020304" pitchFamily="18" charset="0"/>
                        </a:rPr>
                        <a:t>1</a:t>
                      </a:r>
                      <a:endParaRPr lang="zh-TW" altLang="en-US" dirty="0">
                        <a:latin typeface="Times New Roman" panose="02020603050405020304" pitchFamily="18" charset="0"/>
                        <a:cs typeface="Times New Roman" panose="02020603050405020304" pitchFamily="18" charset="0"/>
                      </a:endParaRPr>
                    </a:p>
                  </a:txBody>
                  <a:tcPr>
                    <a:solidFill>
                      <a:schemeClr val="bg1"/>
                    </a:solidFill>
                  </a:tcPr>
                </a:tc>
                <a:tc>
                  <a:txBody>
                    <a:bodyPr/>
                    <a:lstStyle/>
                    <a:p>
                      <a:r>
                        <a:rPr lang="en-US" altLang="zh-TW" dirty="0">
                          <a:solidFill>
                            <a:srgbClr val="FF0000"/>
                          </a:solidFill>
                          <a:latin typeface="Times New Roman" panose="02020603050405020304" pitchFamily="18" charset="0"/>
                          <a:cs typeface="Times New Roman" panose="02020603050405020304" pitchFamily="18" charset="0"/>
                        </a:rPr>
                        <a:t>4</a:t>
                      </a: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endParaRPr lang="zh-TW" altLang="en-US" dirty="0">
                        <a:latin typeface="Times New Roman" panose="02020603050405020304" pitchFamily="18" charset="0"/>
                        <a:cs typeface="Times New Roman" panose="02020603050405020304" pitchFamily="18" charset="0"/>
                      </a:endParaRPr>
                    </a:p>
                  </a:txBody>
                  <a:tcPr>
                    <a:solidFill>
                      <a:schemeClr val="bg1"/>
                    </a:solidFill>
                  </a:tcPr>
                </a:tc>
                <a:tc>
                  <a:txBody>
                    <a:bodyPr/>
                    <a:lstStyle/>
                    <a:p>
                      <a:endParaRPr lang="zh-TW" altLang="en-US" dirty="0">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2494733071"/>
                  </a:ext>
                </a:extLst>
              </a:tr>
              <a:tr h="627468">
                <a:tc>
                  <a:txBody>
                    <a:bodyPr/>
                    <a:lstStyle/>
                    <a:p>
                      <a:r>
                        <a:rPr lang="en-US" altLang="zh-TW" dirty="0">
                          <a:latin typeface="Times New Roman" panose="02020603050405020304" pitchFamily="18" charset="0"/>
                          <a:cs typeface="Times New Roman" panose="02020603050405020304" pitchFamily="18" charset="0"/>
                        </a:rPr>
                        <a:t>2</a:t>
                      </a:r>
                      <a:endParaRPr lang="zh-TW" altLang="en-US" dirty="0">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r>
                        <a:rPr lang="en-US" altLang="zh-TW" dirty="0">
                          <a:solidFill>
                            <a:srgbClr val="FF0000"/>
                          </a:solidFill>
                          <a:latin typeface="Times New Roman" panose="02020603050405020304" pitchFamily="18" charset="0"/>
                          <a:cs typeface="Times New Roman" panose="02020603050405020304" pitchFamily="18" charset="0"/>
                        </a:rPr>
                        <a:t>8</a:t>
                      </a: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endParaRPr lang="zh-TW" altLang="en-US">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endParaRPr lang="zh-TW" altLang="en-US" dirty="0">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04802412"/>
                  </a:ext>
                </a:extLst>
              </a:tr>
              <a:tr h="627468">
                <a:tc>
                  <a:txBody>
                    <a:bodyPr/>
                    <a:lstStyle/>
                    <a:p>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1</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2</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3</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solidFill>
                  </a:tcPr>
                </a:tc>
                <a:tc>
                  <a:txBody>
                    <a:bodyPr/>
                    <a:lstStyle/>
                    <a:p>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4</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3419841181"/>
                  </a:ext>
                </a:extLst>
              </a:tr>
            </a:tbl>
          </a:graphicData>
        </a:graphic>
      </p:graphicFrame>
    </p:spTree>
    <p:extLst>
      <p:ext uri="{BB962C8B-B14F-4D97-AF65-F5344CB8AC3E}">
        <p14:creationId xmlns:p14="http://schemas.microsoft.com/office/powerpoint/2010/main" val="18589880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8EE448-1355-3833-8103-E5EB2FBD303C}"/>
            </a:ext>
          </a:extLst>
        </p:cNvPr>
        <p:cNvGrpSpPr/>
        <p:nvPr/>
      </p:nvGrpSpPr>
      <p:grpSpPr>
        <a:xfrm>
          <a:off x="0" y="0"/>
          <a:ext cx="0" cy="0"/>
          <a:chOff x="0" y="0"/>
          <a:chExt cx="0" cy="0"/>
        </a:xfrm>
      </p:grpSpPr>
      <p:sp>
        <p:nvSpPr>
          <p:cNvPr id="2" name="標題 1">
            <a:extLst>
              <a:ext uri="{FF2B5EF4-FFF2-40B4-BE49-F238E27FC236}">
                <a16:creationId xmlns:a16="http://schemas.microsoft.com/office/drawing/2014/main" id="{93567AE8-6E97-4A17-0DC4-AC50E7F5E152}"/>
              </a:ext>
            </a:extLst>
          </p:cNvPr>
          <p:cNvSpPr>
            <a:spLocks noGrp="1"/>
          </p:cNvSpPr>
          <p:nvPr>
            <p:ph type="title"/>
          </p:nvPr>
        </p:nvSpPr>
        <p:spPr>
          <a:xfrm>
            <a:off x="838200" y="334980"/>
            <a:ext cx="10515600" cy="1325563"/>
          </a:xfrm>
        </p:spPr>
        <p:txBody>
          <a:bodyPr/>
          <a:lstStyle/>
          <a:p>
            <a:r>
              <a:rPr lang="en-US" altLang="zh-TW" dirty="0">
                <a:latin typeface="Times New Roman" panose="02020603050405020304" pitchFamily="18" charset="0"/>
                <a:cs typeface="Times New Roman" panose="02020603050405020304" pitchFamily="18" charset="0"/>
              </a:rPr>
              <a:t>A</a:t>
            </a:r>
            <a:r>
              <a:rPr lang="zh-TW" altLang="en-US" dirty="0">
                <a:latin typeface="Times New Roman" panose="02020603050405020304" pitchFamily="18" charset="0"/>
                <a:cs typeface="Times New Roman" panose="02020603050405020304" pitchFamily="18" charset="0"/>
              </a:rPr>
              <a:t> </a:t>
            </a:r>
            <a:r>
              <a:rPr lang="en-US" altLang="zh-TW" dirty="0">
                <a:latin typeface="Times New Roman" panose="02020603050405020304" pitchFamily="18" charset="0"/>
                <a:cs typeface="Times New Roman" panose="02020603050405020304" pitchFamily="18" charset="0"/>
              </a:rPr>
              <a:t>simple O(n)-bits algorithm</a:t>
            </a:r>
            <a:endParaRPr lang="zh-TW" altLang="en-US" dirty="0">
              <a:latin typeface="Times New Roman" panose="02020603050405020304" pitchFamily="18" charset="0"/>
              <a:cs typeface="Times New Roman" panose="02020603050405020304" pitchFamily="18" charset="0"/>
            </a:endParaRPr>
          </a:p>
        </p:txBody>
      </p:sp>
      <p:sp>
        <p:nvSpPr>
          <p:cNvPr id="3" name="內容版面配置區 2">
            <a:extLst>
              <a:ext uri="{FF2B5EF4-FFF2-40B4-BE49-F238E27FC236}">
                <a16:creationId xmlns:a16="http://schemas.microsoft.com/office/drawing/2014/main" id="{3C874E9F-FAAB-1B65-23C1-4EFD9C6AAA5C}"/>
              </a:ext>
            </a:extLst>
          </p:cNvPr>
          <p:cNvSpPr>
            <a:spLocks noGrp="1"/>
          </p:cNvSpPr>
          <p:nvPr>
            <p:ph idx="1"/>
          </p:nvPr>
        </p:nvSpPr>
        <p:spPr>
          <a:xfrm>
            <a:off x="838200" y="1795480"/>
            <a:ext cx="10515600" cy="4351338"/>
          </a:xfrm>
        </p:spPr>
        <p:txBody>
          <a:bodyPr/>
          <a:lstStyle/>
          <a:p>
            <a:r>
              <a:rPr lang="en-US" altLang="zh-TW" dirty="0">
                <a:latin typeface="Times New Roman" panose="02020603050405020304" pitchFamily="18" charset="0"/>
                <a:cs typeface="Times New Roman" panose="02020603050405020304" pitchFamily="18" charset="0"/>
              </a:rPr>
              <a:t>Given a sequence </a:t>
            </a:r>
            <a:r>
              <a:rPr lang="en-US" altLang="zh-TW" i="1" dirty="0">
                <a:latin typeface="Times New Roman" panose="02020603050405020304" pitchFamily="18" charset="0"/>
                <a:cs typeface="Times New Roman" panose="02020603050405020304" pitchFamily="18" charset="0"/>
              </a:rPr>
              <a:t>A</a:t>
            </a:r>
            <a:r>
              <a:rPr lang="en-US" altLang="zh-TW" dirty="0">
                <a:latin typeface="Times New Roman" panose="02020603050405020304" pitchFamily="18" charset="0"/>
                <a:cs typeface="Times New Roman" panose="02020603050405020304" pitchFamily="18" charset="0"/>
              </a:rPr>
              <a:t> = &lt;2, 8, 4, 9, 5, 1, 7, 6, 3&gt;</a:t>
            </a:r>
          </a:p>
          <a:p>
            <a:endParaRPr lang="zh-TW" altLang="en-US" dirty="0"/>
          </a:p>
        </p:txBody>
      </p:sp>
      <p:sp>
        <p:nvSpPr>
          <p:cNvPr id="4" name="投影片編號版面配置區 3">
            <a:extLst>
              <a:ext uri="{FF2B5EF4-FFF2-40B4-BE49-F238E27FC236}">
                <a16:creationId xmlns:a16="http://schemas.microsoft.com/office/drawing/2014/main" id="{870098DD-E582-C331-6942-39E15D2B9551}"/>
              </a:ext>
            </a:extLst>
          </p:cNvPr>
          <p:cNvSpPr>
            <a:spLocks noGrp="1"/>
          </p:cNvSpPr>
          <p:nvPr>
            <p:ph type="sldNum" sz="quarter" idx="12"/>
          </p:nvPr>
        </p:nvSpPr>
        <p:spPr>
          <a:xfrm>
            <a:off x="8610600" y="6326205"/>
            <a:ext cx="2743200" cy="365125"/>
          </a:xfrm>
        </p:spPr>
        <p:txBody>
          <a:bodyPr/>
          <a:lstStyle/>
          <a:p>
            <a:fld id="{C497B8E6-CB28-4350-9E62-3F3C29E41FED}" type="slidenum">
              <a:rPr lang="zh-TW" altLang="en-US" smtClean="0"/>
              <a:t>9</a:t>
            </a:fld>
            <a:endParaRPr lang="zh-TW" altLang="en-US"/>
          </a:p>
        </p:txBody>
      </p:sp>
      <p:pic>
        <p:nvPicPr>
          <p:cNvPr id="5" name="圖片 4">
            <a:extLst>
              <a:ext uri="{FF2B5EF4-FFF2-40B4-BE49-F238E27FC236}">
                <a16:creationId xmlns:a16="http://schemas.microsoft.com/office/drawing/2014/main" id="{79935CB1-2B80-7C9C-3D3F-231EE56D5242}"/>
              </a:ext>
            </a:extLst>
          </p:cNvPr>
          <p:cNvPicPr>
            <a:picLocks noChangeAspect="1"/>
          </p:cNvPicPr>
          <p:nvPr/>
        </p:nvPicPr>
        <p:blipFill>
          <a:blip r:embed="rId2"/>
          <a:stretch>
            <a:fillRect/>
          </a:stretch>
        </p:blipFill>
        <p:spPr>
          <a:xfrm>
            <a:off x="1018466" y="5271907"/>
            <a:ext cx="10155067" cy="1419423"/>
          </a:xfrm>
          <a:prstGeom prst="rect">
            <a:avLst/>
          </a:prstGeom>
        </p:spPr>
      </p:pic>
      <p:graphicFrame>
        <p:nvGraphicFramePr>
          <p:cNvPr id="6" name="表格 5">
            <a:extLst>
              <a:ext uri="{FF2B5EF4-FFF2-40B4-BE49-F238E27FC236}">
                <a16:creationId xmlns:a16="http://schemas.microsoft.com/office/drawing/2014/main" id="{365098B3-9DBB-3FE0-D1F2-F465B8752AB6}"/>
              </a:ext>
            </a:extLst>
          </p:cNvPr>
          <p:cNvGraphicFramePr>
            <a:graphicFrameLocks noGrp="1"/>
          </p:cNvGraphicFramePr>
          <p:nvPr>
            <p:extLst>
              <p:ext uri="{D42A27DB-BD31-4B8C-83A1-F6EECF244321}">
                <p14:modId xmlns:p14="http://schemas.microsoft.com/office/powerpoint/2010/main" val="3816806833"/>
              </p:ext>
            </p:extLst>
          </p:nvPr>
        </p:nvGraphicFramePr>
        <p:xfrm>
          <a:off x="1180958" y="2421174"/>
          <a:ext cx="8128002" cy="741680"/>
        </p:xfrm>
        <a:graphic>
          <a:graphicData uri="http://schemas.openxmlformats.org/drawingml/2006/table">
            <a:tbl>
              <a:tblPr>
                <a:tableStyleId>{5C22544A-7EE6-4342-B048-85BDC9FD1C3A}</a:tableStyleId>
              </a:tblPr>
              <a:tblGrid>
                <a:gridCol w="1110063">
                  <a:extLst>
                    <a:ext uri="{9D8B030D-6E8A-4147-A177-3AD203B41FA5}">
                      <a16:colId xmlns:a16="http://schemas.microsoft.com/office/drawing/2014/main" val="3778752037"/>
                    </a:ext>
                  </a:extLst>
                </a:gridCol>
                <a:gridCol w="779771">
                  <a:extLst>
                    <a:ext uri="{9D8B030D-6E8A-4147-A177-3AD203B41FA5}">
                      <a16:colId xmlns:a16="http://schemas.microsoft.com/office/drawing/2014/main" val="2053260854"/>
                    </a:ext>
                  </a:extLst>
                </a:gridCol>
                <a:gridCol w="779771">
                  <a:extLst>
                    <a:ext uri="{9D8B030D-6E8A-4147-A177-3AD203B41FA5}">
                      <a16:colId xmlns:a16="http://schemas.microsoft.com/office/drawing/2014/main" val="3059215366"/>
                    </a:ext>
                  </a:extLst>
                </a:gridCol>
                <a:gridCol w="779771">
                  <a:extLst>
                    <a:ext uri="{9D8B030D-6E8A-4147-A177-3AD203B41FA5}">
                      <a16:colId xmlns:a16="http://schemas.microsoft.com/office/drawing/2014/main" val="1682844880"/>
                    </a:ext>
                  </a:extLst>
                </a:gridCol>
                <a:gridCol w="779771">
                  <a:extLst>
                    <a:ext uri="{9D8B030D-6E8A-4147-A177-3AD203B41FA5}">
                      <a16:colId xmlns:a16="http://schemas.microsoft.com/office/drawing/2014/main" val="3360948291"/>
                    </a:ext>
                  </a:extLst>
                </a:gridCol>
                <a:gridCol w="779771">
                  <a:extLst>
                    <a:ext uri="{9D8B030D-6E8A-4147-A177-3AD203B41FA5}">
                      <a16:colId xmlns:a16="http://schemas.microsoft.com/office/drawing/2014/main" val="2058056539"/>
                    </a:ext>
                  </a:extLst>
                </a:gridCol>
                <a:gridCol w="779771">
                  <a:extLst>
                    <a:ext uri="{9D8B030D-6E8A-4147-A177-3AD203B41FA5}">
                      <a16:colId xmlns:a16="http://schemas.microsoft.com/office/drawing/2014/main" val="3234416216"/>
                    </a:ext>
                  </a:extLst>
                </a:gridCol>
                <a:gridCol w="779771">
                  <a:extLst>
                    <a:ext uri="{9D8B030D-6E8A-4147-A177-3AD203B41FA5}">
                      <a16:colId xmlns:a16="http://schemas.microsoft.com/office/drawing/2014/main" val="542366700"/>
                    </a:ext>
                  </a:extLst>
                </a:gridCol>
                <a:gridCol w="779771">
                  <a:extLst>
                    <a:ext uri="{9D8B030D-6E8A-4147-A177-3AD203B41FA5}">
                      <a16:colId xmlns:a16="http://schemas.microsoft.com/office/drawing/2014/main" val="3392615950"/>
                    </a:ext>
                  </a:extLst>
                </a:gridCol>
                <a:gridCol w="779771">
                  <a:extLst>
                    <a:ext uri="{9D8B030D-6E8A-4147-A177-3AD203B41FA5}">
                      <a16:colId xmlns:a16="http://schemas.microsoft.com/office/drawing/2014/main" val="3123664812"/>
                    </a:ext>
                  </a:extLst>
                </a:gridCol>
              </a:tblGrid>
              <a:tr h="370840">
                <a:tc>
                  <a:txBody>
                    <a:bodyPr/>
                    <a:lstStyle/>
                    <a:p>
                      <a:r>
                        <a:rPr lang="en-US" altLang="zh-TW" dirty="0">
                          <a:latin typeface="Times New Roman" panose="02020603050405020304" pitchFamily="18" charset="0"/>
                          <a:cs typeface="Times New Roman" panose="02020603050405020304" pitchFamily="18" charset="0"/>
                        </a:rPr>
                        <a:t>element</a:t>
                      </a:r>
                      <a:endParaRPr lang="zh-TW" altLang="en-US" dirty="0">
                        <a:latin typeface="Times New Roman" panose="02020603050405020304" pitchFamily="18" charset="0"/>
                        <a:cs typeface="Times New Roman" panose="02020603050405020304" pitchFamily="18" charset="0"/>
                      </a:endParaRPr>
                    </a:p>
                  </a:txBody>
                  <a:tcPr/>
                </a:tc>
                <a:tc>
                  <a:txBody>
                    <a:bodyPr/>
                    <a:lstStyle/>
                    <a:p>
                      <a:pPr algn="ctr"/>
                      <a:r>
                        <a:rPr lang="en-US" altLang="zh-TW" dirty="0">
                          <a:latin typeface="Times New Roman" panose="02020603050405020304" pitchFamily="18" charset="0"/>
                          <a:cs typeface="Times New Roman" panose="02020603050405020304" pitchFamily="18" charset="0"/>
                        </a:rPr>
                        <a:t>2</a:t>
                      </a:r>
                      <a:endParaRPr lang="zh-TW" altLang="en-US" dirty="0">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latin typeface="Times New Roman" panose="02020603050405020304" pitchFamily="18" charset="0"/>
                          <a:cs typeface="Times New Roman" panose="02020603050405020304" pitchFamily="18" charset="0"/>
                        </a:rPr>
                        <a:t>8</a:t>
                      </a:r>
                      <a:endParaRPr lang="zh-TW" altLang="en-US" dirty="0">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latin typeface="Times New Roman" panose="02020603050405020304" pitchFamily="18" charset="0"/>
                          <a:cs typeface="Times New Roman" panose="02020603050405020304" pitchFamily="18" charset="0"/>
                        </a:rPr>
                        <a:t>4</a:t>
                      </a:r>
                      <a:endParaRPr lang="zh-TW" altLang="en-US" dirty="0">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latin typeface="Times New Roman" panose="02020603050405020304" pitchFamily="18" charset="0"/>
                          <a:cs typeface="Times New Roman" panose="02020603050405020304" pitchFamily="18" charset="0"/>
                        </a:rPr>
                        <a:t>9</a:t>
                      </a:r>
                      <a:endParaRPr lang="zh-TW" altLang="en-US" dirty="0">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latin typeface="Times New Roman" panose="02020603050405020304" pitchFamily="18" charset="0"/>
                          <a:cs typeface="Times New Roman" panose="02020603050405020304" pitchFamily="18" charset="0"/>
                        </a:rPr>
                        <a:t>5</a:t>
                      </a:r>
                      <a:endParaRPr lang="zh-TW" altLang="en-US" dirty="0">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latin typeface="Times New Roman" panose="02020603050405020304" pitchFamily="18" charset="0"/>
                          <a:cs typeface="Times New Roman" panose="02020603050405020304" pitchFamily="18" charset="0"/>
                        </a:rPr>
                        <a:t>1</a:t>
                      </a:r>
                      <a:endParaRPr lang="zh-TW" altLang="en-US" dirty="0">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latin typeface="Times New Roman" panose="02020603050405020304" pitchFamily="18" charset="0"/>
                          <a:cs typeface="Times New Roman" panose="02020603050405020304" pitchFamily="18" charset="0"/>
                        </a:rPr>
                        <a:t>7</a:t>
                      </a:r>
                      <a:endParaRPr lang="zh-TW" altLang="en-US" dirty="0">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latin typeface="Times New Roman" panose="02020603050405020304" pitchFamily="18" charset="0"/>
                          <a:cs typeface="Times New Roman" panose="02020603050405020304" pitchFamily="18" charset="0"/>
                        </a:rPr>
                        <a:t>6</a:t>
                      </a:r>
                      <a:endParaRPr lang="zh-TW" altLang="en-US" dirty="0">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latin typeface="Times New Roman" panose="02020603050405020304" pitchFamily="18" charset="0"/>
                          <a:cs typeface="Times New Roman" panose="02020603050405020304" pitchFamily="18" charset="0"/>
                        </a:rPr>
                        <a:t>3</a:t>
                      </a:r>
                      <a:endParaRPr lang="zh-TW" altLang="en-US" dirty="0">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523446114"/>
                  </a:ext>
                </a:extLst>
              </a:tr>
              <a:tr h="370840">
                <a:tc>
                  <a:txBody>
                    <a:bodyPr/>
                    <a:lstStyle/>
                    <a:p>
                      <a:r>
                        <a:rPr lang="en-US" altLang="zh-TW" dirty="0">
                          <a:latin typeface="Times New Roman" panose="02020603050405020304" pitchFamily="18" charset="0"/>
                          <a:cs typeface="Times New Roman" panose="02020603050405020304" pitchFamily="18" charset="0"/>
                        </a:rPr>
                        <a:t>used</a:t>
                      </a:r>
                      <a:endParaRPr lang="zh-TW" altLang="en-US" dirty="0">
                        <a:latin typeface="Times New Roman" panose="02020603050405020304" pitchFamily="18" charset="0"/>
                        <a:cs typeface="Times New Roman" panose="02020603050405020304" pitchFamily="18" charset="0"/>
                      </a:endParaRPr>
                    </a:p>
                  </a:txBody>
                  <a:tcP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1</a:t>
                      </a:r>
                      <a:endParaRPr lang="zh-TW" altLang="en-US"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1</a:t>
                      </a:r>
                      <a:endParaRPr lang="zh-TW" altLang="en-US"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1</a:t>
                      </a:r>
                      <a:endParaRPr lang="zh-TW" altLang="en-US"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solidFill>
                            <a:srgbClr val="FF0000"/>
                          </a:solidFill>
                          <a:latin typeface="Times New Roman" panose="02020603050405020304" pitchFamily="18" charset="0"/>
                          <a:cs typeface="Times New Roman" panose="02020603050405020304" pitchFamily="18" charset="0"/>
                        </a:rPr>
                        <a:t>1</a:t>
                      </a:r>
                      <a:endParaRPr lang="zh-TW" altLang="en-US" dirty="0">
                        <a:solidFill>
                          <a:srgbClr val="FF0000"/>
                        </a:solidFill>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solidFill>
                            <a:srgbClr val="FF0000"/>
                          </a:solidFill>
                          <a:latin typeface="Times New Roman" panose="02020603050405020304" pitchFamily="18" charset="0"/>
                          <a:cs typeface="Times New Roman" panose="02020603050405020304" pitchFamily="18" charset="0"/>
                        </a:rPr>
                        <a:t>1</a:t>
                      </a:r>
                      <a:endParaRPr lang="zh-TW" altLang="en-US" dirty="0">
                        <a:solidFill>
                          <a:srgbClr val="FF0000"/>
                        </a:solidFill>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1</a:t>
                      </a:r>
                      <a:endParaRPr lang="zh-TW" altLang="en-US"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0</a:t>
                      </a:r>
                      <a:endParaRPr lang="zh-TW" altLang="en-US"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0</a:t>
                      </a:r>
                      <a:endParaRPr lang="zh-TW" altLang="en-US" dirty="0">
                        <a:solidFill>
                          <a:schemeClr val="tx1"/>
                        </a:solidFill>
                        <a:latin typeface="Times New Roman" panose="02020603050405020304" pitchFamily="18" charset="0"/>
                        <a:cs typeface="Times New Roman" panose="02020603050405020304" pitchFamily="18" charset="0"/>
                      </a:endParaRPr>
                    </a:p>
                  </a:txBody>
                  <a:tcPr anchor="ctr"/>
                </a:tc>
                <a:tc>
                  <a:txBody>
                    <a:bodyPr/>
                    <a:lstStyle/>
                    <a:p>
                      <a:pPr algn="ctr"/>
                      <a:r>
                        <a:rPr lang="en-US" altLang="zh-TW" dirty="0">
                          <a:solidFill>
                            <a:schemeClr val="tx1"/>
                          </a:solidFill>
                          <a:latin typeface="Times New Roman" panose="02020603050405020304" pitchFamily="18" charset="0"/>
                          <a:cs typeface="Times New Roman" panose="02020603050405020304" pitchFamily="18" charset="0"/>
                        </a:rPr>
                        <a:t>1</a:t>
                      </a:r>
                      <a:endParaRPr lang="zh-TW" altLang="en-US" dirty="0">
                        <a:solidFill>
                          <a:schemeClr val="tx1"/>
                        </a:solidFill>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1813102988"/>
                  </a:ext>
                </a:extLst>
              </a:tr>
            </a:tbl>
          </a:graphicData>
        </a:graphic>
      </p:graphicFrame>
      <p:graphicFrame>
        <p:nvGraphicFramePr>
          <p:cNvPr id="7" name="表格 6">
            <a:extLst>
              <a:ext uri="{FF2B5EF4-FFF2-40B4-BE49-F238E27FC236}">
                <a16:creationId xmlns:a16="http://schemas.microsoft.com/office/drawing/2014/main" id="{0E0D00F7-2334-D6C1-9314-D26F12721E05}"/>
              </a:ext>
            </a:extLst>
          </p:cNvPr>
          <p:cNvGraphicFramePr>
            <a:graphicFrameLocks noGrp="1"/>
          </p:cNvGraphicFramePr>
          <p:nvPr>
            <p:extLst>
              <p:ext uri="{D42A27DB-BD31-4B8C-83A1-F6EECF244321}">
                <p14:modId xmlns:p14="http://schemas.microsoft.com/office/powerpoint/2010/main" val="1138803731"/>
              </p:ext>
            </p:extLst>
          </p:nvPr>
        </p:nvGraphicFramePr>
        <p:xfrm>
          <a:off x="1180958" y="3230816"/>
          <a:ext cx="5966488" cy="2509872"/>
        </p:xfrm>
        <a:graphic>
          <a:graphicData uri="http://schemas.openxmlformats.org/drawingml/2006/table">
            <a:tbl>
              <a:tblPr>
                <a:tableStyleId>{5C22544A-7EE6-4342-B048-85BDC9FD1C3A}</a:tableStyleId>
              </a:tblPr>
              <a:tblGrid>
                <a:gridCol w="1491622">
                  <a:extLst>
                    <a:ext uri="{9D8B030D-6E8A-4147-A177-3AD203B41FA5}">
                      <a16:colId xmlns:a16="http://schemas.microsoft.com/office/drawing/2014/main" val="13181508"/>
                    </a:ext>
                  </a:extLst>
                </a:gridCol>
                <a:gridCol w="1491622">
                  <a:extLst>
                    <a:ext uri="{9D8B030D-6E8A-4147-A177-3AD203B41FA5}">
                      <a16:colId xmlns:a16="http://schemas.microsoft.com/office/drawing/2014/main" val="1509700189"/>
                    </a:ext>
                  </a:extLst>
                </a:gridCol>
                <a:gridCol w="1491622">
                  <a:extLst>
                    <a:ext uri="{9D8B030D-6E8A-4147-A177-3AD203B41FA5}">
                      <a16:colId xmlns:a16="http://schemas.microsoft.com/office/drawing/2014/main" val="1985666093"/>
                    </a:ext>
                  </a:extLst>
                </a:gridCol>
                <a:gridCol w="1491622">
                  <a:extLst>
                    <a:ext uri="{9D8B030D-6E8A-4147-A177-3AD203B41FA5}">
                      <a16:colId xmlns:a16="http://schemas.microsoft.com/office/drawing/2014/main" val="2636961309"/>
                    </a:ext>
                  </a:extLst>
                </a:gridCol>
              </a:tblGrid>
              <a:tr h="627468">
                <a:tc>
                  <a:txBody>
                    <a:bodyPr/>
                    <a:lstStyle/>
                    <a:p>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r>
                        <a:rPr lang="en-US" altLang="zh-TW" dirty="0">
                          <a:solidFill>
                            <a:schemeClr val="tx1"/>
                          </a:solidFill>
                          <a:latin typeface="Times New Roman" panose="02020603050405020304" pitchFamily="18" charset="0"/>
                          <a:cs typeface="Times New Roman" panose="02020603050405020304" pitchFamily="18" charset="0"/>
                        </a:rPr>
                        <a:t>3</a:t>
                      </a: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endParaRPr lang="zh-TW" altLang="en-US">
                        <a:latin typeface="Times New Roman" panose="02020603050405020304" pitchFamily="18" charset="0"/>
                        <a:cs typeface="Times New Roman" panose="02020603050405020304" pitchFamily="18" charset="0"/>
                      </a:endParaRPr>
                    </a:p>
                  </a:txBody>
                  <a:tcPr>
                    <a:solidFill>
                      <a:schemeClr val="bg1"/>
                    </a:solidFill>
                  </a:tcPr>
                </a:tc>
                <a:tc>
                  <a:txBody>
                    <a:bodyPr/>
                    <a:lstStyle/>
                    <a:p>
                      <a:endParaRPr lang="zh-TW" altLang="en-US">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767878535"/>
                  </a:ext>
                </a:extLst>
              </a:tr>
              <a:tr h="627468">
                <a:tc>
                  <a:txBody>
                    <a:bodyPr/>
                    <a:lstStyle/>
                    <a:p>
                      <a:r>
                        <a:rPr lang="en-US" altLang="zh-TW" dirty="0">
                          <a:latin typeface="Times New Roman" panose="02020603050405020304" pitchFamily="18" charset="0"/>
                          <a:cs typeface="Times New Roman" panose="02020603050405020304" pitchFamily="18" charset="0"/>
                        </a:rPr>
                        <a:t>1</a:t>
                      </a:r>
                      <a:endParaRPr lang="zh-TW" altLang="en-US" dirty="0">
                        <a:latin typeface="Times New Roman" panose="02020603050405020304" pitchFamily="18" charset="0"/>
                        <a:cs typeface="Times New Roman" panose="02020603050405020304" pitchFamily="18" charset="0"/>
                      </a:endParaRPr>
                    </a:p>
                  </a:txBody>
                  <a:tcPr>
                    <a:solidFill>
                      <a:schemeClr val="bg1"/>
                    </a:solidFill>
                  </a:tcPr>
                </a:tc>
                <a:tc>
                  <a:txBody>
                    <a:bodyPr/>
                    <a:lstStyle/>
                    <a:p>
                      <a:r>
                        <a:rPr lang="en-US" altLang="zh-TW" dirty="0">
                          <a:solidFill>
                            <a:schemeClr val="tx1"/>
                          </a:solidFill>
                          <a:latin typeface="Times New Roman" panose="02020603050405020304" pitchFamily="18" charset="0"/>
                          <a:cs typeface="Times New Roman" panose="02020603050405020304" pitchFamily="18" charset="0"/>
                        </a:rPr>
                        <a:t>4</a:t>
                      </a:r>
                      <a:endParaRPr lang="zh-TW" altLang="en-US" dirty="0">
                        <a:solidFill>
                          <a:schemeClr val="tx1"/>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r>
                        <a:rPr lang="en-US" altLang="zh-TW" dirty="0">
                          <a:solidFill>
                            <a:srgbClr val="FF0000"/>
                          </a:solidFill>
                          <a:latin typeface="Times New Roman" panose="02020603050405020304" pitchFamily="18" charset="0"/>
                          <a:cs typeface="Times New Roman" panose="02020603050405020304" pitchFamily="18" charset="0"/>
                        </a:rPr>
                        <a:t>5</a:t>
                      </a:r>
                      <a:endParaRPr lang="zh-TW" altLang="en-US" dirty="0">
                        <a:solidFill>
                          <a:srgbClr val="FF0000"/>
                        </a:solidFill>
                        <a:latin typeface="Times New Roman" panose="02020603050405020304" pitchFamily="18" charset="0"/>
                        <a:cs typeface="Times New Roman" panose="02020603050405020304" pitchFamily="18" charset="0"/>
                      </a:endParaRPr>
                    </a:p>
                  </a:txBody>
                  <a:tcPr>
                    <a:solidFill>
                      <a:schemeClr val="bg1"/>
                    </a:solidFill>
                  </a:tcPr>
                </a:tc>
                <a:tc>
                  <a:txBody>
                    <a:bodyPr/>
                    <a:lstStyle/>
                    <a:p>
                      <a:endParaRPr lang="zh-TW" altLang="en-US" dirty="0">
                        <a:latin typeface="Times New Roman" panose="02020603050405020304" pitchFamily="18" charset="0"/>
                        <a:cs typeface="Times New Roman" panose="02020603050405020304" pitchFamily="18" charset="0"/>
                      </a:endParaRPr>
                    </a:p>
                  </a:txBody>
                  <a:tcPr>
                    <a:solidFill>
                      <a:schemeClr val="bg1"/>
                    </a:solidFill>
                  </a:tcPr>
                </a:tc>
                <a:extLst>
                  <a:ext uri="{0D108BD9-81ED-4DB2-BD59-A6C34878D82A}">
                    <a16:rowId xmlns:a16="http://schemas.microsoft.com/office/drawing/2014/main" val="2494733071"/>
                  </a:ext>
                </a:extLst>
              </a:tr>
              <a:tr h="627468">
                <a:tc>
                  <a:txBody>
                    <a:bodyPr/>
                    <a:lstStyle/>
                    <a:p>
                      <a:r>
                        <a:rPr lang="en-US" altLang="zh-TW" dirty="0">
                          <a:latin typeface="Times New Roman" panose="02020603050405020304" pitchFamily="18" charset="0"/>
                          <a:cs typeface="Times New Roman" panose="02020603050405020304" pitchFamily="18" charset="0"/>
                        </a:rPr>
                        <a:t>2</a:t>
                      </a:r>
                      <a:endParaRPr lang="zh-TW" altLang="en-US" dirty="0">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r>
                        <a:rPr lang="en-US" altLang="zh-TW" dirty="0">
                          <a:solidFill>
                            <a:schemeClr val="tx1"/>
                          </a:solidFill>
                          <a:latin typeface="Times New Roman" panose="02020603050405020304" pitchFamily="18" charset="0"/>
                          <a:cs typeface="Times New Roman" panose="02020603050405020304" pitchFamily="18" charset="0"/>
                        </a:rPr>
                        <a:t>8</a:t>
                      </a:r>
                      <a:endParaRPr lang="zh-TW" altLang="en-US" dirty="0">
                        <a:solidFill>
                          <a:schemeClr val="tx1"/>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r>
                        <a:rPr lang="en-US" altLang="zh-TW" dirty="0">
                          <a:solidFill>
                            <a:srgbClr val="FF0000"/>
                          </a:solidFill>
                          <a:latin typeface="Times New Roman" panose="02020603050405020304" pitchFamily="18" charset="0"/>
                          <a:cs typeface="Times New Roman" panose="02020603050405020304" pitchFamily="18" charset="0"/>
                        </a:rPr>
                        <a:t>9</a:t>
                      </a:r>
                      <a:endParaRPr lang="zh-TW" altLang="en-US" dirty="0">
                        <a:solidFill>
                          <a:srgbClr val="FF0000"/>
                        </a:solidFill>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endParaRPr lang="zh-TW" altLang="en-US" dirty="0">
                        <a:latin typeface="Times New Roman" panose="02020603050405020304" pitchFamily="18" charset="0"/>
                        <a:cs typeface="Times New Roman" panose="02020603050405020304" pitchFamily="18" charset="0"/>
                      </a:endParaRPr>
                    </a:p>
                  </a:txBody>
                  <a:tcP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04802412"/>
                  </a:ext>
                </a:extLst>
              </a:tr>
              <a:tr h="627468">
                <a:tc>
                  <a:txBody>
                    <a:bodyPr/>
                    <a:lstStyle/>
                    <a:p>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1</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chemeClr val="bg1"/>
                    </a:solidFill>
                  </a:tcPr>
                </a:tc>
                <a:tc>
                  <a:txBody>
                    <a:bodyPr/>
                    <a:lstStyle/>
                    <a:p>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2</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3</a:t>
                      </a:r>
                      <a:endParaRPr lang="zh-TW" altLang="en-US" baseline="-25000" dirty="0">
                        <a:latin typeface="Times New Roman" panose="02020603050405020304" pitchFamily="18" charset="0"/>
                        <a:cs typeface="Times New Roman" panose="02020603050405020304" pitchFamily="18" charset="0"/>
                      </a:endParaRPr>
                    </a:p>
                  </a:txBody>
                  <a:tcPr>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solidFill>
                  </a:tcPr>
                </a:tc>
                <a:tc>
                  <a:txBody>
                    <a:bodyPr/>
                    <a:lstStyle/>
                    <a:p>
                      <a:r>
                        <a:rPr lang="en-US" altLang="zh-TW" i="1" dirty="0">
                          <a:latin typeface="Times New Roman" panose="02020603050405020304" pitchFamily="18" charset="0"/>
                          <a:cs typeface="Times New Roman" panose="02020603050405020304" pitchFamily="18" charset="0"/>
                        </a:rPr>
                        <a:t>P</a:t>
                      </a:r>
                      <a:r>
                        <a:rPr lang="en-US" altLang="zh-TW" baseline="-25000" dirty="0">
                          <a:latin typeface="Times New Roman" panose="02020603050405020304" pitchFamily="18" charset="0"/>
                          <a:cs typeface="Times New Roman" panose="02020603050405020304" pitchFamily="18" charset="0"/>
                        </a:rPr>
                        <a:t>4</a:t>
                      </a:r>
                      <a:endParaRPr lang="zh-TW" altLang="en-US" baseline="-25000" dirty="0">
                        <a:latin typeface="Times New Roman" panose="02020603050405020304" pitchFamily="18" charset="0"/>
                        <a:cs typeface="Times New Roman" panose="02020603050405020304" pitchFamily="18" charset="0"/>
                      </a:endParaRPr>
                    </a:p>
                  </a:txBody>
                  <a:tcPr>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3419841181"/>
                  </a:ext>
                </a:extLst>
              </a:tr>
            </a:tbl>
          </a:graphicData>
        </a:graphic>
      </p:graphicFrame>
    </p:spTree>
    <p:extLst>
      <p:ext uri="{BB962C8B-B14F-4D97-AF65-F5344CB8AC3E}">
        <p14:creationId xmlns:p14="http://schemas.microsoft.com/office/powerpoint/2010/main" val="38175669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15597</TotalTime>
  <Words>1779</Words>
  <Application>Microsoft Office PowerPoint</Application>
  <PresentationFormat>寬螢幕</PresentationFormat>
  <Paragraphs>508</Paragraphs>
  <Slides>33</Slides>
  <Notes>2</Notes>
  <HiddenSlides>1</HiddenSlides>
  <MMClips>0</MMClips>
  <ScaleCrop>false</ScaleCrop>
  <HeadingPairs>
    <vt:vector size="6" baseType="variant">
      <vt:variant>
        <vt:lpstr>使用字型</vt:lpstr>
      </vt:variant>
      <vt:variant>
        <vt:i4>6</vt:i4>
      </vt:variant>
      <vt:variant>
        <vt:lpstr>佈景主題</vt:lpstr>
      </vt:variant>
      <vt:variant>
        <vt:i4>1</vt:i4>
      </vt:variant>
      <vt:variant>
        <vt:lpstr>投影片標題</vt:lpstr>
      </vt:variant>
      <vt:variant>
        <vt:i4>33</vt:i4>
      </vt:variant>
    </vt:vector>
  </HeadingPairs>
  <TitlesOfParts>
    <vt:vector size="40" baseType="lpstr">
      <vt:lpstr>新細明體</vt:lpstr>
      <vt:lpstr>標楷體</vt:lpstr>
      <vt:lpstr>Arial</vt:lpstr>
      <vt:lpstr>Calibri</vt:lpstr>
      <vt:lpstr>Calibri Light</vt:lpstr>
      <vt:lpstr>Times New Roman</vt:lpstr>
      <vt:lpstr>Office Theme</vt:lpstr>
      <vt:lpstr>Space-Efficient Algorithms for Longest Increasing Subsequence</vt:lpstr>
      <vt:lpstr>Abstract</vt:lpstr>
      <vt:lpstr>Longest Increasing Subsequence</vt:lpstr>
      <vt:lpstr>Patience Sorting</vt:lpstr>
      <vt:lpstr>Time &amp; Space Complexity</vt:lpstr>
      <vt:lpstr>Observation</vt:lpstr>
      <vt:lpstr>A simple O(n)-bits algorithm</vt:lpstr>
      <vt:lpstr>A simple O(n)-bits algorithm</vt:lpstr>
      <vt:lpstr>A simple O(n)-bits algorithm</vt:lpstr>
      <vt:lpstr>A simple O(n)-bits algorithm</vt:lpstr>
      <vt:lpstr>Time &amp; Space complexity</vt:lpstr>
      <vt:lpstr>Main Algorithm for computing LIS length</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Time &amp; Space Complexity</vt:lpstr>
      <vt:lpstr>Main Algorithm for computing LIS answer</vt:lpstr>
      <vt:lpstr>Time &amp; Space Complexity</vt:lpstr>
      <vt:lpstr>Thanks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Substring Inclusion Constraint Longest Common Subsequence Problem Can Be Solved in Quadratic Time</dc:title>
  <dc:creator>Wen Wen Liao</dc:creator>
  <cp:lastModifiedBy>M123040052</cp:lastModifiedBy>
  <cp:revision>1684</cp:revision>
  <dcterms:created xsi:type="dcterms:W3CDTF">2022-10-11T15:33:00Z</dcterms:created>
  <dcterms:modified xsi:type="dcterms:W3CDTF">2025-03-19T06:20:45Z</dcterms:modified>
</cp:coreProperties>
</file>