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77" r:id="rId3"/>
    <p:sldId id="281" r:id="rId4"/>
    <p:sldId id="282" r:id="rId5"/>
    <p:sldId id="286" r:id="rId6"/>
    <p:sldId id="283" r:id="rId7"/>
    <p:sldId id="287" r:id="rId8"/>
    <p:sldId id="288" r:id="rId9"/>
    <p:sldId id="291" r:id="rId10"/>
    <p:sldId id="292" r:id="rId11"/>
    <p:sldId id="293" r:id="rId12"/>
    <p:sldId id="294" r:id="rId13"/>
    <p:sldId id="295" r:id="rId14"/>
    <p:sldId id="296" r:id="rId15"/>
    <p:sldId id="297" r:id="rId16"/>
    <p:sldId id="298" r:id="rId17"/>
    <p:sldId id="299" r:id="rId18"/>
    <p:sldId id="300" r:id="rId19"/>
    <p:sldId id="301" r:id="rId20"/>
    <p:sldId id="276" r:id="rId21"/>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03" autoAdjust="0"/>
    <p:restoredTop sz="94660"/>
  </p:normalViewPr>
  <p:slideViewPr>
    <p:cSldViewPr snapToGrid="0">
      <p:cViewPr varScale="1">
        <p:scale>
          <a:sx n="104" d="100"/>
          <a:sy n="104" d="100"/>
        </p:scale>
        <p:origin x="804" y="114"/>
      </p:cViewPr>
      <p:guideLst/>
    </p:cSldViewPr>
  </p:slideViewPr>
  <p:notesTextViewPr>
    <p:cViewPr>
      <p:scale>
        <a:sx n="1" d="1"/>
        <a:sy n="1" d="1"/>
      </p:scale>
      <p:origin x="0" y="0"/>
    </p:cViewPr>
  </p:notesTextViewPr>
  <p:sorterViewPr>
    <p:cViewPr>
      <p:scale>
        <a:sx n="100" d="100"/>
        <a:sy n="100" d="100"/>
      </p:scale>
      <p:origin x="0" y="-7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91CA0E-9764-452F-A315-E020E7569EA1}" type="datetimeFigureOut">
              <a:rPr lang="zh-TW" altLang="en-US" smtClean="0"/>
              <a:t>2025/4/22</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B01FFF-51C7-4F63-9C23-841B6365FA23}" type="slidenum">
              <a:rPr lang="zh-TW" altLang="en-US" smtClean="0"/>
              <a:t>‹#›</a:t>
            </a:fld>
            <a:endParaRPr lang="zh-TW" altLang="en-US"/>
          </a:p>
        </p:txBody>
      </p:sp>
    </p:spTree>
    <p:extLst>
      <p:ext uri="{BB962C8B-B14F-4D97-AF65-F5344CB8AC3E}">
        <p14:creationId xmlns:p14="http://schemas.microsoft.com/office/powerpoint/2010/main" val="1624515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18C126B-9AE2-DE2D-E8F0-75512D8EAB81}"/>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A4AC94E3-596C-BFB8-97D8-0223B71FF5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54705288-B99A-8B31-37B0-D9826163AC90}"/>
              </a:ext>
            </a:extLst>
          </p:cNvPr>
          <p:cNvSpPr>
            <a:spLocks noGrp="1"/>
          </p:cNvSpPr>
          <p:nvPr>
            <p:ph type="dt" sz="half" idx="10"/>
          </p:nvPr>
        </p:nvSpPr>
        <p:spPr/>
        <p:txBody>
          <a:bodyPr/>
          <a:lstStyle/>
          <a:p>
            <a:fld id="{BFE45C9B-A373-4FCD-A797-334CDF443CF7}"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A60C5B33-DAE2-6C4D-6532-7CA0BA9D719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A221241E-083A-02C0-3E6F-A07097A9DFED}"/>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9691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923C1AC-DBAD-2C0A-CE61-E9502DFB78CC}"/>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D84D5D40-0740-B599-3D12-DF4C6739B897}"/>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775E1070-E680-0B1A-B5E6-C7889FEDB033}"/>
              </a:ext>
            </a:extLst>
          </p:cNvPr>
          <p:cNvSpPr>
            <a:spLocks noGrp="1"/>
          </p:cNvSpPr>
          <p:nvPr>
            <p:ph type="dt" sz="half" idx="10"/>
          </p:nvPr>
        </p:nvSpPr>
        <p:spPr/>
        <p:txBody>
          <a:bodyPr/>
          <a:lstStyle/>
          <a:p>
            <a:fld id="{8CF4C4A7-A251-451D-B86D-38005DC85F41}"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F419272D-DF23-A66F-BE04-09FEAAF6B65E}"/>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B6F4229-7CC5-F79D-EE1F-3EB1FA716872}"/>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1208514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B17228B9-FD2D-BBB2-F1D6-1F0F79F091CB}"/>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EF466F1A-94CF-4F29-B0E9-5DDFC13BD496}"/>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A507F02-815C-1B78-BC96-445863E5E50D}"/>
              </a:ext>
            </a:extLst>
          </p:cNvPr>
          <p:cNvSpPr>
            <a:spLocks noGrp="1"/>
          </p:cNvSpPr>
          <p:nvPr>
            <p:ph type="dt" sz="half" idx="10"/>
          </p:nvPr>
        </p:nvSpPr>
        <p:spPr/>
        <p:txBody>
          <a:bodyPr/>
          <a:lstStyle/>
          <a:p>
            <a:fld id="{EDA43147-3E6B-40D2-B1C7-6A4130B815DB}"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332C0FA9-2AAC-0B99-4D4D-D62A49DB62A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8F741274-75CE-8EBC-7C74-F7069D4F7751}"/>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1090811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93D543-FBF7-44D9-1723-EDCDA8F4895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91FE4A5C-A802-C384-470F-07968E2445C0}"/>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795DE572-4F2C-5D1F-43FF-EE9F5D6314F9}"/>
              </a:ext>
            </a:extLst>
          </p:cNvPr>
          <p:cNvSpPr>
            <a:spLocks noGrp="1"/>
          </p:cNvSpPr>
          <p:nvPr>
            <p:ph type="dt" sz="half" idx="10"/>
          </p:nvPr>
        </p:nvSpPr>
        <p:spPr/>
        <p:txBody>
          <a:bodyPr/>
          <a:lstStyle/>
          <a:p>
            <a:fld id="{91EC5767-6900-4E75-9AB8-A4CA13D1D8C1}"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0DD46828-DB69-E289-3E4F-76B11C6BA143}"/>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D6CA7D5-7078-5386-F8BD-8BD1B6FFFA27}"/>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2421787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CEE1DEE-C52D-85A4-049E-A88FF9C63558}"/>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1FF19220-4CBA-2469-87BF-A33C46B3B7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D7434C4D-F3F9-56B3-BBBC-BE62AF924F70}"/>
              </a:ext>
            </a:extLst>
          </p:cNvPr>
          <p:cNvSpPr>
            <a:spLocks noGrp="1"/>
          </p:cNvSpPr>
          <p:nvPr>
            <p:ph type="dt" sz="half" idx="10"/>
          </p:nvPr>
        </p:nvSpPr>
        <p:spPr/>
        <p:txBody>
          <a:bodyPr/>
          <a:lstStyle/>
          <a:p>
            <a:fld id="{A70A2ED6-7D41-44FB-9A43-62A846727626}"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02126062-D28C-E1F5-787B-498614C61B4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EE69EAF6-B20F-11A0-6E7E-58BC8E174CC4}"/>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2058335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7C9ACD-72EF-8886-8747-B3DB7BB3D25F}"/>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457BAE00-DB51-8C5F-C0D2-EB683F8DD4A4}"/>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3DC5E0C0-789D-A488-76D3-1F03C6E4B51B}"/>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93534FE-BEFE-967A-5663-B6027ACBA20D}"/>
              </a:ext>
            </a:extLst>
          </p:cNvPr>
          <p:cNvSpPr>
            <a:spLocks noGrp="1"/>
          </p:cNvSpPr>
          <p:nvPr>
            <p:ph type="dt" sz="half" idx="10"/>
          </p:nvPr>
        </p:nvSpPr>
        <p:spPr/>
        <p:txBody>
          <a:bodyPr/>
          <a:lstStyle/>
          <a:p>
            <a:fld id="{CB7DDC6C-7CCF-4B19-9086-10A528A28B27}" type="datetime1">
              <a:rPr lang="zh-TW" altLang="en-US" smtClean="0"/>
              <a:t>2025/4/22</a:t>
            </a:fld>
            <a:endParaRPr lang="zh-TW" altLang="en-US"/>
          </a:p>
        </p:txBody>
      </p:sp>
      <p:sp>
        <p:nvSpPr>
          <p:cNvPr id="6" name="頁尾版面配置區 5">
            <a:extLst>
              <a:ext uri="{FF2B5EF4-FFF2-40B4-BE49-F238E27FC236}">
                <a16:creationId xmlns:a16="http://schemas.microsoft.com/office/drawing/2014/main" id="{A1A4BB9E-BA8F-52E3-D0EC-DB143BB2E35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13291824-E5F6-2B50-AB6A-8EB65685CE89}"/>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3702988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17827B-2165-9757-D300-C6C5343BED6F}"/>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6B6884DA-42FD-88ED-E8D4-FE3C95612F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B2632793-7BA4-6B87-90E3-6861381E48E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514D1680-2BB5-25AE-D3A3-BAFB626842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AB0B2124-FBAC-AD43-CBE4-12E57406EC94}"/>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86A43E21-A138-7526-B32E-DE5FC0AAF581}"/>
              </a:ext>
            </a:extLst>
          </p:cNvPr>
          <p:cNvSpPr>
            <a:spLocks noGrp="1"/>
          </p:cNvSpPr>
          <p:nvPr>
            <p:ph type="dt" sz="half" idx="10"/>
          </p:nvPr>
        </p:nvSpPr>
        <p:spPr/>
        <p:txBody>
          <a:bodyPr/>
          <a:lstStyle/>
          <a:p>
            <a:fld id="{7D2F8A49-31BA-4C3A-8848-5A9C15F3AA8B}" type="datetime1">
              <a:rPr lang="zh-TW" altLang="en-US" smtClean="0"/>
              <a:t>2025/4/22</a:t>
            </a:fld>
            <a:endParaRPr lang="zh-TW" altLang="en-US"/>
          </a:p>
        </p:txBody>
      </p:sp>
      <p:sp>
        <p:nvSpPr>
          <p:cNvPr id="8" name="頁尾版面配置區 7">
            <a:extLst>
              <a:ext uri="{FF2B5EF4-FFF2-40B4-BE49-F238E27FC236}">
                <a16:creationId xmlns:a16="http://schemas.microsoft.com/office/drawing/2014/main" id="{AE793F8D-5BAF-07C1-DFB4-4351C43979A0}"/>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50810A4E-70D2-C7EF-BA40-30AE2CD388A3}"/>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320388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752603-FB70-B1DA-CD7C-DD4D25FA094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69C23119-A350-D9C2-249B-A7740D37BFE8}"/>
              </a:ext>
            </a:extLst>
          </p:cNvPr>
          <p:cNvSpPr>
            <a:spLocks noGrp="1"/>
          </p:cNvSpPr>
          <p:nvPr>
            <p:ph type="dt" sz="half" idx="10"/>
          </p:nvPr>
        </p:nvSpPr>
        <p:spPr/>
        <p:txBody>
          <a:bodyPr/>
          <a:lstStyle/>
          <a:p>
            <a:fld id="{C3AFB0F6-E2EA-43AC-9256-4DCCB97B61CB}" type="datetime1">
              <a:rPr lang="zh-TW" altLang="en-US" smtClean="0"/>
              <a:t>2025/4/22</a:t>
            </a:fld>
            <a:endParaRPr lang="zh-TW" altLang="en-US"/>
          </a:p>
        </p:txBody>
      </p:sp>
      <p:sp>
        <p:nvSpPr>
          <p:cNvPr id="4" name="頁尾版面配置區 3">
            <a:extLst>
              <a:ext uri="{FF2B5EF4-FFF2-40B4-BE49-F238E27FC236}">
                <a16:creationId xmlns:a16="http://schemas.microsoft.com/office/drawing/2014/main" id="{8906A8C2-C6C7-CDCC-EE2A-E9514FB52CA0}"/>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D0DB9C44-B25D-D386-E7B3-A96BDCA0CA41}"/>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1448030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2AB07D02-CD73-0215-DFFA-B0FF6D00AEC9}"/>
              </a:ext>
            </a:extLst>
          </p:cNvPr>
          <p:cNvSpPr>
            <a:spLocks noGrp="1"/>
          </p:cNvSpPr>
          <p:nvPr>
            <p:ph type="dt" sz="half" idx="10"/>
          </p:nvPr>
        </p:nvSpPr>
        <p:spPr/>
        <p:txBody>
          <a:bodyPr/>
          <a:lstStyle/>
          <a:p>
            <a:fld id="{CA0BCE06-AF68-4E9D-A2CC-EAB9175870C8}" type="datetime1">
              <a:rPr lang="zh-TW" altLang="en-US" smtClean="0"/>
              <a:t>2025/4/22</a:t>
            </a:fld>
            <a:endParaRPr lang="zh-TW" altLang="en-US"/>
          </a:p>
        </p:txBody>
      </p:sp>
      <p:sp>
        <p:nvSpPr>
          <p:cNvPr id="3" name="頁尾版面配置區 2">
            <a:extLst>
              <a:ext uri="{FF2B5EF4-FFF2-40B4-BE49-F238E27FC236}">
                <a16:creationId xmlns:a16="http://schemas.microsoft.com/office/drawing/2014/main" id="{78D4F759-D01C-8C87-86CE-C3C6A63486BF}"/>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54C47620-794B-531D-A764-18508FABEA68}"/>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304686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81E30E4-7B4C-1F29-55BB-05E0F808F61D}"/>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CC1F5149-C861-E1F8-64BF-DE85AEE2CB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85FA3568-BD26-5039-8996-7EB091CC5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84BF21F2-B830-CFCC-EE9F-80B049A1C72B}"/>
              </a:ext>
            </a:extLst>
          </p:cNvPr>
          <p:cNvSpPr>
            <a:spLocks noGrp="1"/>
          </p:cNvSpPr>
          <p:nvPr>
            <p:ph type="dt" sz="half" idx="10"/>
          </p:nvPr>
        </p:nvSpPr>
        <p:spPr/>
        <p:txBody>
          <a:bodyPr/>
          <a:lstStyle/>
          <a:p>
            <a:fld id="{EFA1DF93-646F-4C55-B72E-14409847FEE1}" type="datetime1">
              <a:rPr lang="zh-TW" altLang="en-US" smtClean="0"/>
              <a:t>2025/4/22</a:t>
            </a:fld>
            <a:endParaRPr lang="zh-TW" altLang="en-US"/>
          </a:p>
        </p:txBody>
      </p:sp>
      <p:sp>
        <p:nvSpPr>
          <p:cNvPr id="6" name="頁尾版面配置區 5">
            <a:extLst>
              <a:ext uri="{FF2B5EF4-FFF2-40B4-BE49-F238E27FC236}">
                <a16:creationId xmlns:a16="http://schemas.microsoft.com/office/drawing/2014/main" id="{A8F672A6-AB69-F430-D9CE-912553C0A74A}"/>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8C96FDC4-D661-0163-E0C1-4B77C5CECC86}"/>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1619453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552E04D-273F-4044-5FA7-6C2F7E47346D}"/>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CE03069E-A49D-E5E6-69A8-9939E8D045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447F2C00-E15F-AE02-A000-8DCB8B25F7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666785BE-5096-5832-4F7D-E54D55078CD7}"/>
              </a:ext>
            </a:extLst>
          </p:cNvPr>
          <p:cNvSpPr>
            <a:spLocks noGrp="1"/>
          </p:cNvSpPr>
          <p:nvPr>
            <p:ph type="dt" sz="half" idx="10"/>
          </p:nvPr>
        </p:nvSpPr>
        <p:spPr/>
        <p:txBody>
          <a:bodyPr/>
          <a:lstStyle/>
          <a:p>
            <a:fld id="{EBC67B97-B513-44F9-B062-5771430E1791}" type="datetime1">
              <a:rPr lang="zh-TW" altLang="en-US" smtClean="0"/>
              <a:t>2025/4/22</a:t>
            </a:fld>
            <a:endParaRPr lang="zh-TW" altLang="en-US"/>
          </a:p>
        </p:txBody>
      </p:sp>
      <p:sp>
        <p:nvSpPr>
          <p:cNvPr id="6" name="頁尾版面配置區 5">
            <a:extLst>
              <a:ext uri="{FF2B5EF4-FFF2-40B4-BE49-F238E27FC236}">
                <a16:creationId xmlns:a16="http://schemas.microsoft.com/office/drawing/2014/main" id="{2429AE65-590B-1127-B01E-B82A4918A098}"/>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F15BAD80-D4AE-4DBB-0A63-C8F2DB1DD17D}"/>
              </a:ext>
            </a:extLst>
          </p:cNvPr>
          <p:cNvSpPr>
            <a:spLocks noGrp="1"/>
          </p:cNvSpPr>
          <p:nvPr>
            <p:ph type="sldNum" sz="quarter" idx="12"/>
          </p:nvPr>
        </p:nvSpPr>
        <p:spPr/>
        <p:txBody>
          <a:body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1633866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0710233E-36AB-ED3C-EFA5-66CDD7827B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BE9548A6-97A4-DF36-09C8-87BD0F649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F46DF84-C0CE-5EA1-B0FC-3815EF58F9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7B5DF89-9894-43ED-B216-25E9F10BFA01}" type="datetime1">
              <a:rPr lang="zh-TW" altLang="en-US" smtClean="0"/>
              <a:t>2025/4/22</a:t>
            </a:fld>
            <a:endParaRPr lang="zh-TW" altLang="en-US"/>
          </a:p>
        </p:txBody>
      </p:sp>
      <p:sp>
        <p:nvSpPr>
          <p:cNvPr id="5" name="頁尾版面配置區 4">
            <a:extLst>
              <a:ext uri="{FF2B5EF4-FFF2-40B4-BE49-F238E27FC236}">
                <a16:creationId xmlns:a16="http://schemas.microsoft.com/office/drawing/2014/main" id="{C29E19DD-C417-A2E0-EAC6-46A68B2B3C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A813459C-EBF0-5E65-67E6-F098316521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9077AD-BEFE-4454-9471-9074A214B54F}" type="slidenum">
              <a:rPr lang="zh-TW" altLang="en-US" smtClean="0"/>
              <a:t>‹#›</a:t>
            </a:fld>
            <a:endParaRPr lang="zh-TW" altLang="en-US"/>
          </a:p>
        </p:txBody>
      </p:sp>
    </p:spTree>
    <p:extLst>
      <p:ext uri="{BB962C8B-B14F-4D97-AF65-F5344CB8AC3E}">
        <p14:creationId xmlns:p14="http://schemas.microsoft.com/office/powerpoint/2010/main" val="3209473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a:extLst>
              <a:ext uri="{FF2B5EF4-FFF2-40B4-BE49-F238E27FC236}">
                <a16:creationId xmlns:a16="http://schemas.microsoft.com/office/drawing/2014/main" id="{9C83FF95-0947-8964-210E-535F252CC3D4}"/>
              </a:ext>
            </a:extLst>
          </p:cNvPr>
          <p:cNvSpPr>
            <a:spLocks noGrp="1"/>
          </p:cNvSpPr>
          <p:nvPr>
            <p:ph type="ctrTitle"/>
          </p:nvPr>
        </p:nvSpPr>
        <p:spPr/>
        <p:txBody>
          <a:bodyPr>
            <a:normAutofit/>
          </a:bodyPr>
          <a:lstStyle/>
          <a:p>
            <a:r>
              <a:rPr lang="en-US" altLang="zh-TW" sz="4400" dirty="0">
                <a:latin typeface="Times New Roman" panose="02020603050405020304" pitchFamily="18" charset="0"/>
                <a:cs typeface="Times New Roman" panose="02020603050405020304" pitchFamily="18" charset="0"/>
              </a:rPr>
              <a:t>OPTICS: Ordering Points To Identify the Clustering Structure</a:t>
            </a:r>
            <a:endParaRPr lang="zh-TW" altLang="en-US" sz="4400" dirty="0">
              <a:latin typeface="Times New Roman" panose="02020603050405020304" pitchFamily="18" charset="0"/>
              <a:cs typeface="Times New Roman" panose="02020603050405020304" pitchFamily="18" charset="0"/>
            </a:endParaRPr>
          </a:p>
        </p:txBody>
      </p:sp>
      <p:sp>
        <p:nvSpPr>
          <p:cNvPr id="6" name="Google Shape;91;p1">
            <a:extLst>
              <a:ext uri="{FF2B5EF4-FFF2-40B4-BE49-F238E27FC236}">
                <a16:creationId xmlns:a16="http://schemas.microsoft.com/office/drawing/2014/main" id="{24223299-51E6-7440-3841-B34F2F112726}"/>
              </a:ext>
            </a:extLst>
          </p:cNvPr>
          <p:cNvSpPr txBox="1"/>
          <p:nvPr/>
        </p:nvSpPr>
        <p:spPr>
          <a:xfrm>
            <a:off x="8022150" y="5870448"/>
            <a:ext cx="3920100" cy="800400"/>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r" rtl="0">
              <a:spcBef>
                <a:spcPts val="0"/>
              </a:spcBef>
              <a:spcAft>
                <a:spcPts val="0"/>
              </a:spcAft>
              <a:buClr>
                <a:schemeClr val="dk1"/>
              </a:buClr>
              <a:buSzPts val="2000"/>
              <a:buFont typeface="Times New Roman"/>
              <a:buNone/>
            </a:pPr>
            <a:r>
              <a:rPr lang="en-US" sz="2000" b="0" i="0" u="none" strike="noStrike" cap="none" dirty="0">
                <a:solidFill>
                  <a:schemeClr val="dk1"/>
                </a:solidFill>
                <a:latin typeface="Times New Roman"/>
                <a:ea typeface="Times New Roman"/>
                <a:cs typeface="Times New Roman"/>
                <a:sym typeface="Times New Roman"/>
              </a:rPr>
              <a:t>Presenter: Yu-Lin Chen</a:t>
            </a:r>
            <a:endParaRPr sz="2000" b="0" i="0" u="none" strike="noStrike" cap="none" dirty="0">
              <a:solidFill>
                <a:schemeClr val="dk1"/>
              </a:solidFill>
              <a:latin typeface="Times New Roman"/>
              <a:ea typeface="Times New Roman"/>
              <a:cs typeface="Times New Roman"/>
              <a:sym typeface="Times New Roman"/>
            </a:endParaRPr>
          </a:p>
          <a:p>
            <a:pPr marL="0" marR="0" lvl="0" indent="0" algn="r" rtl="0">
              <a:spcBef>
                <a:spcPts val="0"/>
              </a:spcBef>
              <a:spcAft>
                <a:spcPts val="0"/>
              </a:spcAft>
              <a:buClr>
                <a:schemeClr val="dk1"/>
              </a:buClr>
              <a:buSzPts val="2000"/>
              <a:buFont typeface="Times New Roman"/>
              <a:buNone/>
            </a:pPr>
            <a:r>
              <a:rPr lang="en-US" sz="2000" b="0" i="0" u="none" strike="noStrike" cap="none" dirty="0">
                <a:solidFill>
                  <a:schemeClr val="dk1"/>
                </a:solidFill>
                <a:latin typeface="Times New Roman"/>
                <a:ea typeface="Times New Roman"/>
                <a:cs typeface="Times New Roman"/>
                <a:sym typeface="Times New Roman"/>
              </a:rPr>
              <a:t>Date: </a:t>
            </a:r>
            <a:r>
              <a:rPr lang="en-US" altLang="zh-TW" sz="2000" dirty="0">
                <a:solidFill>
                  <a:schemeClr val="dk1"/>
                </a:solidFill>
                <a:latin typeface="Times New Roman"/>
                <a:ea typeface="Times New Roman"/>
                <a:cs typeface="Times New Roman"/>
                <a:sym typeface="Times New Roman"/>
              </a:rPr>
              <a:t>Apr</a:t>
            </a:r>
            <a:r>
              <a:rPr lang="en-US" sz="2000" dirty="0">
                <a:solidFill>
                  <a:schemeClr val="dk1"/>
                </a:solidFill>
                <a:latin typeface="Times New Roman"/>
                <a:ea typeface="Times New Roman"/>
                <a:cs typeface="Times New Roman"/>
                <a:sym typeface="Times New Roman"/>
              </a:rPr>
              <a:t>.</a:t>
            </a:r>
            <a:r>
              <a:rPr lang="en-US" sz="2000" b="0" i="0" u="none" strike="noStrike" cap="none" dirty="0">
                <a:solidFill>
                  <a:schemeClr val="dk1"/>
                </a:solidFill>
                <a:latin typeface="Times New Roman"/>
                <a:ea typeface="Times New Roman"/>
                <a:cs typeface="Times New Roman"/>
                <a:sym typeface="Times New Roman"/>
              </a:rPr>
              <a:t> </a:t>
            </a:r>
            <a:r>
              <a:rPr lang="en-US" sz="2000" dirty="0">
                <a:solidFill>
                  <a:schemeClr val="dk1"/>
                </a:solidFill>
                <a:latin typeface="Times New Roman"/>
                <a:ea typeface="Times New Roman"/>
                <a:cs typeface="Times New Roman"/>
                <a:sym typeface="Times New Roman"/>
              </a:rPr>
              <a:t>22</a:t>
            </a:r>
            <a:r>
              <a:rPr lang="en-US" sz="2000" b="0" i="0" u="none" strike="noStrike" cap="none" dirty="0">
                <a:solidFill>
                  <a:schemeClr val="dk1"/>
                </a:solidFill>
                <a:latin typeface="Times New Roman"/>
                <a:ea typeface="Times New Roman"/>
                <a:cs typeface="Times New Roman"/>
                <a:sym typeface="Times New Roman"/>
              </a:rPr>
              <a:t>, 202</a:t>
            </a:r>
            <a:r>
              <a:rPr lang="en-US" altLang="zh-TW" sz="2000" b="0" i="0" u="none" strike="noStrike" cap="none" dirty="0">
                <a:solidFill>
                  <a:schemeClr val="dk1"/>
                </a:solidFill>
                <a:latin typeface="Times New Roman"/>
                <a:ea typeface="Times New Roman"/>
                <a:cs typeface="Times New Roman"/>
                <a:sym typeface="Times New Roman"/>
              </a:rPr>
              <a:t>5</a:t>
            </a:r>
            <a:endParaRPr sz="2000" b="0" i="0" u="none" strike="noStrike" cap="none" dirty="0">
              <a:solidFill>
                <a:schemeClr val="dk1"/>
              </a:solidFill>
              <a:latin typeface="Times New Roman"/>
              <a:ea typeface="Times New Roman"/>
              <a:cs typeface="Times New Roman"/>
              <a:sym typeface="Times New Roman"/>
            </a:endParaRPr>
          </a:p>
        </p:txBody>
      </p:sp>
      <p:sp>
        <p:nvSpPr>
          <p:cNvPr id="8" name="副標題 7">
            <a:extLst>
              <a:ext uri="{FF2B5EF4-FFF2-40B4-BE49-F238E27FC236}">
                <a16:creationId xmlns:a16="http://schemas.microsoft.com/office/drawing/2014/main" id="{519543E0-9E91-9096-AAC8-C38C465A7119}"/>
              </a:ext>
            </a:extLst>
          </p:cNvPr>
          <p:cNvSpPr>
            <a:spLocks noGrp="1"/>
          </p:cNvSpPr>
          <p:nvPr>
            <p:ph type="subTitle" idx="1"/>
          </p:nvPr>
        </p:nvSpPr>
        <p:spPr/>
        <p:txBody>
          <a:bodyPr/>
          <a:lstStyle/>
          <a:p>
            <a:r>
              <a:rPr lang="en-US" altLang="zh-TW" dirty="0">
                <a:latin typeface="Times New Roman" panose="02020603050405020304" pitchFamily="18" charset="0"/>
                <a:cs typeface="Times New Roman" panose="02020603050405020304" pitchFamily="18" charset="0"/>
              </a:rPr>
              <a:t>Mihael </a:t>
            </a:r>
            <a:r>
              <a:rPr lang="en-US" altLang="zh-TW" dirty="0" err="1">
                <a:latin typeface="Times New Roman" panose="02020603050405020304" pitchFamily="18" charset="0"/>
                <a:cs typeface="Times New Roman" panose="02020603050405020304" pitchFamily="18" charset="0"/>
              </a:rPr>
              <a:t>Ankerst</a:t>
            </a:r>
            <a:r>
              <a:rPr lang="en-US" altLang="zh-TW" dirty="0">
                <a:latin typeface="Times New Roman" panose="02020603050405020304" pitchFamily="18" charset="0"/>
                <a:cs typeface="Times New Roman" panose="02020603050405020304" pitchFamily="18" charset="0"/>
              </a:rPr>
              <a:t>, Markus M. Breunig, Hans-Peter Kriegel, Jörg Sander</a:t>
            </a:r>
          </a:p>
          <a:p>
            <a:r>
              <a:rPr lang="it-IT" altLang="zh-TW" dirty="0">
                <a:latin typeface="Times New Roman" panose="02020603050405020304" pitchFamily="18" charset="0"/>
                <a:cs typeface="Times New Roman" panose="02020603050405020304" pitchFamily="18" charset="0"/>
              </a:rPr>
              <a:t>ACM SIGMOD Record, Volume 28, June 1999, Issue 2 pp. 49–60.</a:t>
            </a:r>
          </a:p>
        </p:txBody>
      </p:sp>
    </p:spTree>
    <p:extLst>
      <p:ext uri="{BB962C8B-B14F-4D97-AF65-F5344CB8AC3E}">
        <p14:creationId xmlns:p14="http://schemas.microsoft.com/office/powerpoint/2010/main" val="1538127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0875A-DC60-6AB6-88BD-6616583E88B8}"/>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C4AE9A89-2379-5AF1-8357-FE86FA80E6E2}"/>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7C91174B-A7CA-F9BB-4EAB-AE6F31C5F185}"/>
              </a:ext>
            </a:extLst>
          </p:cNvPr>
          <p:cNvSpPr>
            <a:spLocks noGrp="1"/>
          </p:cNvSpPr>
          <p:nvPr>
            <p:ph type="sldNum" sz="quarter" idx="12"/>
          </p:nvPr>
        </p:nvSpPr>
        <p:spPr/>
        <p:txBody>
          <a:bodyPr/>
          <a:lstStyle/>
          <a:p>
            <a:fld id="{359077AD-BEFE-4454-9471-9074A214B54F}" type="slidenum">
              <a:rPr lang="zh-TW" altLang="en-US" smtClean="0"/>
              <a:t>10</a:t>
            </a:fld>
            <a:endParaRPr lang="zh-TW" altLang="en-US"/>
          </a:p>
        </p:txBody>
      </p:sp>
      <p:sp>
        <p:nvSpPr>
          <p:cNvPr id="65" name="橢圓 64">
            <a:extLst>
              <a:ext uri="{FF2B5EF4-FFF2-40B4-BE49-F238E27FC236}">
                <a16:creationId xmlns:a16="http://schemas.microsoft.com/office/drawing/2014/main" id="{45A8CF24-425E-2087-7E7A-949CC7128642}"/>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382A61A8-FDE1-F36E-6249-AFD19D2806D3}"/>
              </a:ext>
            </a:extLst>
          </p:cNvPr>
          <p:cNvSpPr/>
          <p:nvPr/>
        </p:nvSpPr>
        <p:spPr>
          <a:xfrm>
            <a:off x="8744663" y="2352373"/>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9821F193-42B1-385A-222B-FA1641A9097D}"/>
              </a:ext>
            </a:extLst>
          </p:cNvPr>
          <p:cNvSpPr/>
          <p:nvPr/>
        </p:nvSpPr>
        <p:spPr>
          <a:xfrm>
            <a:off x="9855604" y="2342264"/>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AA4F04C2-46C5-EAA9-4913-ACCB59A00353}"/>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3D12E580-D618-4027-6255-33CB0F49B2E8}"/>
              </a:ext>
            </a:extLst>
          </p:cNvPr>
          <p:cNvSpPr/>
          <p:nvPr/>
        </p:nvSpPr>
        <p:spPr>
          <a:xfrm>
            <a:off x="9944840" y="428990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93C9F516-3890-906F-BE90-6005933D0FC9}"/>
              </a:ext>
            </a:extLst>
          </p:cNvPr>
          <p:cNvSpPr/>
          <p:nvPr/>
        </p:nvSpPr>
        <p:spPr>
          <a:xfrm>
            <a:off x="9499998" y="48637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892EB48B-8C83-FA49-34A5-08BF907F3D9A}"/>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5202E6D9-E37D-1B66-1BF8-9B80D6788552}"/>
              </a:ext>
            </a:extLst>
          </p:cNvPr>
          <p:cNvSpPr/>
          <p:nvPr/>
        </p:nvSpPr>
        <p:spPr>
          <a:xfrm>
            <a:off x="9447871" y="378114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9BA4B1DC-D5BE-126F-E361-30433818951D}"/>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E115ABD8-DDA9-1CAB-9926-B892C6006755}"/>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20" name="橢圓 119">
            <a:extLst>
              <a:ext uri="{FF2B5EF4-FFF2-40B4-BE49-F238E27FC236}">
                <a16:creationId xmlns:a16="http://schemas.microsoft.com/office/drawing/2014/main" id="{42D747EE-8CFB-E1A8-1C61-4A707ADECEAA}"/>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10" name="橢圓 9">
            <a:extLst>
              <a:ext uri="{FF2B5EF4-FFF2-40B4-BE49-F238E27FC236}">
                <a16:creationId xmlns:a16="http://schemas.microsoft.com/office/drawing/2014/main" id="{C7B39C69-3F07-8B85-F17F-321A30DE3850}"/>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051ECCFB-CEB4-0CC4-7A1A-1DE76F708701}"/>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5FDDE488-B945-8C40-40BE-6017BBFD5147}"/>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B109ADC1-2011-471A-8B18-EF52A3E8086D}"/>
              </a:ext>
            </a:extLst>
          </p:cNvPr>
          <p:cNvGraphicFramePr>
            <a:graphicFrameLocks noGrp="1"/>
          </p:cNvGraphicFramePr>
          <p:nvPr>
            <p:extLst>
              <p:ext uri="{D42A27DB-BD31-4B8C-83A1-F6EECF244321}">
                <p14:modId xmlns:p14="http://schemas.microsoft.com/office/powerpoint/2010/main" val="3567631602"/>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8" name="橢圓 7">
            <a:extLst>
              <a:ext uri="{FF2B5EF4-FFF2-40B4-BE49-F238E27FC236}">
                <a16:creationId xmlns:a16="http://schemas.microsoft.com/office/drawing/2014/main" id="{177BCECB-BBC0-2ABD-777A-1279B0420E49}"/>
              </a:ext>
            </a:extLst>
          </p:cNvPr>
          <p:cNvSpPr/>
          <p:nvPr/>
        </p:nvSpPr>
        <p:spPr>
          <a:xfrm>
            <a:off x="7611154" y="1212476"/>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2B223B62-2235-E5D8-989D-15D7AAF59E21}"/>
              </a:ext>
            </a:extLst>
          </p:cNvPr>
          <p:cNvSpPr/>
          <p:nvPr/>
        </p:nvSpPr>
        <p:spPr>
          <a:xfrm>
            <a:off x="7604380" y="1212476"/>
            <a:ext cx="2841360" cy="2840594"/>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5" name="橢圓 4">
            <a:extLst>
              <a:ext uri="{FF2B5EF4-FFF2-40B4-BE49-F238E27FC236}">
                <a16:creationId xmlns:a16="http://schemas.microsoft.com/office/drawing/2014/main" id="{A8E39B8F-657A-28D3-FAD9-741ADA63761C}"/>
              </a:ext>
            </a:extLst>
          </p:cNvPr>
          <p:cNvSpPr/>
          <p:nvPr/>
        </p:nvSpPr>
        <p:spPr>
          <a:xfrm>
            <a:off x="6964300" y="2009717"/>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7" name="橢圓 6">
            <a:extLst>
              <a:ext uri="{FF2B5EF4-FFF2-40B4-BE49-F238E27FC236}">
                <a16:creationId xmlns:a16="http://schemas.microsoft.com/office/drawing/2014/main" id="{5DE45E3E-2FD5-7E50-C4E9-AFB3D6C506FA}"/>
              </a:ext>
            </a:extLst>
          </p:cNvPr>
          <p:cNvSpPr/>
          <p:nvPr/>
        </p:nvSpPr>
        <p:spPr>
          <a:xfrm>
            <a:off x="7057217" y="2098786"/>
            <a:ext cx="2661145" cy="2660428"/>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Tree>
    <p:extLst>
      <p:ext uri="{BB962C8B-B14F-4D97-AF65-F5344CB8AC3E}">
        <p14:creationId xmlns:p14="http://schemas.microsoft.com/office/powerpoint/2010/main" val="2136649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49E3B-9D81-87ED-8876-3A1268946E9F}"/>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0676F58D-B1DB-2481-8A91-6F77C061DC75}"/>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9F408E21-82C8-6717-BA7E-A199FE04D1EE}"/>
              </a:ext>
            </a:extLst>
          </p:cNvPr>
          <p:cNvSpPr>
            <a:spLocks noGrp="1"/>
          </p:cNvSpPr>
          <p:nvPr>
            <p:ph type="sldNum" sz="quarter" idx="12"/>
          </p:nvPr>
        </p:nvSpPr>
        <p:spPr/>
        <p:txBody>
          <a:bodyPr/>
          <a:lstStyle/>
          <a:p>
            <a:fld id="{359077AD-BEFE-4454-9471-9074A214B54F}" type="slidenum">
              <a:rPr lang="zh-TW" altLang="en-US" smtClean="0"/>
              <a:t>11</a:t>
            </a:fld>
            <a:endParaRPr lang="zh-TW" altLang="en-US"/>
          </a:p>
        </p:txBody>
      </p:sp>
      <p:sp>
        <p:nvSpPr>
          <p:cNvPr id="65" name="橢圓 64">
            <a:extLst>
              <a:ext uri="{FF2B5EF4-FFF2-40B4-BE49-F238E27FC236}">
                <a16:creationId xmlns:a16="http://schemas.microsoft.com/office/drawing/2014/main" id="{D5D36EF2-1270-E5A1-DB04-E3128A2C1DE9}"/>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85EB9137-A421-7A3C-4A46-9886E1A8FB3B}"/>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3C74CCAB-B5E6-63E0-723E-ACB459B8730A}"/>
              </a:ext>
            </a:extLst>
          </p:cNvPr>
          <p:cNvSpPr/>
          <p:nvPr/>
        </p:nvSpPr>
        <p:spPr>
          <a:xfrm>
            <a:off x="9855604" y="2342264"/>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02895816-E6F3-4D5B-3A78-C2C10BBDC57B}"/>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1C75156A-7AA5-2C43-697F-A27E9F6EC3AE}"/>
              </a:ext>
            </a:extLst>
          </p:cNvPr>
          <p:cNvSpPr/>
          <p:nvPr/>
        </p:nvSpPr>
        <p:spPr>
          <a:xfrm>
            <a:off x="9944840" y="428990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A9E5E4C1-A782-9051-54A1-817E99C1FDC4}"/>
              </a:ext>
            </a:extLst>
          </p:cNvPr>
          <p:cNvSpPr/>
          <p:nvPr/>
        </p:nvSpPr>
        <p:spPr>
          <a:xfrm>
            <a:off x="9499998" y="48637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B3AFA45A-F9D9-4495-62F3-68D328A23864}"/>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5293BBB5-CABA-F807-EB96-6F7987FD2246}"/>
              </a:ext>
            </a:extLst>
          </p:cNvPr>
          <p:cNvSpPr/>
          <p:nvPr/>
        </p:nvSpPr>
        <p:spPr>
          <a:xfrm>
            <a:off x="9447871" y="3781147"/>
            <a:ext cx="573578" cy="573578"/>
          </a:xfrm>
          <a:prstGeom prst="ellipse">
            <a:avLst/>
          </a:prstGeom>
          <a:solidFill>
            <a:schemeClr val="bg1">
              <a:lumMod val="6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0635BE15-D508-CD37-DC3D-CFB610F3C6F0}"/>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471A0A2A-E1A9-93ED-788A-731B0F1B2F7E}"/>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68E01678-A678-99D6-BBDC-3F6286EE1757}"/>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54A2AAD2-7B84-8A27-9856-A86BED91B05D}"/>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B29A9791-4221-2073-13C3-9300926D881A}"/>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9C5B4FF1-6A07-6064-DC7E-50D97AA0EED0}"/>
              </a:ext>
            </a:extLst>
          </p:cNvPr>
          <p:cNvGraphicFramePr>
            <a:graphicFrameLocks noGrp="1"/>
          </p:cNvGraphicFramePr>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8" name="橢圓 7">
            <a:extLst>
              <a:ext uri="{FF2B5EF4-FFF2-40B4-BE49-F238E27FC236}">
                <a16:creationId xmlns:a16="http://schemas.microsoft.com/office/drawing/2014/main" id="{8B5A9710-2335-00F1-166A-A1CC0FB1F5C3}"/>
              </a:ext>
            </a:extLst>
          </p:cNvPr>
          <p:cNvSpPr/>
          <p:nvPr/>
        </p:nvSpPr>
        <p:spPr>
          <a:xfrm>
            <a:off x="7611154" y="1212476"/>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3" name="橢圓 2">
            <a:extLst>
              <a:ext uri="{FF2B5EF4-FFF2-40B4-BE49-F238E27FC236}">
                <a16:creationId xmlns:a16="http://schemas.microsoft.com/office/drawing/2014/main" id="{0E72011B-E0F6-6022-AB16-77115A2F6BCC}"/>
              </a:ext>
            </a:extLst>
          </p:cNvPr>
          <p:cNvSpPr/>
          <p:nvPr/>
        </p:nvSpPr>
        <p:spPr>
          <a:xfrm>
            <a:off x="8722096" y="1227342"/>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Tree>
    <p:extLst>
      <p:ext uri="{BB962C8B-B14F-4D97-AF65-F5344CB8AC3E}">
        <p14:creationId xmlns:p14="http://schemas.microsoft.com/office/powerpoint/2010/main" val="414249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31D3B-E552-ACD9-35C8-5EC5BF939F4A}"/>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34A5E415-F05F-0C04-72CA-FB5DAEB9049E}"/>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2ED1B088-6815-C0C3-6BC2-92F106C38D8A}"/>
              </a:ext>
            </a:extLst>
          </p:cNvPr>
          <p:cNvSpPr>
            <a:spLocks noGrp="1"/>
          </p:cNvSpPr>
          <p:nvPr>
            <p:ph type="sldNum" sz="quarter" idx="12"/>
          </p:nvPr>
        </p:nvSpPr>
        <p:spPr/>
        <p:txBody>
          <a:bodyPr/>
          <a:lstStyle/>
          <a:p>
            <a:fld id="{359077AD-BEFE-4454-9471-9074A214B54F}" type="slidenum">
              <a:rPr lang="zh-TW" altLang="en-US" smtClean="0"/>
              <a:t>12</a:t>
            </a:fld>
            <a:endParaRPr lang="zh-TW" altLang="en-US"/>
          </a:p>
        </p:txBody>
      </p:sp>
      <p:sp>
        <p:nvSpPr>
          <p:cNvPr id="65" name="橢圓 64">
            <a:extLst>
              <a:ext uri="{FF2B5EF4-FFF2-40B4-BE49-F238E27FC236}">
                <a16:creationId xmlns:a16="http://schemas.microsoft.com/office/drawing/2014/main" id="{DA17F046-2B35-3F36-F98C-188F0A5E70A1}"/>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B55A71BE-D47D-1D34-0FF3-30DD37E9C32E}"/>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A9CD74D2-B17D-A8EC-0464-DD358889DC34}"/>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7DBEF029-8DBD-FF90-CE6D-F05D07328790}"/>
              </a:ext>
            </a:extLst>
          </p:cNvPr>
          <p:cNvSpPr/>
          <p:nvPr/>
        </p:nvSpPr>
        <p:spPr>
          <a:xfrm>
            <a:off x="8950902" y="4318217"/>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769A8D22-8F00-6BA7-0077-46BCE2EBA1FE}"/>
              </a:ext>
            </a:extLst>
          </p:cNvPr>
          <p:cNvSpPr/>
          <p:nvPr/>
        </p:nvSpPr>
        <p:spPr>
          <a:xfrm>
            <a:off x="9944840" y="4289901"/>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B9FF6A8F-A35D-0DD3-94B6-E7186560F081}"/>
              </a:ext>
            </a:extLst>
          </p:cNvPr>
          <p:cNvSpPr/>
          <p:nvPr/>
        </p:nvSpPr>
        <p:spPr>
          <a:xfrm>
            <a:off x="9499998" y="4863764"/>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29FFA01F-F3E9-997E-398D-C02E7698F4BA}"/>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8CDD5BAB-70B6-7250-B43E-49839FB6DDD3}"/>
              </a:ext>
            </a:extLst>
          </p:cNvPr>
          <p:cNvSpPr/>
          <p:nvPr/>
        </p:nvSpPr>
        <p:spPr>
          <a:xfrm>
            <a:off x="9447871" y="3781147"/>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3B57717A-1E6B-3892-B751-98D82EEB2B52}"/>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85367968-4B3B-4228-2D72-EE6EA45C2351}"/>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AB4F2144-3006-0763-9DF4-C885275695D9}"/>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9B0160CE-E74E-1C30-044E-939B91F92A4D}"/>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83316CD4-823B-166D-73EC-BC44DBA14DF3}"/>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69A6BBF9-D2F2-5364-65D1-0964836A9810}"/>
              </a:ext>
            </a:extLst>
          </p:cNvPr>
          <p:cNvGraphicFramePr>
            <a:graphicFrameLocks noGrp="1"/>
          </p:cNvGraphicFramePr>
          <p:nvPr>
            <p:extLst>
              <p:ext uri="{D42A27DB-BD31-4B8C-83A1-F6EECF244321}">
                <p14:modId xmlns:p14="http://schemas.microsoft.com/office/powerpoint/2010/main" val="3219278019"/>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t>90</a:t>
                      </a:r>
                      <a:endParaRPr lang="zh-TW" altLang="en-US" dirty="0"/>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3" name="橢圓 2">
            <a:extLst>
              <a:ext uri="{FF2B5EF4-FFF2-40B4-BE49-F238E27FC236}">
                <a16:creationId xmlns:a16="http://schemas.microsoft.com/office/drawing/2014/main" id="{CFB4E046-7788-7E71-B606-5E7456C2A320}"/>
              </a:ext>
            </a:extLst>
          </p:cNvPr>
          <p:cNvSpPr/>
          <p:nvPr/>
        </p:nvSpPr>
        <p:spPr>
          <a:xfrm>
            <a:off x="8722096" y="1227342"/>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5" name="橢圓 4">
            <a:extLst>
              <a:ext uri="{FF2B5EF4-FFF2-40B4-BE49-F238E27FC236}">
                <a16:creationId xmlns:a16="http://schemas.microsoft.com/office/drawing/2014/main" id="{A28A6981-2E41-88E7-10CF-EE72765155BB}"/>
              </a:ext>
            </a:extLst>
          </p:cNvPr>
          <p:cNvSpPr/>
          <p:nvPr/>
        </p:nvSpPr>
        <p:spPr>
          <a:xfrm>
            <a:off x="8314362" y="2686831"/>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7" name="橢圓 6">
            <a:extLst>
              <a:ext uri="{FF2B5EF4-FFF2-40B4-BE49-F238E27FC236}">
                <a16:creationId xmlns:a16="http://schemas.microsoft.com/office/drawing/2014/main" id="{7BC50837-E864-8E63-B209-747C56B9176B}"/>
              </a:ext>
            </a:extLst>
          </p:cNvPr>
          <p:cNvSpPr/>
          <p:nvPr/>
        </p:nvSpPr>
        <p:spPr>
          <a:xfrm>
            <a:off x="8744663" y="3112402"/>
            <a:ext cx="1989987" cy="1989451"/>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EC6EC858-F37D-E3FA-96A9-41DB78CE3DD1}"/>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8" name="橢圓 7">
            <a:extLst>
              <a:ext uri="{FF2B5EF4-FFF2-40B4-BE49-F238E27FC236}">
                <a16:creationId xmlns:a16="http://schemas.microsoft.com/office/drawing/2014/main" id="{01FA9F4A-90DA-0EF5-79AD-EF511E80F975}"/>
              </a:ext>
            </a:extLst>
          </p:cNvPr>
          <p:cNvSpPr/>
          <p:nvPr/>
        </p:nvSpPr>
        <p:spPr>
          <a:xfrm>
            <a:off x="1572752"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9" name="橢圓 8">
            <a:extLst>
              <a:ext uri="{FF2B5EF4-FFF2-40B4-BE49-F238E27FC236}">
                <a16:creationId xmlns:a16="http://schemas.microsoft.com/office/drawing/2014/main" id="{7DD2A2CB-81E1-327B-D47E-173A894406E3}"/>
              </a:ext>
            </a:extLst>
          </p:cNvPr>
          <p:cNvSpPr/>
          <p:nvPr/>
        </p:nvSpPr>
        <p:spPr>
          <a:xfrm>
            <a:off x="2304911"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Tree>
    <p:extLst>
      <p:ext uri="{BB962C8B-B14F-4D97-AF65-F5344CB8AC3E}">
        <p14:creationId xmlns:p14="http://schemas.microsoft.com/office/powerpoint/2010/main" val="3698442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0995C-2F52-2E26-FEC7-32E185F37714}"/>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DA771DBF-3170-F9DF-220D-BF456E9340FA}"/>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86BF3D84-0365-AC17-F82D-AE4EFF89ADFB}"/>
              </a:ext>
            </a:extLst>
          </p:cNvPr>
          <p:cNvSpPr>
            <a:spLocks noGrp="1"/>
          </p:cNvSpPr>
          <p:nvPr>
            <p:ph type="sldNum" sz="quarter" idx="12"/>
          </p:nvPr>
        </p:nvSpPr>
        <p:spPr/>
        <p:txBody>
          <a:bodyPr/>
          <a:lstStyle/>
          <a:p>
            <a:fld id="{359077AD-BEFE-4454-9471-9074A214B54F}" type="slidenum">
              <a:rPr lang="zh-TW" altLang="en-US" smtClean="0"/>
              <a:t>13</a:t>
            </a:fld>
            <a:endParaRPr lang="zh-TW" altLang="en-US"/>
          </a:p>
        </p:txBody>
      </p:sp>
      <p:sp>
        <p:nvSpPr>
          <p:cNvPr id="65" name="橢圓 64">
            <a:extLst>
              <a:ext uri="{FF2B5EF4-FFF2-40B4-BE49-F238E27FC236}">
                <a16:creationId xmlns:a16="http://schemas.microsoft.com/office/drawing/2014/main" id="{BE7E4304-A093-93E7-3C7F-004993ABB440}"/>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65DE5142-0452-513D-7EB7-43E65E989461}"/>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9609376F-5BD5-458D-5FFA-825F19C3A9FD}"/>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9AC40343-04B2-D649-F8D8-4AAF22075B46}"/>
              </a:ext>
            </a:extLst>
          </p:cNvPr>
          <p:cNvSpPr/>
          <p:nvPr/>
        </p:nvSpPr>
        <p:spPr>
          <a:xfrm>
            <a:off x="8950902" y="4318217"/>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F32E8D29-8F54-391D-C641-C5126717D56D}"/>
              </a:ext>
            </a:extLst>
          </p:cNvPr>
          <p:cNvSpPr/>
          <p:nvPr/>
        </p:nvSpPr>
        <p:spPr>
          <a:xfrm>
            <a:off x="9944840" y="4289901"/>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2E0DA4B4-43BD-7661-B73D-C4551527C1D6}"/>
              </a:ext>
            </a:extLst>
          </p:cNvPr>
          <p:cNvSpPr/>
          <p:nvPr/>
        </p:nvSpPr>
        <p:spPr>
          <a:xfrm>
            <a:off x="9499998" y="4863764"/>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5BD8B608-DB44-06DB-0DEE-96B913EAD9A1}"/>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4BB1CD77-E7F4-D1FD-4AE7-D1E00C8CB154}"/>
              </a:ext>
            </a:extLst>
          </p:cNvPr>
          <p:cNvSpPr/>
          <p:nvPr/>
        </p:nvSpPr>
        <p:spPr>
          <a:xfrm>
            <a:off x="9447871" y="378114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2CF34134-4045-98C3-C17A-FCD14494BC2A}"/>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7532C5EF-4E1F-5C87-ECDE-7DBFA8918394}"/>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AA2AD6AF-59AE-559B-24AC-FB6B928AC8F3}"/>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8EED8496-26F7-FC37-CD93-3DBD0A832BE5}"/>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729CF524-3A8A-95FF-12AF-D620E9329E70}"/>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94AC57D8-5C1F-D4FB-07D8-FCF4BE91FB2A}"/>
              </a:ext>
            </a:extLst>
          </p:cNvPr>
          <p:cNvGraphicFramePr>
            <a:graphicFrameLocks noGrp="1"/>
          </p:cNvGraphicFramePr>
          <p:nvPr>
            <p:extLst>
              <p:ext uri="{D42A27DB-BD31-4B8C-83A1-F6EECF244321}">
                <p14:modId xmlns:p14="http://schemas.microsoft.com/office/powerpoint/2010/main" val="3358630281"/>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solidFill>
                            <a:srgbClr val="FF0000"/>
                          </a:solidFill>
                        </a:rPr>
                        <a:t>70    </a:t>
                      </a:r>
                      <a:r>
                        <a:rPr lang="en-US" altLang="zh-TW" dirty="0">
                          <a:solidFill>
                            <a:schemeClr val="tx1"/>
                          </a:solidFill>
                        </a:rPr>
                        <a:t>90</a:t>
                      </a:r>
                      <a:endParaRPr lang="zh-TW" altLang="en-US" dirty="0">
                        <a:solidFill>
                          <a:schemeClr val="tx1"/>
                        </a:solidFill>
                      </a:endParaRPr>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5" name="橢圓 4">
            <a:extLst>
              <a:ext uri="{FF2B5EF4-FFF2-40B4-BE49-F238E27FC236}">
                <a16:creationId xmlns:a16="http://schemas.microsoft.com/office/drawing/2014/main" id="{711AAB62-0234-7371-B2C7-5418237F3116}"/>
              </a:ext>
            </a:extLst>
          </p:cNvPr>
          <p:cNvSpPr/>
          <p:nvPr/>
        </p:nvSpPr>
        <p:spPr>
          <a:xfrm>
            <a:off x="8314362" y="2686831"/>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7" name="橢圓 6">
            <a:extLst>
              <a:ext uri="{FF2B5EF4-FFF2-40B4-BE49-F238E27FC236}">
                <a16:creationId xmlns:a16="http://schemas.microsoft.com/office/drawing/2014/main" id="{4593F600-71CB-134E-162E-8FB5A78C023C}"/>
              </a:ext>
            </a:extLst>
          </p:cNvPr>
          <p:cNvSpPr/>
          <p:nvPr/>
        </p:nvSpPr>
        <p:spPr>
          <a:xfrm>
            <a:off x="8187769" y="3558170"/>
            <a:ext cx="2099844" cy="2099278"/>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B2572EFF-6F29-C2C8-0440-B904A2870DAD}"/>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8" name="橢圓 7">
            <a:extLst>
              <a:ext uri="{FF2B5EF4-FFF2-40B4-BE49-F238E27FC236}">
                <a16:creationId xmlns:a16="http://schemas.microsoft.com/office/drawing/2014/main" id="{43797F2B-E690-E4A5-8E95-035E6D3DCA94}"/>
              </a:ext>
            </a:extLst>
          </p:cNvPr>
          <p:cNvSpPr/>
          <p:nvPr/>
        </p:nvSpPr>
        <p:spPr>
          <a:xfrm>
            <a:off x="1572752"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13" name="橢圓 12">
            <a:extLst>
              <a:ext uri="{FF2B5EF4-FFF2-40B4-BE49-F238E27FC236}">
                <a16:creationId xmlns:a16="http://schemas.microsoft.com/office/drawing/2014/main" id="{6547BA5A-D2CF-E057-5F63-153C0886224C}"/>
              </a:ext>
            </a:extLst>
          </p:cNvPr>
          <p:cNvSpPr/>
          <p:nvPr/>
        </p:nvSpPr>
        <p:spPr>
          <a:xfrm>
            <a:off x="7817394" y="3188948"/>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cxnSp>
        <p:nvCxnSpPr>
          <p:cNvPr id="17" name="直線接點 16">
            <a:extLst>
              <a:ext uri="{FF2B5EF4-FFF2-40B4-BE49-F238E27FC236}">
                <a16:creationId xmlns:a16="http://schemas.microsoft.com/office/drawing/2014/main" id="{1C2A827B-ED64-6EA9-D5C0-D084880A8B6C}"/>
              </a:ext>
            </a:extLst>
          </p:cNvPr>
          <p:cNvCxnSpPr/>
          <p:nvPr/>
        </p:nvCxnSpPr>
        <p:spPr>
          <a:xfrm>
            <a:off x="4838007" y="5527425"/>
            <a:ext cx="274320" cy="117552"/>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168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24FF6-008D-AFA7-C08A-E1BDE1BC850D}"/>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C5691367-5DC7-37F1-3C6D-7755348D4DBC}"/>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B3B54340-7BBF-0ED7-EEF5-A4B8341A0F8D}"/>
              </a:ext>
            </a:extLst>
          </p:cNvPr>
          <p:cNvSpPr>
            <a:spLocks noGrp="1"/>
          </p:cNvSpPr>
          <p:nvPr>
            <p:ph type="sldNum" sz="quarter" idx="12"/>
          </p:nvPr>
        </p:nvSpPr>
        <p:spPr/>
        <p:txBody>
          <a:bodyPr/>
          <a:lstStyle/>
          <a:p>
            <a:fld id="{359077AD-BEFE-4454-9471-9074A214B54F}" type="slidenum">
              <a:rPr lang="zh-TW" altLang="en-US" smtClean="0"/>
              <a:t>14</a:t>
            </a:fld>
            <a:endParaRPr lang="zh-TW" altLang="en-US"/>
          </a:p>
        </p:txBody>
      </p:sp>
      <p:sp>
        <p:nvSpPr>
          <p:cNvPr id="65" name="橢圓 64">
            <a:extLst>
              <a:ext uri="{FF2B5EF4-FFF2-40B4-BE49-F238E27FC236}">
                <a16:creationId xmlns:a16="http://schemas.microsoft.com/office/drawing/2014/main" id="{80731EF9-CD97-BFF5-8D37-91B63B4BAABE}"/>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82AF73B4-CB9D-2E95-027C-92F64A561757}"/>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B3054B0B-80C9-45A3-3EE4-18554DC038D1}"/>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7CB142E3-1BA8-2ABB-107D-843997AF7450}"/>
              </a:ext>
            </a:extLst>
          </p:cNvPr>
          <p:cNvSpPr/>
          <p:nvPr/>
        </p:nvSpPr>
        <p:spPr>
          <a:xfrm>
            <a:off x="8950902" y="431821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5A3C8AD4-E032-EAEC-2FF7-8865124B8938}"/>
              </a:ext>
            </a:extLst>
          </p:cNvPr>
          <p:cNvSpPr/>
          <p:nvPr/>
        </p:nvSpPr>
        <p:spPr>
          <a:xfrm>
            <a:off x="9944840" y="4289901"/>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ABD3A370-4CD6-3607-CDAB-2216B6AC692F}"/>
              </a:ext>
            </a:extLst>
          </p:cNvPr>
          <p:cNvSpPr/>
          <p:nvPr/>
        </p:nvSpPr>
        <p:spPr>
          <a:xfrm>
            <a:off x="9499998" y="4863764"/>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ED9F0E87-0196-72E4-0FD6-712A476DB4BF}"/>
              </a:ext>
            </a:extLst>
          </p:cNvPr>
          <p:cNvSpPr/>
          <p:nvPr/>
        </p:nvSpPr>
        <p:spPr>
          <a:xfrm>
            <a:off x="10335883" y="5150553"/>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B6D358FF-F290-A209-03AA-D986777BA97A}"/>
              </a:ext>
            </a:extLst>
          </p:cNvPr>
          <p:cNvSpPr/>
          <p:nvPr/>
        </p:nvSpPr>
        <p:spPr>
          <a:xfrm>
            <a:off x="9447871" y="378114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56238FEA-38A3-F17D-6F75-EC330B05EF04}"/>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08FDF3DB-C199-3996-2EF3-61E34A750002}"/>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9557E057-7F88-2F3F-C43C-D84392FA46BB}"/>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6336820B-9D2D-296F-2C4F-0AD75FFA2B1E}"/>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EE7C70AF-1372-74DB-FEDB-8F7575D8320B}"/>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170FE207-A26F-3EEF-1DAC-4332C266962B}"/>
              </a:ext>
            </a:extLst>
          </p:cNvPr>
          <p:cNvGraphicFramePr>
            <a:graphicFrameLocks noGrp="1"/>
          </p:cNvGraphicFramePr>
          <p:nvPr>
            <p:extLst>
              <p:ext uri="{D42A27DB-BD31-4B8C-83A1-F6EECF244321}">
                <p14:modId xmlns:p14="http://schemas.microsoft.com/office/powerpoint/2010/main" val="991167215"/>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solidFill>
                            <a:srgbClr val="FF0000"/>
                          </a:solidFill>
                        </a:rPr>
                        <a:t>68</a:t>
                      </a:r>
                      <a:r>
                        <a:rPr lang="zh-TW" altLang="en-US" dirty="0">
                          <a:solidFill>
                            <a:schemeClr val="tx1"/>
                          </a:solidFill>
                        </a:rPr>
                        <a:t>    </a:t>
                      </a:r>
                      <a:r>
                        <a:rPr lang="en-US" altLang="zh-TW" dirty="0">
                          <a:solidFill>
                            <a:schemeClr val="tx1"/>
                          </a:solidFill>
                        </a:rPr>
                        <a:t>70</a:t>
                      </a:r>
                      <a:endParaRPr lang="zh-TW" altLang="en-US" dirty="0">
                        <a:solidFill>
                          <a:schemeClr val="tx1"/>
                        </a:solidFill>
                      </a:endParaRPr>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r>
                        <a:rPr lang="en-US" altLang="zh-TW" dirty="0">
                          <a:solidFill>
                            <a:schemeClr val="tx1"/>
                          </a:solidFill>
                        </a:rPr>
                        <a:t>80</a:t>
                      </a:r>
                      <a:endParaRPr lang="zh-TW" altLang="en-US" dirty="0">
                        <a:solidFill>
                          <a:schemeClr val="tx1"/>
                        </a:solidFill>
                      </a:endParaRPr>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7" name="橢圓 6">
            <a:extLst>
              <a:ext uri="{FF2B5EF4-FFF2-40B4-BE49-F238E27FC236}">
                <a16:creationId xmlns:a16="http://schemas.microsoft.com/office/drawing/2014/main" id="{D62F3F0C-36B6-E182-A16A-DB3E88B5BCE3}"/>
              </a:ext>
            </a:extLst>
          </p:cNvPr>
          <p:cNvSpPr/>
          <p:nvPr/>
        </p:nvSpPr>
        <p:spPr>
          <a:xfrm>
            <a:off x="9183231" y="3587636"/>
            <a:ext cx="2032369" cy="2031821"/>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39B45A5E-40F5-E993-6114-81FCD71D72B9}"/>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8" name="橢圓 7">
            <a:extLst>
              <a:ext uri="{FF2B5EF4-FFF2-40B4-BE49-F238E27FC236}">
                <a16:creationId xmlns:a16="http://schemas.microsoft.com/office/drawing/2014/main" id="{9614AB30-58C4-469D-F9B6-F49D1DC7DDF1}"/>
              </a:ext>
            </a:extLst>
          </p:cNvPr>
          <p:cNvSpPr/>
          <p:nvPr/>
        </p:nvSpPr>
        <p:spPr>
          <a:xfrm>
            <a:off x="1572752"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13" name="橢圓 12">
            <a:extLst>
              <a:ext uri="{FF2B5EF4-FFF2-40B4-BE49-F238E27FC236}">
                <a16:creationId xmlns:a16="http://schemas.microsoft.com/office/drawing/2014/main" id="{55C26F52-2FF8-D960-2285-3E001CC05FDA}"/>
              </a:ext>
            </a:extLst>
          </p:cNvPr>
          <p:cNvSpPr/>
          <p:nvPr/>
        </p:nvSpPr>
        <p:spPr>
          <a:xfrm>
            <a:off x="7817394" y="3188948"/>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3" name="橢圓 2">
            <a:extLst>
              <a:ext uri="{FF2B5EF4-FFF2-40B4-BE49-F238E27FC236}">
                <a16:creationId xmlns:a16="http://schemas.microsoft.com/office/drawing/2014/main" id="{BAD0CC04-3262-0F07-CF69-0EF66D0433A5}"/>
              </a:ext>
            </a:extLst>
          </p:cNvPr>
          <p:cNvSpPr/>
          <p:nvPr/>
        </p:nvSpPr>
        <p:spPr>
          <a:xfrm>
            <a:off x="8807834" y="3157278"/>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cxnSp>
        <p:nvCxnSpPr>
          <p:cNvPr id="9" name="直線接點 8">
            <a:extLst>
              <a:ext uri="{FF2B5EF4-FFF2-40B4-BE49-F238E27FC236}">
                <a16:creationId xmlns:a16="http://schemas.microsoft.com/office/drawing/2014/main" id="{9AD195B5-76ED-9FA0-5CDD-5BFCEA8B5E82}"/>
              </a:ext>
            </a:extLst>
          </p:cNvPr>
          <p:cNvCxnSpPr/>
          <p:nvPr/>
        </p:nvCxnSpPr>
        <p:spPr>
          <a:xfrm>
            <a:off x="4838007" y="5527425"/>
            <a:ext cx="274320" cy="117552"/>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41678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CCDAD-CE27-C298-8F10-96CF5ED1497F}"/>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A8F3A3D7-AE25-4954-0354-17D39409A2E7}"/>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71964E6A-0CED-09D6-B246-E85D45C4D60A}"/>
              </a:ext>
            </a:extLst>
          </p:cNvPr>
          <p:cNvSpPr>
            <a:spLocks noGrp="1"/>
          </p:cNvSpPr>
          <p:nvPr>
            <p:ph type="sldNum" sz="quarter" idx="12"/>
          </p:nvPr>
        </p:nvSpPr>
        <p:spPr/>
        <p:txBody>
          <a:bodyPr/>
          <a:lstStyle/>
          <a:p>
            <a:fld id="{359077AD-BEFE-4454-9471-9074A214B54F}" type="slidenum">
              <a:rPr lang="zh-TW" altLang="en-US" smtClean="0"/>
              <a:t>15</a:t>
            </a:fld>
            <a:endParaRPr lang="zh-TW" altLang="en-US"/>
          </a:p>
        </p:txBody>
      </p:sp>
      <p:sp>
        <p:nvSpPr>
          <p:cNvPr id="65" name="橢圓 64">
            <a:extLst>
              <a:ext uri="{FF2B5EF4-FFF2-40B4-BE49-F238E27FC236}">
                <a16:creationId xmlns:a16="http://schemas.microsoft.com/office/drawing/2014/main" id="{8C4A9DBC-DA1E-F018-AF6F-7CDE92092055}"/>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6A722BF8-02A5-B16F-B199-E29DED76CD75}"/>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0E0F55FA-3B50-A0F2-FF2F-D3C8E721D240}"/>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ED697B3F-84B7-9301-31EF-7A41B36122E2}"/>
              </a:ext>
            </a:extLst>
          </p:cNvPr>
          <p:cNvSpPr/>
          <p:nvPr/>
        </p:nvSpPr>
        <p:spPr>
          <a:xfrm>
            <a:off x="8950902" y="431821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0FB3AE42-3E46-39B9-6403-8428FEA4CFAE}"/>
              </a:ext>
            </a:extLst>
          </p:cNvPr>
          <p:cNvSpPr/>
          <p:nvPr/>
        </p:nvSpPr>
        <p:spPr>
          <a:xfrm>
            <a:off x="9944840" y="4289901"/>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29104FEE-2737-E856-BBF2-009C901222FC}"/>
              </a:ext>
            </a:extLst>
          </p:cNvPr>
          <p:cNvSpPr/>
          <p:nvPr/>
        </p:nvSpPr>
        <p:spPr>
          <a:xfrm>
            <a:off x="9499998" y="4863764"/>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13AD21DE-D44E-84C7-5559-C6A15B76153E}"/>
              </a:ext>
            </a:extLst>
          </p:cNvPr>
          <p:cNvSpPr/>
          <p:nvPr/>
        </p:nvSpPr>
        <p:spPr>
          <a:xfrm>
            <a:off x="10335883" y="5150553"/>
            <a:ext cx="573578" cy="573578"/>
          </a:xfrm>
          <a:prstGeom prst="ellipse">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F71F902A-F817-F6FD-3671-1CD9C366097C}"/>
              </a:ext>
            </a:extLst>
          </p:cNvPr>
          <p:cNvSpPr/>
          <p:nvPr/>
        </p:nvSpPr>
        <p:spPr>
          <a:xfrm>
            <a:off x="9447871" y="378114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493B928E-AA8B-4973-7581-D1387787A49B}"/>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E97A662E-4045-8BEB-8581-369021C58DAC}"/>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65AFFE3E-453C-48DB-526A-75CC439B8EDD}"/>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90860104-1A2B-71A5-7F2B-10E38B2AB02E}"/>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D1B5CA3F-B9A8-2D6C-79FD-ECCFCB7F019A}"/>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0A4C9331-398A-50CC-5FD7-24557EE42132}"/>
              </a:ext>
            </a:extLst>
          </p:cNvPr>
          <p:cNvGraphicFramePr>
            <a:graphicFrameLocks noGrp="1"/>
          </p:cNvGraphicFramePr>
          <p:nvPr>
            <p:extLst>
              <p:ext uri="{D42A27DB-BD31-4B8C-83A1-F6EECF244321}">
                <p14:modId xmlns:p14="http://schemas.microsoft.com/office/powerpoint/2010/main" val="3968387311"/>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solidFill>
                            <a:schemeClr val="tx1"/>
                          </a:solidFill>
                        </a:rPr>
                        <a:t>68</a:t>
                      </a:r>
                      <a:endParaRPr lang="zh-TW" altLang="en-US" dirty="0">
                        <a:solidFill>
                          <a:schemeClr val="tx1"/>
                        </a:solidFill>
                      </a:endParaRPr>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r>
                        <a:rPr lang="en-US" altLang="zh-TW" dirty="0">
                          <a:solidFill>
                            <a:srgbClr val="FF0000"/>
                          </a:solidFill>
                        </a:rPr>
                        <a:t>75</a:t>
                      </a:r>
                      <a:r>
                        <a:rPr lang="en-US" altLang="zh-TW" dirty="0">
                          <a:solidFill>
                            <a:schemeClr val="tx1"/>
                          </a:solidFill>
                        </a:rPr>
                        <a:t>    80</a:t>
                      </a:r>
                      <a:endParaRPr lang="zh-TW" altLang="en-US" dirty="0">
                        <a:solidFill>
                          <a:schemeClr val="tx1"/>
                        </a:solidFill>
                      </a:endParaRPr>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7" name="橢圓 6">
            <a:extLst>
              <a:ext uri="{FF2B5EF4-FFF2-40B4-BE49-F238E27FC236}">
                <a16:creationId xmlns:a16="http://schemas.microsoft.com/office/drawing/2014/main" id="{160705BF-6780-C553-6D75-8568067B818D}"/>
              </a:ext>
            </a:extLst>
          </p:cNvPr>
          <p:cNvSpPr/>
          <p:nvPr/>
        </p:nvSpPr>
        <p:spPr>
          <a:xfrm>
            <a:off x="8704388" y="4088035"/>
            <a:ext cx="2164798" cy="2164214"/>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03FE6FEA-AB9E-9CD5-9941-43211D14C2BF}"/>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13" name="橢圓 12">
            <a:extLst>
              <a:ext uri="{FF2B5EF4-FFF2-40B4-BE49-F238E27FC236}">
                <a16:creationId xmlns:a16="http://schemas.microsoft.com/office/drawing/2014/main" id="{B45D05EA-7C59-45B7-1E8E-6F37696922BD}"/>
              </a:ext>
            </a:extLst>
          </p:cNvPr>
          <p:cNvSpPr/>
          <p:nvPr/>
        </p:nvSpPr>
        <p:spPr>
          <a:xfrm>
            <a:off x="8366490" y="3730256"/>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3" name="橢圓 2">
            <a:extLst>
              <a:ext uri="{FF2B5EF4-FFF2-40B4-BE49-F238E27FC236}">
                <a16:creationId xmlns:a16="http://schemas.microsoft.com/office/drawing/2014/main" id="{2FE32F16-39EC-108E-21D7-E33F3C8C3FB7}"/>
              </a:ext>
            </a:extLst>
          </p:cNvPr>
          <p:cNvSpPr/>
          <p:nvPr/>
        </p:nvSpPr>
        <p:spPr>
          <a:xfrm>
            <a:off x="8807834" y="3157278"/>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cxnSp>
        <p:nvCxnSpPr>
          <p:cNvPr id="9" name="直線接點 8">
            <a:extLst>
              <a:ext uri="{FF2B5EF4-FFF2-40B4-BE49-F238E27FC236}">
                <a16:creationId xmlns:a16="http://schemas.microsoft.com/office/drawing/2014/main" id="{66EC3D1F-D63F-7638-BE88-B1C68348FE25}"/>
              </a:ext>
            </a:extLst>
          </p:cNvPr>
          <p:cNvCxnSpPr/>
          <p:nvPr/>
        </p:nvCxnSpPr>
        <p:spPr>
          <a:xfrm>
            <a:off x="4839802" y="5898514"/>
            <a:ext cx="274320" cy="117552"/>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4209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E62C7-6FE2-65B8-6CFA-5FD4D1B833BE}"/>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A0097FB3-BE21-A12E-9664-3BFC32E760C2}"/>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E5FE0708-D3B7-5821-8FC1-D0FB22DB8561}"/>
              </a:ext>
            </a:extLst>
          </p:cNvPr>
          <p:cNvSpPr>
            <a:spLocks noGrp="1"/>
          </p:cNvSpPr>
          <p:nvPr>
            <p:ph type="sldNum" sz="quarter" idx="12"/>
          </p:nvPr>
        </p:nvSpPr>
        <p:spPr/>
        <p:txBody>
          <a:bodyPr/>
          <a:lstStyle/>
          <a:p>
            <a:fld id="{359077AD-BEFE-4454-9471-9074A214B54F}" type="slidenum">
              <a:rPr lang="zh-TW" altLang="en-US" smtClean="0"/>
              <a:t>16</a:t>
            </a:fld>
            <a:endParaRPr lang="zh-TW" altLang="en-US"/>
          </a:p>
        </p:txBody>
      </p:sp>
      <p:sp>
        <p:nvSpPr>
          <p:cNvPr id="65" name="橢圓 64">
            <a:extLst>
              <a:ext uri="{FF2B5EF4-FFF2-40B4-BE49-F238E27FC236}">
                <a16:creationId xmlns:a16="http://schemas.microsoft.com/office/drawing/2014/main" id="{A86F6338-3365-0755-587F-2A0519E9F01B}"/>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E47A59CF-17F2-E141-467A-29029456BDF9}"/>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3F736EA3-4E3D-BD74-D1C7-D459E1D6016E}"/>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95475AB4-F552-52F7-7FB0-75916511097B}"/>
              </a:ext>
            </a:extLst>
          </p:cNvPr>
          <p:cNvSpPr/>
          <p:nvPr/>
        </p:nvSpPr>
        <p:spPr>
          <a:xfrm>
            <a:off x="8950902" y="431821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07087F03-FD91-D76F-7E95-9EC32745007F}"/>
              </a:ext>
            </a:extLst>
          </p:cNvPr>
          <p:cNvSpPr/>
          <p:nvPr/>
        </p:nvSpPr>
        <p:spPr>
          <a:xfrm>
            <a:off x="9944840" y="4289901"/>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C0CC3A77-78D2-A9BE-DC49-6C3E013FC33B}"/>
              </a:ext>
            </a:extLst>
          </p:cNvPr>
          <p:cNvSpPr/>
          <p:nvPr/>
        </p:nvSpPr>
        <p:spPr>
          <a:xfrm>
            <a:off x="9499998" y="48637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DFFECC63-CDD8-1810-C9E3-07FE23DE32FA}"/>
              </a:ext>
            </a:extLst>
          </p:cNvPr>
          <p:cNvSpPr/>
          <p:nvPr/>
        </p:nvSpPr>
        <p:spPr>
          <a:xfrm>
            <a:off x="10335883" y="5150553"/>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E2BC57B5-0AEB-7E5B-9025-435C6CDFADA3}"/>
              </a:ext>
            </a:extLst>
          </p:cNvPr>
          <p:cNvSpPr/>
          <p:nvPr/>
        </p:nvSpPr>
        <p:spPr>
          <a:xfrm>
            <a:off x="9447871" y="378114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39833402-AEC9-EE38-1FD8-4B1A4795EB3B}"/>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8634D0AF-6FEB-974A-F119-32B12C09D84E}"/>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9E1D69E5-BB20-7824-6CFE-CAC3FA136B78}"/>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8DC46347-53C1-EA47-7633-01AF4643BD32}"/>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554532AD-CC05-3E96-93DA-B63B9DAAFA28}"/>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72636CF2-3806-2590-9B5F-748406FEC47C}"/>
              </a:ext>
            </a:extLst>
          </p:cNvPr>
          <p:cNvGraphicFramePr>
            <a:graphicFrameLocks noGrp="1"/>
          </p:cNvGraphicFramePr>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solidFill>
                            <a:schemeClr val="tx1"/>
                          </a:solidFill>
                        </a:rPr>
                        <a:t>68</a:t>
                      </a:r>
                      <a:endParaRPr lang="zh-TW" altLang="en-US" dirty="0">
                        <a:solidFill>
                          <a:schemeClr val="tx1"/>
                        </a:solidFill>
                      </a:endParaRPr>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r>
                        <a:rPr lang="en-US" altLang="zh-TW" dirty="0">
                          <a:solidFill>
                            <a:srgbClr val="FF0000"/>
                          </a:solidFill>
                        </a:rPr>
                        <a:t>75</a:t>
                      </a:r>
                      <a:r>
                        <a:rPr lang="en-US" altLang="zh-TW" dirty="0">
                          <a:solidFill>
                            <a:schemeClr val="tx1"/>
                          </a:solidFill>
                        </a:rPr>
                        <a:t>    80</a:t>
                      </a:r>
                      <a:endParaRPr lang="zh-TW" altLang="en-US" dirty="0">
                        <a:solidFill>
                          <a:schemeClr val="tx1"/>
                        </a:solidFill>
                      </a:endParaRPr>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7" name="橢圓 6">
            <a:extLst>
              <a:ext uri="{FF2B5EF4-FFF2-40B4-BE49-F238E27FC236}">
                <a16:creationId xmlns:a16="http://schemas.microsoft.com/office/drawing/2014/main" id="{1CC60273-8F51-5AE6-B952-F96F2DD91B26}"/>
              </a:ext>
            </a:extLst>
          </p:cNvPr>
          <p:cNvSpPr/>
          <p:nvPr/>
        </p:nvSpPr>
        <p:spPr>
          <a:xfrm>
            <a:off x="9385153" y="4186406"/>
            <a:ext cx="2475037" cy="2474369"/>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13" name="橢圓 12">
            <a:extLst>
              <a:ext uri="{FF2B5EF4-FFF2-40B4-BE49-F238E27FC236}">
                <a16:creationId xmlns:a16="http://schemas.microsoft.com/office/drawing/2014/main" id="{52EA99DA-CA28-A156-3793-E43811BEBA90}"/>
              </a:ext>
            </a:extLst>
          </p:cNvPr>
          <p:cNvSpPr/>
          <p:nvPr/>
        </p:nvSpPr>
        <p:spPr>
          <a:xfrm>
            <a:off x="8366490" y="3730256"/>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cxnSp>
        <p:nvCxnSpPr>
          <p:cNvPr id="9" name="直線接點 8">
            <a:extLst>
              <a:ext uri="{FF2B5EF4-FFF2-40B4-BE49-F238E27FC236}">
                <a16:creationId xmlns:a16="http://schemas.microsoft.com/office/drawing/2014/main" id="{E03AA431-4BD6-A74A-1268-8CC19C85D4A6}"/>
              </a:ext>
            </a:extLst>
          </p:cNvPr>
          <p:cNvCxnSpPr/>
          <p:nvPr/>
        </p:nvCxnSpPr>
        <p:spPr>
          <a:xfrm>
            <a:off x="4839802" y="5898514"/>
            <a:ext cx="274320" cy="117552"/>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5" name="橢圓 4">
            <a:extLst>
              <a:ext uri="{FF2B5EF4-FFF2-40B4-BE49-F238E27FC236}">
                <a16:creationId xmlns:a16="http://schemas.microsoft.com/office/drawing/2014/main" id="{F306F1F8-B047-A68B-8240-BC2C5E20AD47}"/>
              </a:ext>
            </a:extLst>
          </p:cNvPr>
          <p:cNvSpPr/>
          <p:nvPr/>
        </p:nvSpPr>
        <p:spPr>
          <a:xfrm>
            <a:off x="9202375" y="4007482"/>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Tree>
    <p:extLst>
      <p:ext uri="{BB962C8B-B14F-4D97-AF65-F5344CB8AC3E}">
        <p14:creationId xmlns:p14="http://schemas.microsoft.com/office/powerpoint/2010/main" val="309498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4BF1B-668A-F92A-5D2C-7FEFC3C47DE8}"/>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53E81B4E-393A-561E-1647-6471390F3EC3}"/>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57167F8F-B490-F3CD-52C4-09FF7D5F536A}"/>
              </a:ext>
            </a:extLst>
          </p:cNvPr>
          <p:cNvSpPr>
            <a:spLocks noGrp="1"/>
          </p:cNvSpPr>
          <p:nvPr>
            <p:ph type="sldNum" sz="quarter" idx="12"/>
          </p:nvPr>
        </p:nvSpPr>
        <p:spPr/>
        <p:txBody>
          <a:bodyPr/>
          <a:lstStyle/>
          <a:p>
            <a:fld id="{359077AD-BEFE-4454-9471-9074A214B54F}" type="slidenum">
              <a:rPr lang="zh-TW" altLang="en-US" smtClean="0"/>
              <a:t>17</a:t>
            </a:fld>
            <a:endParaRPr lang="zh-TW" altLang="en-US"/>
          </a:p>
        </p:txBody>
      </p:sp>
      <p:sp>
        <p:nvSpPr>
          <p:cNvPr id="65" name="橢圓 64">
            <a:extLst>
              <a:ext uri="{FF2B5EF4-FFF2-40B4-BE49-F238E27FC236}">
                <a16:creationId xmlns:a16="http://schemas.microsoft.com/office/drawing/2014/main" id="{7B664A29-4CCD-1B76-7B86-E4A569D43E6A}"/>
              </a:ext>
            </a:extLst>
          </p:cNvPr>
          <p:cNvSpPr/>
          <p:nvPr/>
        </p:nvSpPr>
        <p:spPr>
          <a:xfrm>
            <a:off x="8103530" y="3144809"/>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D25603F0-6FF3-2C85-F9DC-D65F4C7F4BBC}"/>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2325E07F-DFCD-5A96-1C1F-9A15016999E3}"/>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4878F59E-85D3-5144-B9FC-C37468E1A655}"/>
              </a:ext>
            </a:extLst>
          </p:cNvPr>
          <p:cNvSpPr/>
          <p:nvPr/>
        </p:nvSpPr>
        <p:spPr>
          <a:xfrm>
            <a:off x="8950902" y="431821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0C8BFE65-07EC-3E26-1593-00F6E8903EB0}"/>
              </a:ext>
            </a:extLst>
          </p:cNvPr>
          <p:cNvSpPr/>
          <p:nvPr/>
        </p:nvSpPr>
        <p:spPr>
          <a:xfrm>
            <a:off x="9944840" y="4289901"/>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900245BE-A751-96FD-BB57-4E2F2E4A920C}"/>
              </a:ext>
            </a:extLst>
          </p:cNvPr>
          <p:cNvSpPr/>
          <p:nvPr/>
        </p:nvSpPr>
        <p:spPr>
          <a:xfrm>
            <a:off x="9499998" y="48637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7E621191-4618-8667-50D9-AB89AED1325E}"/>
              </a:ext>
            </a:extLst>
          </p:cNvPr>
          <p:cNvSpPr/>
          <p:nvPr/>
        </p:nvSpPr>
        <p:spPr>
          <a:xfrm>
            <a:off x="10335883" y="515055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9F73A65B-4A1E-4462-E5B1-EE488CD0B11B}"/>
              </a:ext>
            </a:extLst>
          </p:cNvPr>
          <p:cNvSpPr/>
          <p:nvPr/>
        </p:nvSpPr>
        <p:spPr>
          <a:xfrm>
            <a:off x="9447871" y="378114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CB80DE7D-39AA-13BF-0A78-F9992D4CBE45}"/>
              </a:ext>
            </a:extLst>
          </p:cNvPr>
          <p:cNvSpPr/>
          <p:nvPr/>
        </p:nvSpPr>
        <p:spPr>
          <a:xfrm>
            <a:off x="6691226" y="5644977"/>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72A78AFA-6DA3-044E-2AD3-884428231F14}"/>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0" name="橢圓 9">
            <a:extLst>
              <a:ext uri="{FF2B5EF4-FFF2-40B4-BE49-F238E27FC236}">
                <a16:creationId xmlns:a16="http://schemas.microsoft.com/office/drawing/2014/main" id="{9820076F-A409-8D24-7A98-FE94EF9A17E8}"/>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FB995F2F-35DB-7AF7-1352-E25125CC6DEA}"/>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53651948-FDCB-CEAD-01D2-076A7F48EC92}"/>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142C475F-B94C-0794-70CD-3FC49DF00176}"/>
              </a:ext>
            </a:extLst>
          </p:cNvPr>
          <p:cNvGraphicFramePr>
            <a:graphicFrameLocks noGrp="1"/>
          </p:cNvGraphicFramePr>
          <p:nvPr>
            <p:extLst>
              <p:ext uri="{D42A27DB-BD31-4B8C-83A1-F6EECF244321}">
                <p14:modId xmlns:p14="http://schemas.microsoft.com/office/powerpoint/2010/main" val="3781494276"/>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r>
                        <a:rPr lang="en-US" altLang="zh-TW" dirty="0"/>
                        <a:t>60</a:t>
                      </a:r>
                      <a:endParaRPr lang="zh-TW" altLang="en-US" dirty="0"/>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r>
                        <a:rPr lang="en-US" altLang="zh-TW" dirty="0">
                          <a:solidFill>
                            <a:schemeClr val="tx1"/>
                          </a:solidFill>
                        </a:rPr>
                        <a:t>68</a:t>
                      </a:r>
                      <a:endParaRPr lang="zh-TW" altLang="en-US" dirty="0">
                        <a:solidFill>
                          <a:schemeClr val="tx1"/>
                        </a:solidFill>
                      </a:endParaRPr>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90</a:t>
                      </a:r>
                      <a:endParaRPr lang="zh-TW" altLang="en-US" dirty="0"/>
                    </a:p>
                  </a:txBody>
                  <a:tcPr/>
                </a:tc>
                <a:tc>
                  <a:txBody>
                    <a:bodyPr/>
                    <a:lstStyle/>
                    <a:p>
                      <a:r>
                        <a:rPr lang="en-US" altLang="zh-TW" dirty="0"/>
                        <a:t>K</a:t>
                      </a:r>
                      <a:endParaRPr lang="zh-TW" altLang="en-US" dirty="0"/>
                    </a:p>
                  </a:txBody>
                  <a:tcPr/>
                </a:tc>
                <a:tc>
                  <a:txBody>
                    <a:bodyPr/>
                    <a:lstStyle/>
                    <a:p>
                      <a:r>
                        <a:rPr lang="en-US" altLang="zh-TW" dirty="0">
                          <a:solidFill>
                            <a:schemeClr val="tx1"/>
                          </a:solidFill>
                        </a:rPr>
                        <a:t>75</a:t>
                      </a:r>
                      <a:endParaRPr lang="zh-TW" altLang="en-US" dirty="0">
                        <a:solidFill>
                          <a:schemeClr val="tx1"/>
                        </a:solidFill>
                      </a:endParaRPr>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r>
                        <a:rPr lang="en-US" altLang="zh-TW" dirty="0"/>
                        <a:t>100</a:t>
                      </a:r>
                      <a:endParaRPr lang="zh-TW" altLang="en-US" dirty="0"/>
                    </a:p>
                  </a:txBody>
                  <a:tcPr/>
                </a:tc>
                <a:tc>
                  <a:txBody>
                    <a:bodyPr/>
                    <a:lstStyle/>
                    <a:p>
                      <a:r>
                        <a:rPr lang="en-US" altLang="zh-TW" dirty="0"/>
                        <a:t>L</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a:t>∞</a:t>
                      </a:r>
                    </a:p>
                  </a:txBody>
                  <a:tcPr/>
                </a:tc>
                <a:extLst>
                  <a:ext uri="{0D108BD9-81ED-4DB2-BD59-A6C34878D82A}">
                    <a16:rowId xmlns:a16="http://schemas.microsoft.com/office/drawing/2014/main" val="3797889203"/>
                  </a:ext>
                </a:extLst>
              </a:tr>
            </a:tbl>
          </a:graphicData>
        </a:graphic>
      </p:graphicFrame>
      <p:sp>
        <p:nvSpPr>
          <p:cNvPr id="13" name="橢圓 12">
            <a:extLst>
              <a:ext uri="{FF2B5EF4-FFF2-40B4-BE49-F238E27FC236}">
                <a16:creationId xmlns:a16="http://schemas.microsoft.com/office/drawing/2014/main" id="{75069F4C-506C-57B7-BBF2-2EC5DD70D360}"/>
              </a:ext>
            </a:extLst>
          </p:cNvPr>
          <p:cNvSpPr/>
          <p:nvPr/>
        </p:nvSpPr>
        <p:spPr>
          <a:xfrm>
            <a:off x="5561212" y="4511469"/>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5" name="橢圓 4">
            <a:extLst>
              <a:ext uri="{FF2B5EF4-FFF2-40B4-BE49-F238E27FC236}">
                <a16:creationId xmlns:a16="http://schemas.microsoft.com/office/drawing/2014/main" id="{0D788485-8AFA-585F-D3F8-9E912FBFF29B}"/>
              </a:ext>
            </a:extLst>
          </p:cNvPr>
          <p:cNvSpPr/>
          <p:nvPr/>
        </p:nvSpPr>
        <p:spPr>
          <a:xfrm>
            <a:off x="9202375" y="4007482"/>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Tree>
    <p:extLst>
      <p:ext uri="{BB962C8B-B14F-4D97-AF65-F5344CB8AC3E}">
        <p14:creationId xmlns:p14="http://schemas.microsoft.com/office/powerpoint/2010/main" val="1134352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80E73-C2D0-BEB4-5A2B-66E868380142}"/>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C00206EA-9853-9E02-E655-B285AF4DB8E5}"/>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Result</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7E16F14B-4310-B620-3B12-F3B25D98B09F}"/>
              </a:ext>
            </a:extLst>
          </p:cNvPr>
          <p:cNvSpPr>
            <a:spLocks noGrp="1"/>
          </p:cNvSpPr>
          <p:nvPr>
            <p:ph type="sldNum" sz="quarter" idx="12"/>
          </p:nvPr>
        </p:nvSpPr>
        <p:spPr/>
        <p:txBody>
          <a:bodyPr/>
          <a:lstStyle/>
          <a:p>
            <a:fld id="{359077AD-BEFE-4454-9471-9074A214B54F}" type="slidenum">
              <a:rPr lang="zh-TW" altLang="en-US" smtClean="0"/>
              <a:t>18</a:t>
            </a:fld>
            <a:endParaRPr lang="zh-TW" altLang="en-US"/>
          </a:p>
        </p:txBody>
      </p:sp>
      <p:sp>
        <p:nvSpPr>
          <p:cNvPr id="65" name="橢圓 64">
            <a:extLst>
              <a:ext uri="{FF2B5EF4-FFF2-40B4-BE49-F238E27FC236}">
                <a16:creationId xmlns:a16="http://schemas.microsoft.com/office/drawing/2014/main" id="{5FAA135D-5D17-79BB-B7D0-B1A3484C4477}"/>
              </a:ext>
            </a:extLst>
          </p:cNvPr>
          <p:cNvSpPr/>
          <p:nvPr/>
        </p:nvSpPr>
        <p:spPr>
          <a:xfrm>
            <a:off x="8103530" y="3144809"/>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E0AB648F-7302-28D6-E25F-0D14886F28D9}"/>
              </a:ext>
            </a:extLst>
          </p:cNvPr>
          <p:cNvSpPr/>
          <p:nvPr/>
        </p:nvSpPr>
        <p:spPr>
          <a:xfrm>
            <a:off x="8744663" y="2352373"/>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E5C0EE07-61ED-83EE-E556-1DF71B955387}"/>
              </a:ext>
            </a:extLst>
          </p:cNvPr>
          <p:cNvSpPr/>
          <p:nvPr/>
        </p:nvSpPr>
        <p:spPr>
          <a:xfrm>
            <a:off x="9855604"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0E05CAC8-9E0F-00CB-C58A-A47C3F5447FE}"/>
              </a:ext>
            </a:extLst>
          </p:cNvPr>
          <p:cNvSpPr/>
          <p:nvPr/>
        </p:nvSpPr>
        <p:spPr>
          <a:xfrm>
            <a:off x="8950902" y="4318217"/>
            <a:ext cx="573578" cy="573578"/>
          </a:xfrm>
          <a:prstGeom prst="ellipse">
            <a:avLst/>
          </a:prstGeom>
          <a:solidFill>
            <a:schemeClr val="accent5">
              <a:lumMod val="75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90F07923-99F1-C19E-A11F-16743DB57A06}"/>
              </a:ext>
            </a:extLst>
          </p:cNvPr>
          <p:cNvSpPr/>
          <p:nvPr/>
        </p:nvSpPr>
        <p:spPr>
          <a:xfrm>
            <a:off x="9944840" y="4289901"/>
            <a:ext cx="573578" cy="573578"/>
          </a:xfrm>
          <a:prstGeom prst="ellipse">
            <a:avLst/>
          </a:prstGeom>
          <a:solidFill>
            <a:schemeClr val="accent5">
              <a:lumMod val="75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7694795D-1F2D-C8C5-B36F-0D62BB16E55D}"/>
              </a:ext>
            </a:extLst>
          </p:cNvPr>
          <p:cNvSpPr/>
          <p:nvPr/>
        </p:nvSpPr>
        <p:spPr>
          <a:xfrm>
            <a:off x="9499998" y="4863764"/>
            <a:ext cx="573578" cy="573578"/>
          </a:xfrm>
          <a:prstGeom prst="ellipse">
            <a:avLst/>
          </a:prstGeom>
          <a:solidFill>
            <a:schemeClr val="accent5">
              <a:lumMod val="75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FF55D0E2-4629-C443-2EA1-448A60C498A9}"/>
              </a:ext>
            </a:extLst>
          </p:cNvPr>
          <p:cNvSpPr/>
          <p:nvPr/>
        </p:nvSpPr>
        <p:spPr>
          <a:xfrm>
            <a:off x="10335883" y="5150553"/>
            <a:ext cx="573578" cy="573578"/>
          </a:xfrm>
          <a:prstGeom prst="ellipse">
            <a:avLst/>
          </a:prstGeom>
          <a:solidFill>
            <a:schemeClr val="accent5">
              <a:lumMod val="75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E8ACB0B8-DAD0-34A9-1B3D-B841F4148E6F}"/>
              </a:ext>
            </a:extLst>
          </p:cNvPr>
          <p:cNvSpPr/>
          <p:nvPr/>
        </p:nvSpPr>
        <p:spPr>
          <a:xfrm>
            <a:off x="9447871" y="3781147"/>
            <a:ext cx="573578" cy="573578"/>
          </a:xfrm>
          <a:prstGeom prst="ellipse">
            <a:avLst/>
          </a:prstGeom>
          <a:solidFill>
            <a:schemeClr val="accent5">
              <a:lumMod val="75000"/>
            </a:schemeClr>
          </a:solidFill>
          <a:ln>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1C53D255-BE4B-AE83-9C40-970853816998}"/>
              </a:ext>
            </a:extLst>
          </p:cNvPr>
          <p:cNvSpPr/>
          <p:nvPr/>
        </p:nvSpPr>
        <p:spPr>
          <a:xfrm>
            <a:off x="6691226" y="5644977"/>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0" name="橢圓 9">
            <a:extLst>
              <a:ext uri="{FF2B5EF4-FFF2-40B4-BE49-F238E27FC236}">
                <a16:creationId xmlns:a16="http://schemas.microsoft.com/office/drawing/2014/main" id="{4C83112E-2519-133E-3C65-65ACB86BBC0A}"/>
              </a:ext>
            </a:extLst>
          </p:cNvPr>
          <p:cNvSpPr/>
          <p:nvPr/>
        </p:nvSpPr>
        <p:spPr>
          <a:xfrm>
            <a:off x="6789674" y="2553306"/>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89DF3722-F54B-7EFB-E83D-6F06E9403EAC}"/>
              </a:ext>
            </a:extLst>
          </p:cNvPr>
          <p:cNvSpPr/>
          <p:nvPr/>
        </p:nvSpPr>
        <p:spPr>
          <a:xfrm>
            <a:off x="6191866" y="3075726"/>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AD47605F-B7C5-DF63-9549-24F039CDD4D2}"/>
              </a:ext>
            </a:extLst>
          </p:cNvPr>
          <p:cNvSpPr/>
          <p:nvPr/>
        </p:nvSpPr>
        <p:spPr>
          <a:xfrm>
            <a:off x="7669357" y="2342264"/>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graphicFrame>
        <p:nvGraphicFramePr>
          <p:cNvPr id="16" name="表格 15">
            <a:extLst>
              <a:ext uri="{FF2B5EF4-FFF2-40B4-BE49-F238E27FC236}">
                <a16:creationId xmlns:a16="http://schemas.microsoft.com/office/drawing/2014/main" id="{6E9BB589-91A6-9C25-F379-E8F5CAB05634}"/>
              </a:ext>
            </a:extLst>
          </p:cNvPr>
          <p:cNvGraphicFramePr>
            <a:graphicFrameLocks noGrp="1"/>
          </p:cNvGraphicFramePr>
          <p:nvPr>
            <p:extLst>
              <p:ext uri="{D42A27DB-BD31-4B8C-83A1-F6EECF244321}">
                <p14:modId xmlns:p14="http://schemas.microsoft.com/office/powerpoint/2010/main" val="3479822694"/>
              </p:ext>
            </p:extLst>
          </p:nvPr>
        </p:nvGraphicFramePr>
        <p:xfrm>
          <a:off x="874697" y="1436006"/>
          <a:ext cx="4302308" cy="2346960"/>
        </p:xfrm>
        <a:graphic>
          <a:graphicData uri="http://schemas.openxmlformats.org/drawingml/2006/table">
            <a:tbl>
              <a:tblPr firstRow="1" bandRow="1">
                <a:tableStyleId>{5C22544A-7EE6-4342-B048-85BDC9FD1C3A}</a:tableStyleId>
              </a:tblPr>
              <a:tblGrid>
                <a:gridCol w="1075577">
                  <a:extLst>
                    <a:ext uri="{9D8B030D-6E8A-4147-A177-3AD203B41FA5}">
                      <a16:colId xmlns:a16="http://schemas.microsoft.com/office/drawing/2014/main" val="1079728435"/>
                    </a:ext>
                  </a:extLst>
                </a:gridCol>
                <a:gridCol w="1075577">
                  <a:extLst>
                    <a:ext uri="{9D8B030D-6E8A-4147-A177-3AD203B41FA5}">
                      <a16:colId xmlns:a16="http://schemas.microsoft.com/office/drawing/2014/main" val="2613551479"/>
                    </a:ext>
                  </a:extLst>
                </a:gridCol>
                <a:gridCol w="1075577">
                  <a:extLst>
                    <a:ext uri="{9D8B030D-6E8A-4147-A177-3AD203B41FA5}">
                      <a16:colId xmlns:a16="http://schemas.microsoft.com/office/drawing/2014/main" val="3881632600"/>
                    </a:ext>
                  </a:extLst>
                </a:gridCol>
                <a:gridCol w="1075577">
                  <a:extLst>
                    <a:ext uri="{9D8B030D-6E8A-4147-A177-3AD203B41FA5}">
                      <a16:colId xmlns:a16="http://schemas.microsoft.com/office/drawing/2014/main" val="3748834693"/>
                    </a:ext>
                  </a:extLst>
                </a:gridCol>
              </a:tblGrid>
              <a:tr h="316185">
                <a:tc>
                  <a:txBody>
                    <a:bodyPr/>
                    <a:lstStyle/>
                    <a:p>
                      <a:r>
                        <a:rPr lang="en-US" altLang="zh-TW" sz="1600" dirty="0"/>
                        <a:t>Point</a:t>
                      </a:r>
                      <a:endParaRPr lang="zh-TW" altLang="en-US" sz="1600" dirty="0"/>
                    </a:p>
                  </a:txBody>
                  <a:tcPr/>
                </a:tc>
                <a:tc>
                  <a:txBody>
                    <a:bodyPr/>
                    <a:lstStyle/>
                    <a:p>
                      <a:r>
                        <a:rPr lang="en-US" altLang="zh-TW" sz="1600" dirty="0"/>
                        <a:t>Distance</a:t>
                      </a:r>
                      <a:endParaRPr lang="zh-TW" altLang="en-US" sz="1600" dirty="0"/>
                    </a:p>
                  </a:txBody>
                  <a:tcPr/>
                </a:tc>
                <a:tc>
                  <a:txBody>
                    <a:bodyPr/>
                    <a:lstStyle/>
                    <a:p>
                      <a:r>
                        <a:rPr lang="en-US" altLang="zh-TW" sz="1600" dirty="0"/>
                        <a:t>Point</a:t>
                      </a:r>
                      <a:endParaRPr lang="zh-TW" altLang="en-US" sz="1600" dirty="0"/>
                    </a:p>
                  </a:txBody>
                  <a:tcPr/>
                </a:tc>
                <a:tc>
                  <a:txBody>
                    <a:bodyPr/>
                    <a:lstStyle/>
                    <a:p>
                      <a:r>
                        <a:rPr lang="en-US" altLang="zh-TW" sz="1600" dirty="0"/>
                        <a:t>Distance</a:t>
                      </a:r>
                      <a:endParaRPr lang="zh-TW" altLang="en-US" sz="1600" dirty="0"/>
                    </a:p>
                  </a:txBody>
                  <a:tcPr/>
                </a:tc>
                <a:extLst>
                  <a:ext uri="{0D108BD9-81ED-4DB2-BD59-A6C34878D82A}">
                    <a16:rowId xmlns:a16="http://schemas.microsoft.com/office/drawing/2014/main" val="407170163"/>
                  </a:ext>
                </a:extLst>
              </a:tr>
              <a:tr h="316185">
                <a:tc>
                  <a:txBody>
                    <a:bodyPr/>
                    <a:lstStyle/>
                    <a:p>
                      <a:r>
                        <a:rPr lang="en-US" altLang="zh-TW" sz="1600" dirty="0"/>
                        <a:t>A</a:t>
                      </a:r>
                      <a:endParaRPr lang="zh-TW" altLang="en-US" sz="1600" dirty="0"/>
                    </a:p>
                  </a:txBody>
                  <a:tcPr/>
                </a:tc>
                <a:tc>
                  <a:txBody>
                    <a:bodyPr/>
                    <a:lstStyle/>
                    <a:p>
                      <a:r>
                        <a:rPr lang="zh-TW" altLang="en-US" sz="1600" dirty="0"/>
                        <a:t>∞</a:t>
                      </a:r>
                    </a:p>
                  </a:txBody>
                  <a:tcPr/>
                </a:tc>
                <a:tc>
                  <a:txBody>
                    <a:bodyPr/>
                    <a:lstStyle/>
                    <a:p>
                      <a:r>
                        <a:rPr lang="en-US" altLang="zh-TW" sz="1600" dirty="0"/>
                        <a:t>G</a:t>
                      </a:r>
                      <a:endParaRPr lang="zh-TW" alt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dirty="0"/>
                        <a:t>∞</a:t>
                      </a:r>
                    </a:p>
                  </a:txBody>
                  <a:tcPr/>
                </a:tc>
                <a:extLst>
                  <a:ext uri="{0D108BD9-81ED-4DB2-BD59-A6C34878D82A}">
                    <a16:rowId xmlns:a16="http://schemas.microsoft.com/office/drawing/2014/main" val="687788000"/>
                  </a:ext>
                </a:extLst>
              </a:tr>
              <a:tr h="316185">
                <a:tc>
                  <a:txBody>
                    <a:bodyPr/>
                    <a:lstStyle/>
                    <a:p>
                      <a:r>
                        <a:rPr lang="en-US" altLang="zh-TW" sz="1600" dirty="0"/>
                        <a:t>B</a:t>
                      </a:r>
                      <a:endParaRPr lang="zh-TW" altLang="en-US" sz="1600" dirty="0"/>
                    </a:p>
                  </a:txBody>
                  <a:tcPr/>
                </a:tc>
                <a:tc>
                  <a:txBody>
                    <a:bodyPr/>
                    <a:lstStyle/>
                    <a:p>
                      <a:r>
                        <a:rPr lang="en-US" altLang="zh-TW" sz="1600" dirty="0"/>
                        <a:t>80</a:t>
                      </a:r>
                      <a:endParaRPr lang="zh-TW" altLang="en-US" sz="1600" dirty="0"/>
                    </a:p>
                  </a:txBody>
                  <a:tcPr/>
                </a:tc>
                <a:tc>
                  <a:txBody>
                    <a:bodyPr/>
                    <a:lstStyle/>
                    <a:p>
                      <a:r>
                        <a:rPr lang="en-US" altLang="zh-TW" sz="1600" dirty="0"/>
                        <a:t>H</a:t>
                      </a:r>
                      <a:endParaRPr lang="zh-TW" altLang="en-US" sz="1600" dirty="0"/>
                    </a:p>
                  </a:txBody>
                  <a:tcPr/>
                </a:tc>
                <a:tc>
                  <a:txBody>
                    <a:bodyPr/>
                    <a:lstStyle/>
                    <a:p>
                      <a:r>
                        <a:rPr lang="en-US" altLang="zh-TW" sz="1600" dirty="0"/>
                        <a:t>60</a:t>
                      </a:r>
                      <a:endParaRPr lang="zh-TW" altLang="en-US" sz="1600" dirty="0"/>
                    </a:p>
                  </a:txBody>
                  <a:tcPr/>
                </a:tc>
                <a:extLst>
                  <a:ext uri="{0D108BD9-81ED-4DB2-BD59-A6C34878D82A}">
                    <a16:rowId xmlns:a16="http://schemas.microsoft.com/office/drawing/2014/main" val="1064046217"/>
                  </a:ext>
                </a:extLst>
              </a:tr>
              <a:tr h="316185">
                <a:tc>
                  <a:txBody>
                    <a:bodyPr/>
                    <a:lstStyle/>
                    <a:p>
                      <a:r>
                        <a:rPr lang="en-US" altLang="zh-TW" sz="1600" dirty="0"/>
                        <a:t>C</a:t>
                      </a:r>
                      <a:endParaRPr lang="zh-TW" altLang="en-US" sz="1600" dirty="0"/>
                    </a:p>
                  </a:txBody>
                  <a:tcPr/>
                </a:tc>
                <a:tc>
                  <a:txBody>
                    <a:bodyPr/>
                    <a:lstStyle/>
                    <a:p>
                      <a:r>
                        <a:rPr lang="en-US" altLang="zh-TW" sz="1600" dirty="0"/>
                        <a:t>80</a:t>
                      </a:r>
                      <a:endParaRPr lang="zh-TW" altLang="en-US" sz="1600" dirty="0"/>
                    </a:p>
                  </a:txBody>
                  <a:tcPr/>
                </a:tc>
                <a:tc>
                  <a:txBody>
                    <a:bodyPr/>
                    <a:lstStyle/>
                    <a:p>
                      <a:r>
                        <a:rPr lang="en-US" altLang="zh-TW" sz="1600" dirty="0"/>
                        <a:t>I</a:t>
                      </a:r>
                      <a:endParaRPr lang="zh-TW" altLang="en-US" sz="1600" dirty="0"/>
                    </a:p>
                  </a:txBody>
                  <a:tcPr/>
                </a:tc>
                <a:tc>
                  <a:txBody>
                    <a:bodyPr/>
                    <a:lstStyle/>
                    <a:p>
                      <a:r>
                        <a:rPr lang="en-US" altLang="zh-TW" sz="1600" dirty="0"/>
                        <a:t>60</a:t>
                      </a:r>
                      <a:endParaRPr lang="zh-TW" altLang="en-US" sz="1600" dirty="0"/>
                    </a:p>
                  </a:txBody>
                  <a:tcPr/>
                </a:tc>
                <a:extLst>
                  <a:ext uri="{0D108BD9-81ED-4DB2-BD59-A6C34878D82A}">
                    <a16:rowId xmlns:a16="http://schemas.microsoft.com/office/drawing/2014/main" val="94452283"/>
                  </a:ext>
                </a:extLst>
              </a:tr>
              <a:tr h="316185">
                <a:tc>
                  <a:txBody>
                    <a:bodyPr/>
                    <a:lstStyle/>
                    <a:p>
                      <a:r>
                        <a:rPr lang="en-US" altLang="zh-TW" sz="1600" dirty="0"/>
                        <a:t>D</a:t>
                      </a:r>
                      <a:endParaRPr lang="zh-TW" altLang="en-US" sz="1600" dirty="0"/>
                    </a:p>
                  </a:txBody>
                  <a:tcPr/>
                </a:tc>
                <a:tc>
                  <a:txBody>
                    <a:bodyPr/>
                    <a:lstStyle/>
                    <a:p>
                      <a:r>
                        <a:rPr lang="en-US" altLang="zh-TW" sz="1600" dirty="0"/>
                        <a:t>80</a:t>
                      </a:r>
                      <a:endParaRPr lang="zh-TW" altLang="en-US" sz="1600" dirty="0"/>
                    </a:p>
                  </a:txBody>
                  <a:tcPr/>
                </a:tc>
                <a:tc>
                  <a:txBody>
                    <a:bodyPr/>
                    <a:lstStyle/>
                    <a:p>
                      <a:r>
                        <a:rPr lang="en-US" altLang="zh-TW" sz="1600" dirty="0"/>
                        <a:t>J</a:t>
                      </a:r>
                      <a:endParaRPr lang="zh-TW" altLang="en-US" sz="1600" dirty="0"/>
                    </a:p>
                  </a:txBody>
                  <a:tcPr/>
                </a:tc>
                <a:tc>
                  <a:txBody>
                    <a:bodyPr/>
                    <a:lstStyle/>
                    <a:p>
                      <a:r>
                        <a:rPr lang="en-US" altLang="zh-TW" sz="1600" dirty="0">
                          <a:solidFill>
                            <a:schemeClr val="tx1"/>
                          </a:solidFill>
                        </a:rPr>
                        <a:t>68</a:t>
                      </a:r>
                      <a:endParaRPr lang="zh-TW" altLang="en-US" sz="1600" dirty="0">
                        <a:solidFill>
                          <a:schemeClr val="tx1"/>
                        </a:solidFill>
                      </a:endParaRPr>
                    </a:p>
                  </a:txBody>
                  <a:tcPr/>
                </a:tc>
                <a:extLst>
                  <a:ext uri="{0D108BD9-81ED-4DB2-BD59-A6C34878D82A}">
                    <a16:rowId xmlns:a16="http://schemas.microsoft.com/office/drawing/2014/main" val="2521713575"/>
                  </a:ext>
                </a:extLst>
              </a:tr>
              <a:tr h="316185">
                <a:tc>
                  <a:txBody>
                    <a:bodyPr/>
                    <a:lstStyle/>
                    <a:p>
                      <a:r>
                        <a:rPr lang="en-US" altLang="zh-TW" sz="1600" dirty="0"/>
                        <a:t>E</a:t>
                      </a:r>
                      <a:endParaRPr lang="zh-TW" altLang="en-US" sz="1600" dirty="0"/>
                    </a:p>
                  </a:txBody>
                  <a:tcPr/>
                </a:tc>
                <a:tc>
                  <a:txBody>
                    <a:bodyPr/>
                    <a:lstStyle/>
                    <a:p>
                      <a:r>
                        <a:rPr lang="en-US" altLang="zh-TW" sz="1600" dirty="0"/>
                        <a:t>90</a:t>
                      </a:r>
                      <a:endParaRPr lang="zh-TW" altLang="en-US" sz="1600" dirty="0"/>
                    </a:p>
                  </a:txBody>
                  <a:tcPr/>
                </a:tc>
                <a:tc>
                  <a:txBody>
                    <a:bodyPr/>
                    <a:lstStyle/>
                    <a:p>
                      <a:r>
                        <a:rPr lang="en-US" altLang="zh-TW" sz="1600" dirty="0"/>
                        <a:t>K</a:t>
                      </a:r>
                      <a:endParaRPr lang="zh-TW" altLang="en-US" sz="1600" dirty="0"/>
                    </a:p>
                  </a:txBody>
                  <a:tcPr/>
                </a:tc>
                <a:tc>
                  <a:txBody>
                    <a:bodyPr/>
                    <a:lstStyle/>
                    <a:p>
                      <a:r>
                        <a:rPr lang="en-US" altLang="zh-TW" sz="1600" dirty="0">
                          <a:solidFill>
                            <a:schemeClr val="tx1"/>
                          </a:solidFill>
                        </a:rPr>
                        <a:t>75</a:t>
                      </a:r>
                      <a:endParaRPr lang="zh-TW" altLang="en-US" sz="1600" dirty="0">
                        <a:solidFill>
                          <a:schemeClr val="tx1"/>
                        </a:solidFill>
                      </a:endParaRPr>
                    </a:p>
                  </a:txBody>
                  <a:tcPr/>
                </a:tc>
                <a:extLst>
                  <a:ext uri="{0D108BD9-81ED-4DB2-BD59-A6C34878D82A}">
                    <a16:rowId xmlns:a16="http://schemas.microsoft.com/office/drawing/2014/main" val="3683363286"/>
                  </a:ext>
                </a:extLst>
              </a:tr>
              <a:tr h="316185">
                <a:tc>
                  <a:txBody>
                    <a:bodyPr/>
                    <a:lstStyle/>
                    <a:p>
                      <a:r>
                        <a:rPr lang="en-US" altLang="zh-TW" sz="1600" dirty="0"/>
                        <a:t>F</a:t>
                      </a:r>
                      <a:endParaRPr lang="zh-TW" altLang="en-US" sz="1600" dirty="0"/>
                    </a:p>
                  </a:txBody>
                  <a:tcPr/>
                </a:tc>
                <a:tc>
                  <a:txBody>
                    <a:bodyPr/>
                    <a:lstStyle/>
                    <a:p>
                      <a:r>
                        <a:rPr lang="en-US" altLang="zh-TW" sz="1600" dirty="0"/>
                        <a:t>100</a:t>
                      </a:r>
                      <a:endParaRPr lang="zh-TW" altLang="en-US" sz="1600" dirty="0"/>
                    </a:p>
                  </a:txBody>
                  <a:tcPr/>
                </a:tc>
                <a:tc>
                  <a:txBody>
                    <a:bodyPr/>
                    <a:lstStyle/>
                    <a:p>
                      <a:r>
                        <a:rPr lang="en-US" altLang="zh-TW" sz="1600" dirty="0"/>
                        <a:t>L</a:t>
                      </a:r>
                      <a:endParaRPr lang="zh-TW" alt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dirty="0"/>
                        <a:t>∞</a:t>
                      </a:r>
                    </a:p>
                  </a:txBody>
                  <a:tcPr/>
                </a:tc>
                <a:extLst>
                  <a:ext uri="{0D108BD9-81ED-4DB2-BD59-A6C34878D82A}">
                    <a16:rowId xmlns:a16="http://schemas.microsoft.com/office/drawing/2014/main" val="3797889203"/>
                  </a:ext>
                </a:extLst>
              </a:tr>
            </a:tbl>
          </a:graphicData>
        </a:graphic>
      </p:graphicFrame>
      <p:pic>
        <p:nvPicPr>
          <p:cNvPr id="6" name="圖片 5" descr="一張含有 文字, 行, 圖表, 繪圖 的圖片&#10;&#10;AI 產生的內容可能不正確。">
            <a:extLst>
              <a:ext uri="{FF2B5EF4-FFF2-40B4-BE49-F238E27FC236}">
                <a16:creationId xmlns:a16="http://schemas.microsoft.com/office/drawing/2014/main" id="{CD0AFA89-B1E1-1914-DFEA-52E13F68FC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698" y="3972482"/>
            <a:ext cx="4626078" cy="2566430"/>
          </a:xfrm>
          <a:prstGeom prst="rect">
            <a:avLst/>
          </a:prstGeom>
          <a:ln>
            <a:solidFill>
              <a:schemeClr val="tx1"/>
            </a:solidFill>
          </a:ln>
        </p:spPr>
      </p:pic>
    </p:spTree>
    <p:extLst>
      <p:ext uri="{BB962C8B-B14F-4D97-AF65-F5344CB8AC3E}">
        <p14:creationId xmlns:p14="http://schemas.microsoft.com/office/powerpoint/2010/main" val="1163616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674A20E-8C17-D0BA-A3BA-37B7FB33C165}"/>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 vs DBSCAN</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12415971-D677-F4A8-9B32-22112A705FB3}"/>
              </a:ext>
            </a:extLst>
          </p:cNvPr>
          <p:cNvSpPr>
            <a:spLocks noGrp="1"/>
          </p:cNvSpPr>
          <p:nvPr>
            <p:ph type="sldNum" sz="quarter" idx="12"/>
          </p:nvPr>
        </p:nvSpPr>
        <p:spPr/>
        <p:txBody>
          <a:bodyPr/>
          <a:lstStyle/>
          <a:p>
            <a:fld id="{359077AD-BEFE-4454-9471-9074A214B54F}" type="slidenum">
              <a:rPr lang="zh-TW" altLang="en-US" smtClean="0"/>
              <a:t>19</a:t>
            </a:fld>
            <a:endParaRPr lang="zh-TW" altLang="en-US"/>
          </a:p>
        </p:txBody>
      </p:sp>
      <p:pic>
        <p:nvPicPr>
          <p:cNvPr id="2050" name="Picture 2">
            <a:extLst>
              <a:ext uri="{FF2B5EF4-FFF2-40B4-BE49-F238E27FC236}">
                <a16:creationId xmlns:a16="http://schemas.microsoft.com/office/drawing/2014/main" id="{74999A7F-3096-515A-94FE-9655C03E9D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300" y="1690688"/>
            <a:ext cx="7103399" cy="4972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5468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E694996-6EAB-03EA-D360-59A5A315B12D}"/>
              </a:ext>
            </a:extLst>
          </p:cNvPr>
          <p:cNvSpPr>
            <a:spLocks noGrp="1"/>
          </p:cNvSpPr>
          <p:nvPr>
            <p:ph type="title"/>
          </p:nvPr>
        </p:nvSpPr>
        <p:spPr/>
        <p:txBody>
          <a:bodyPr/>
          <a:lstStyle/>
          <a:p>
            <a:r>
              <a:rPr lang="en-US" altLang="zh-TW" b="1" dirty="0">
                <a:latin typeface="Times New Roman"/>
                <a:ea typeface="Times New Roman"/>
                <a:cs typeface="Times New Roman"/>
                <a:sym typeface="Times New Roman"/>
              </a:rPr>
              <a:t>Abstract(1/2)</a:t>
            </a:r>
            <a:endParaRPr lang="zh-TW" altLang="en-US" dirty="0"/>
          </a:p>
        </p:txBody>
      </p:sp>
      <p:sp>
        <p:nvSpPr>
          <p:cNvPr id="3" name="內容版面配置區 2">
            <a:extLst>
              <a:ext uri="{FF2B5EF4-FFF2-40B4-BE49-F238E27FC236}">
                <a16:creationId xmlns:a16="http://schemas.microsoft.com/office/drawing/2014/main" id="{BFDF0C84-E16B-2B3B-338F-17CF592C8241}"/>
              </a:ext>
            </a:extLst>
          </p:cNvPr>
          <p:cNvSpPr>
            <a:spLocks noGrp="1"/>
          </p:cNvSpPr>
          <p:nvPr>
            <p:ph idx="1"/>
          </p:nvPr>
        </p:nvSpPr>
        <p:spPr>
          <a:xfrm>
            <a:off x="838200" y="1825625"/>
            <a:ext cx="10515600" cy="4667250"/>
          </a:xfrm>
        </p:spPr>
        <p:txBody>
          <a:bodyPr>
            <a:normAutofit lnSpcReduction="10000"/>
          </a:bodyPr>
          <a:lstStyle/>
          <a:p>
            <a:pPr marL="0" indent="0" algn="just">
              <a:buNone/>
            </a:pPr>
            <a:r>
              <a:rPr lang="en-US" altLang="zh-TW" dirty="0">
                <a:latin typeface="Times New Roman" panose="02020603050405020304" pitchFamily="18" charset="0"/>
                <a:ea typeface="Tahoma" panose="020B0604030504040204" pitchFamily="34" charset="0"/>
                <a:cs typeface="Times New Roman" panose="02020603050405020304" pitchFamily="18" charset="0"/>
              </a:rPr>
              <a:t>Cluster analysis is a primary method for database mining. It is either used as a stand-alone tool to get insight into the distribution of a data set, e.g. to focus further analysis and data processing, or as a preprocessing step for other algorithms operating on the detected clusters. Almost all of the well-known clustering algorithms require input parameters which are hard to determine but have a significant influence on the clustering result. Furthermore, for many real-data sets there does not even exist a global parameter setting for which the result of the clustering algorithm describes the intrinsic clustering structure accurately. We introduce a new algorithm for the purpose of cluster analysis which does not produce a clustering of a data set explicitly; but instead creates an augmented ordering of the database representing its density-based clustering structure.</a:t>
            </a:r>
            <a:endParaRPr lang="zh-TW" altLang="en-US" dirty="0">
              <a:latin typeface="Times New Roman" panose="02020603050405020304" pitchFamily="18" charset="0"/>
              <a:cs typeface="Times New Roman" panose="02020603050405020304" pitchFamily="18" charset="0"/>
            </a:endParaRPr>
          </a:p>
        </p:txBody>
      </p:sp>
      <p:sp>
        <p:nvSpPr>
          <p:cNvPr id="5" name="投影片編號版面配置區 4">
            <a:extLst>
              <a:ext uri="{FF2B5EF4-FFF2-40B4-BE49-F238E27FC236}">
                <a16:creationId xmlns:a16="http://schemas.microsoft.com/office/drawing/2014/main" id="{C38BFEB4-218F-45CE-378E-EC9C15E47AE2}"/>
              </a:ext>
            </a:extLst>
          </p:cNvPr>
          <p:cNvSpPr>
            <a:spLocks noGrp="1"/>
          </p:cNvSpPr>
          <p:nvPr>
            <p:ph type="sldNum" sz="quarter" idx="12"/>
          </p:nvPr>
        </p:nvSpPr>
        <p:spPr/>
        <p:txBody>
          <a:bodyPr/>
          <a:lstStyle/>
          <a:p>
            <a:fld id="{359077AD-BEFE-4454-9471-9074A214B54F}" type="slidenum">
              <a:rPr lang="zh-TW" altLang="en-US" smtClean="0"/>
              <a:t>2</a:t>
            </a:fld>
            <a:endParaRPr lang="zh-TW" altLang="en-US"/>
          </a:p>
        </p:txBody>
      </p:sp>
    </p:spTree>
    <p:extLst>
      <p:ext uri="{BB962C8B-B14F-4D97-AF65-F5344CB8AC3E}">
        <p14:creationId xmlns:p14="http://schemas.microsoft.com/office/powerpoint/2010/main" val="1334889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F7B796-2C32-313A-3164-F385810C13CD}"/>
              </a:ext>
            </a:extLst>
          </p:cNvPr>
          <p:cNvSpPr>
            <a:spLocks noGrp="1"/>
          </p:cNvSpPr>
          <p:nvPr>
            <p:ph type="ctrTitle"/>
          </p:nvPr>
        </p:nvSpPr>
        <p:spPr/>
        <p:txBody>
          <a:bodyPr/>
          <a:lstStyle/>
          <a:p>
            <a:r>
              <a:rPr lang="en-US" altLang="zh-TW" dirty="0">
                <a:latin typeface="Times New Roman" panose="02020603050405020304" pitchFamily="18" charset="0"/>
                <a:cs typeface="Times New Roman" panose="02020603050405020304" pitchFamily="18" charset="0"/>
              </a:rPr>
              <a:t>Thanks</a:t>
            </a:r>
            <a:endParaRPr lang="zh-TW" altLang="en-US" dirty="0">
              <a:latin typeface="Times New Roman" panose="02020603050405020304" pitchFamily="18" charset="0"/>
              <a:cs typeface="Times New Roman" panose="02020603050405020304" pitchFamily="18" charset="0"/>
            </a:endParaRPr>
          </a:p>
        </p:txBody>
      </p:sp>
      <p:sp>
        <p:nvSpPr>
          <p:cNvPr id="3" name="副標題 2">
            <a:extLst>
              <a:ext uri="{FF2B5EF4-FFF2-40B4-BE49-F238E27FC236}">
                <a16:creationId xmlns:a16="http://schemas.microsoft.com/office/drawing/2014/main" id="{6260938F-02AD-9273-DE20-508EADA1BA48}"/>
              </a:ext>
            </a:extLst>
          </p:cNvPr>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120363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877A7-B1BB-FB9D-E247-A1A7B61DAE48}"/>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D4357DBE-6F7D-1965-EBE9-D5592C696601}"/>
              </a:ext>
            </a:extLst>
          </p:cNvPr>
          <p:cNvSpPr>
            <a:spLocks noGrp="1"/>
          </p:cNvSpPr>
          <p:nvPr>
            <p:ph type="title"/>
          </p:nvPr>
        </p:nvSpPr>
        <p:spPr/>
        <p:txBody>
          <a:bodyPr/>
          <a:lstStyle/>
          <a:p>
            <a:r>
              <a:rPr lang="en-US" altLang="zh-TW" b="1" dirty="0">
                <a:latin typeface="Times New Roman"/>
                <a:ea typeface="Times New Roman"/>
                <a:cs typeface="Times New Roman"/>
                <a:sym typeface="Times New Roman"/>
              </a:rPr>
              <a:t>Abstract (2/2)</a:t>
            </a:r>
            <a:endParaRPr lang="zh-TW" altLang="en-US" dirty="0"/>
          </a:p>
        </p:txBody>
      </p:sp>
      <p:sp>
        <p:nvSpPr>
          <p:cNvPr id="3" name="內容版面配置區 2">
            <a:extLst>
              <a:ext uri="{FF2B5EF4-FFF2-40B4-BE49-F238E27FC236}">
                <a16:creationId xmlns:a16="http://schemas.microsoft.com/office/drawing/2014/main" id="{53A017F3-7B4E-A051-C56D-555A83DC79DF}"/>
              </a:ext>
            </a:extLst>
          </p:cNvPr>
          <p:cNvSpPr>
            <a:spLocks noGrp="1"/>
          </p:cNvSpPr>
          <p:nvPr>
            <p:ph idx="1"/>
          </p:nvPr>
        </p:nvSpPr>
        <p:spPr>
          <a:xfrm>
            <a:off x="838200" y="1825625"/>
            <a:ext cx="10515600" cy="4667250"/>
          </a:xfrm>
        </p:spPr>
        <p:txBody>
          <a:bodyPr>
            <a:normAutofit/>
          </a:bodyPr>
          <a:lstStyle/>
          <a:p>
            <a:pPr marL="0" indent="0" algn="just">
              <a:buNone/>
            </a:pPr>
            <a:r>
              <a:rPr lang="en-US" altLang="zh-TW" dirty="0">
                <a:latin typeface="Times New Roman" panose="02020603050405020304" pitchFamily="18" charset="0"/>
                <a:ea typeface="Tahoma" panose="020B0604030504040204" pitchFamily="34" charset="0"/>
                <a:cs typeface="Times New Roman" panose="02020603050405020304" pitchFamily="18" charset="0"/>
              </a:rPr>
              <a:t>This cluster-ordering contains information which is equivalent to the density-based </a:t>
            </a:r>
            <a:r>
              <a:rPr lang="en-US" altLang="zh-TW" dirty="0" err="1">
                <a:latin typeface="Times New Roman" panose="02020603050405020304" pitchFamily="18" charset="0"/>
                <a:ea typeface="Tahoma" panose="020B0604030504040204" pitchFamily="34" charset="0"/>
                <a:cs typeface="Times New Roman" panose="02020603050405020304" pitchFamily="18" charset="0"/>
              </a:rPr>
              <a:t>clusterings</a:t>
            </a:r>
            <a:r>
              <a:rPr lang="en-US" altLang="zh-TW" dirty="0">
                <a:latin typeface="Times New Roman" panose="02020603050405020304" pitchFamily="18" charset="0"/>
                <a:ea typeface="Tahoma" panose="020B0604030504040204" pitchFamily="34" charset="0"/>
                <a:cs typeface="Times New Roman" panose="02020603050405020304" pitchFamily="18" charset="0"/>
              </a:rPr>
              <a:t> corresponding to a broad range of parameter settings. It is a versatile basis for both automatic and interactive cluster analysis. We show how to automatically and efficiently extract not only ‘traditional’ clustering information (e.g. representative points, arbitrary shaped clusters), but also the intrinsic clustering structure. For medium sized data sets, the cluster-ordering can be represented graphically and for very large data sets, we introduce an appropriate visualization technique. Both are suitable for interactive exploration of the intrinsic clustering structure offering additional insights into the distribution and correlation of the data.</a:t>
            </a:r>
            <a:endParaRPr lang="zh-TW" altLang="en-US" dirty="0">
              <a:latin typeface="Times New Roman" panose="02020603050405020304" pitchFamily="18" charset="0"/>
              <a:cs typeface="Times New Roman" panose="02020603050405020304" pitchFamily="18" charset="0"/>
            </a:endParaRPr>
          </a:p>
        </p:txBody>
      </p:sp>
      <p:sp>
        <p:nvSpPr>
          <p:cNvPr id="5" name="投影片編號版面配置區 4">
            <a:extLst>
              <a:ext uri="{FF2B5EF4-FFF2-40B4-BE49-F238E27FC236}">
                <a16:creationId xmlns:a16="http://schemas.microsoft.com/office/drawing/2014/main" id="{A36F7623-EFD1-21F4-ABD2-C71E05FCA47F}"/>
              </a:ext>
            </a:extLst>
          </p:cNvPr>
          <p:cNvSpPr>
            <a:spLocks noGrp="1"/>
          </p:cNvSpPr>
          <p:nvPr>
            <p:ph type="sldNum" sz="quarter" idx="12"/>
          </p:nvPr>
        </p:nvSpPr>
        <p:spPr/>
        <p:txBody>
          <a:bodyPr/>
          <a:lstStyle/>
          <a:p>
            <a:fld id="{359077AD-BEFE-4454-9471-9074A214B54F}" type="slidenum">
              <a:rPr lang="zh-TW" altLang="en-US" smtClean="0"/>
              <a:t>3</a:t>
            </a:fld>
            <a:endParaRPr lang="zh-TW" altLang="en-US"/>
          </a:p>
        </p:txBody>
      </p:sp>
    </p:spTree>
    <p:extLst>
      <p:ext uri="{BB962C8B-B14F-4D97-AF65-F5344CB8AC3E}">
        <p14:creationId xmlns:p14="http://schemas.microsoft.com/office/powerpoint/2010/main" val="122798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1D9C18F-B362-193F-16C1-99DD7ABD51D4}"/>
              </a:ext>
            </a:extLst>
          </p:cNvPr>
          <p:cNvSpPr>
            <a:spLocks noGrp="1"/>
          </p:cNvSpPr>
          <p:nvPr>
            <p:ph type="title"/>
          </p:nvPr>
        </p:nvSpPr>
        <p:spPr/>
        <p:txBody>
          <a:bodyPr/>
          <a:lstStyle/>
          <a:p>
            <a:r>
              <a:rPr lang="en-US" altLang="zh-TW" dirty="0">
                <a:latin typeface="Times New Roman" panose="02020603050405020304" pitchFamily="18" charset="0"/>
                <a:ea typeface="Tahoma" panose="020B0604030504040204" pitchFamily="34" charset="0"/>
                <a:cs typeface="Times New Roman" panose="02020603050405020304" pitchFamily="18" charset="0"/>
              </a:rPr>
              <a:t>DBSCAN</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D9E926E1-1D59-42E3-2B65-152636D95AA8}"/>
              </a:ext>
            </a:extLst>
          </p:cNvPr>
          <p:cNvSpPr>
            <a:spLocks noGrp="1"/>
          </p:cNvSpPr>
          <p:nvPr>
            <p:ph type="sldNum" sz="quarter" idx="12"/>
          </p:nvPr>
        </p:nvSpPr>
        <p:spPr/>
        <p:txBody>
          <a:bodyPr/>
          <a:lstStyle/>
          <a:p>
            <a:fld id="{359077AD-BEFE-4454-9471-9074A214B54F}" type="slidenum">
              <a:rPr lang="zh-TW" altLang="en-US" smtClean="0"/>
              <a:t>4</a:t>
            </a:fld>
            <a:endParaRPr lang="zh-TW" altLang="en-US"/>
          </a:p>
        </p:txBody>
      </p:sp>
      <p:sp>
        <p:nvSpPr>
          <p:cNvPr id="5" name="橢圓 4">
            <a:extLst>
              <a:ext uri="{FF2B5EF4-FFF2-40B4-BE49-F238E27FC236}">
                <a16:creationId xmlns:a16="http://schemas.microsoft.com/office/drawing/2014/main" id="{DB93D523-9837-AE34-C3DC-F3D3143A4CDB}"/>
              </a:ext>
            </a:extLst>
          </p:cNvPr>
          <p:cNvSpPr/>
          <p:nvPr/>
        </p:nvSpPr>
        <p:spPr>
          <a:xfrm>
            <a:off x="1471353" y="2525026"/>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橢圓 5">
            <a:extLst>
              <a:ext uri="{FF2B5EF4-FFF2-40B4-BE49-F238E27FC236}">
                <a16:creationId xmlns:a16="http://schemas.microsoft.com/office/drawing/2014/main" id="{01D260C7-9318-47F3-6392-024F2FD232ED}"/>
              </a:ext>
            </a:extLst>
          </p:cNvPr>
          <p:cNvSpPr/>
          <p:nvPr/>
        </p:nvSpPr>
        <p:spPr>
          <a:xfrm>
            <a:off x="1853738" y="3399544"/>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橢圓 6">
            <a:extLst>
              <a:ext uri="{FF2B5EF4-FFF2-40B4-BE49-F238E27FC236}">
                <a16:creationId xmlns:a16="http://schemas.microsoft.com/office/drawing/2014/main" id="{9F8DB269-F776-97AB-AD01-4A3D550A3264}"/>
              </a:ext>
            </a:extLst>
          </p:cNvPr>
          <p:cNvSpPr/>
          <p:nvPr/>
        </p:nvSpPr>
        <p:spPr>
          <a:xfrm>
            <a:off x="2883657" y="3116982"/>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橢圓 7">
            <a:extLst>
              <a:ext uri="{FF2B5EF4-FFF2-40B4-BE49-F238E27FC236}">
                <a16:creationId xmlns:a16="http://schemas.microsoft.com/office/drawing/2014/main" id="{D60A84AD-46FF-CC5C-6857-49D06133D474}"/>
              </a:ext>
            </a:extLst>
          </p:cNvPr>
          <p:cNvSpPr/>
          <p:nvPr/>
        </p:nvSpPr>
        <p:spPr>
          <a:xfrm>
            <a:off x="3560618" y="2314437"/>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橢圓 8">
            <a:extLst>
              <a:ext uri="{FF2B5EF4-FFF2-40B4-BE49-F238E27FC236}">
                <a16:creationId xmlns:a16="http://schemas.microsoft.com/office/drawing/2014/main" id="{A3679057-C27A-B7F4-49CE-5CF0209AEFFA}"/>
              </a:ext>
            </a:extLst>
          </p:cNvPr>
          <p:cNvSpPr/>
          <p:nvPr/>
        </p:nvSpPr>
        <p:spPr>
          <a:xfrm>
            <a:off x="5712243" y="2314437"/>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橢圓 9">
            <a:extLst>
              <a:ext uri="{FF2B5EF4-FFF2-40B4-BE49-F238E27FC236}">
                <a16:creationId xmlns:a16="http://schemas.microsoft.com/office/drawing/2014/main" id="{FB378FD4-8AF7-B286-6A03-0F86881C3335}"/>
              </a:ext>
            </a:extLst>
          </p:cNvPr>
          <p:cNvSpPr/>
          <p:nvPr/>
        </p:nvSpPr>
        <p:spPr>
          <a:xfrm>
            <a:off x="4635731" y="2314437"/>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橢圓 10">
            <a:extLst>
              <a:ext uri="{FF2B5EF4-FFF2-40B4-BE49-F238E27FC236}">
                <a16:creationId xmlns:a16="http://schemas.microsoft.com/office/drawing/2014/main" id="{8A515B84-EC83-3D09-E074-347B621E1DD8}"/>
              </a:ext>
            </a:extLst>
          </p:cNvPr>
          <p:cNvSpPr/>
          <p:nvPr/>
        </p:nvSpPr>
        <p:spPr>
          <a:xfrm>
            <a:off x="2413462" y="2316551"/>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橢圓 11">
            <a:extLst>
              <a:ext uri="{FF2B5EF4-FFF2-40B4-BE49-F238E27FC236}">
                <a16:creationId xmlns:a16="http://schemas.microsoft.com/office/drawing/2014/main" id="{B3B99D30-A940-4EAC-F654-4C2A6EF6B62C}"/>
              </a:ext>
            </a:extLst>
          </p:cNvPr>
          <p:cNvSpPr/>
          <p:nvPr/>
        </p:nvSpPr>
        <p:spPr>
          <a:xfrm>
            <a:off x="3731029" y="4290390"/>
            <a:ext cx="573578" cy="573578"/>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3" name="橢圓 12">
            <a:extLst>
              <a:ext uri="{FF2B5EF4-FFF2-40B4-BE49-F238E27FC236}">
                <a16:creationId xmlns:a16="http://schemas.microsoft.com/office/drawing/2014/main" id="{454E68F5-8DD5-4A81-202C-545E5E9AFF18}"/>
              </a:ext>
            </a:extLst>
          </p:cNvPr>
          <p:cNvSpPr/>
          <p:nvPr/>
        </p:nvSpPr>
        <p:spPr>
          <a:xfrm>
            <a:off x="4772891" y="4343766"/>
            <a:ext cx="573578" cy="573578"/>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4" name="橢圓 13">
            <a:extLst>
              <a:ext uri="{FF2B5EF4-FFF2-40B4-BE49-F238E27FC236}">
                <a16:creationId xmlns:a16="http://schemas.microsoft.com/office/drawing/2014/main" id="{CFA6BC56-2CD3-542E-BF4B-E32225A1E3AE}"/>
              </a:ext>
            </a:extLst>
          </p:cNvPr>
          <p:cNvSpPr/>
          <p:nvPr/>
        </p:nvSpPr>
        <p:spPr>
          <a:xfrm>
            <a:off x="4214553" y="5029204"/>
            <a:ext cx="573578" cy="573578"/>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5" name="橢圓 14">
            <a:extLst>
              <a:ext uri="{FF2B5EF4-FFF2-40B4-BE49-F238E27FC236}">
                <a16:creationId xmlns:a16="http://schemas.microsoft.com/office/drawing/2014/main" id="{00A1A520-C1BC-0443-D8B9-37F3E33EA945}"/>
              </a:ext>
            </a:extLst>
          </p:cNvPr>
          <p:cNvSpPr/>
          <p:nvPr/>
        </p:nvSpPr>
        <p:spPr>
          <a:xfrm>
            <a:off x="5209309" y="5142083"/>
            <a:ext cx="573578" cy="573578"/>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6" name="橢圓 15">
            <a:extLst>
              <a:ext uri="{FF2B5EF4-FFF2-40B4-BE49-F238E27FC236}">
                <a16:creationId xmlns:a16="http://schemas.microsoft.com/office/drawing/2014/main" id="{EBE9451B-8552-D61E-9DD2-5CCD9FC62C02}"/>
              </a:ext>
            </a:extLst>
          </p:cNvPr>
          <p:cNvSpPr/>
          <p:nvPr/>
        </p:nvSpPr>
        <p:spPr>
          <a:xfrm>
            <a:off x="4199313" y="3541221"/>
            <a:ext cx="573578" cy="573578"/>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7" name="橢圓 16">
            <a:extLst>
              <a:ext uri="{FF2B5EF4-FFF2-40B4-BE49-F238E27FC236}">
                <a16:creationId xmlns:a16="http://schemas.microsoft.com/office/drawing/2014/main" id="{39EB1773-38DE-A1D3-1D69-F1A897AA2C13}"/>
              </a:ext>
            </a:extLst>
          </p:cNvPr>
          <p:cNvSpPr/>
          <p:nvPr/>
        </p:nvSpPr>
        <p:spPr>
          <a:xfrm>
            <a:off x="6982693" y="2314437"/>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8" name="橢圓 17">
            <a:extLst>
              <a:ext uri="{FF2B5EF4-FFF2-40B4-BE49-F238E27FC236}">
                <a16:creationId xmlns:a16="http://schemas.microsoft.com/office/drawing/2014/main" id="{39DA1E55-7805-3A3B-B5CD-C6F53066EB2D}"/>
              </a:ext>
            </a:extLst>
          </p:cNvPr>
          <p:cNvSpPr/>
          <p:nvPr/>
        </p:nvSpPr>
        <p:spPr>
          <a:xfrm>
            <a:off x="7509171" y="3828010"/>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9" name="橢圓 18">
            <a:extLst>
              <a:ext uri="{FF2B5EF4-FFF2-40B4-BE49-F238E27FC236}">
                <a16:creationId xmlns:a16="http://schemas.microsoft.com/office/drawing/2014/main" id="{7020AEC7-BC21-EEDD-9B92-78C83368788C}"/>
              </a:ext>
            </a:extLst>
          </p:cNvPr>
          <p:cNvSpPr/>
          <p:nvPr/>
        </p:nvSpPr>
        <p:spPr>
          <a:xfrm>
            <a:off x="7210602" y="3062518"/>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0" name="橢圓 19">
            <a:extLst>
              <a:ext uri="{FF2B5EF4-FFF2-40B4-BE49-F238E27FC236}">
                <a16:creationId xmlns:a16="http://schemas.microsoft.com/office/drawing/2014/main" id="{1963D1A4-656D-C23B-A492-A5A45E87973E}"/>
              </a:ext>
            </a:extLst>
          </p:cNvPr>
          <p:cNvSpPr/>
          <p:nvPr/>
        </p:nvSpPr>
        <p:spPr>
          <a:xfrm>
            <a:off x="8134700" y="3254432"/>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1" name="橢圓 20">
            <a:extLst>
              <a:ext uri="{FF2B5EF4-FFF2-40B4-BE49-F238E27FC236}">
                <a16:creationId xmlns:a16="http://schemas.microsoft.com/office/drawing/2014/main" id="{FAE06813-8FC2-6060-0B1F-C991C5B41A6E}"/>
              </a:ext>
            </a:extLst>
          </p:cNvPr>
          <p:cNvSpPr/>
          <p:nvPr/>
        </p:nvSpPr>
        <p:spPr>
          <a:xfrm>
            <a:off x="7849988" y="2479271"/>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2" name="橢圓 21">
            <a:extLst>
              <a:ext uri="{FF2B5EF4-FFF2-40B4-BE49-F238E27FC236}">
                <a16:creationId xmlns:a16="http://schemas.microsoft.com/office/drawing/2014/main" id="{01A3E55B-63B0-2F1F-7DD5-5F7E0E0B8412}"/>
              </a:ext>
            </a:extLst>
          </p:cNvPr>
          <p:cNvSpPr/>
          <p:nvPr/>
        </p:nvSpPr>
        <p:spPr>
          <a:xfrm>
            <a:off x="6409115" y="3329101"/>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3" name="橢圓 22">
            <a:extLst>
              <a:ext uri="{FF2B5EF4-FFF2-40B4-BE49-F238E27FC236}">
                <a16:creationId xmlns:a16="http://schemas.microsoft.com/office/drawing/2014/main" id="{CA24A2AE-0DDA-7F47-8DAE-B70EA886EE12}"/>
              </a:ext>
            </a:extLst>
          </p:cNvPr>
          <p:cNvSpPr/>
          <p:nvPr/>
        </p:nvSpPr>
        <p:spPr>
          <a:xfrm>
            <a:off x="6695904" y="4094239"/>
            <a:ext cx="573578" cy="573578"/>
          </a:xfrm>
          <a:prstGeom prst="ellipse">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4" name="橢圓 23">
            <a:extLst>
              <a:ext uri="{FF2B5EF4-FFF2-40B4-BE49-F238E27FC236}">
                <a16:creationId xmlns:a16="http://schemas.microsoft.com/office/drawing/2014/main" id="{973C90F7-EEA2-D8F8-2540-6791F86CB111}"/>
              </a:ext>
            </a:extLst>
          </p:cNvPr>
          <p:cNvSpPr/>
          <p:nvPr/>
        </p:nvSpPr>
        <p:spPr>
          <a:xfrm>
            <a:off x="9778538" y="1732006"/>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5" name="橢圓 24">
            <a:extLst>
              <a:ext uri="{FF2B5EF4-FFF2-40B4-BE49-F238E27FC236}">
                <a16:creationId xmlns:a16="http://schemas.microsoft.com/office/drawing/2014/main" id="{9DBFFBEA-6FB2-EC4E-67FB-5C4F8333321B}"/>
              </a:ext>
            </a:extLst>
          </p:cNvPr>
          <p:cNvSpPr/>
          <p:nvPr/>
        </p:nvSpPr>
        <p:spPr>
          <a:xfrm>
            <a:off x="7497391" y="5903939"/>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6" name="橢圓 25">
            <a:extLst>
              <a:ext uri="{FF2B5EF4-FFF2-40B4-BE49-F238E27FC236}">
                <a16:creationId xmlns:a16="http://schemas.microsoft.com/office/drawing/2014/main" id="{21D8EB8F-A1B8-6D03-0A16-C117E65B20D1}"/>
              </a:ext>
            </a:extLst>
          </p:cNvPr>
          <p:cNvSpPr/>
          <p:nvPr/>
        </p:nvSpPr>
        <p:spPr>
          <a:xfrm>
            <a:off x="10273147" y="466508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7" name="橢圓 26">
            <a:extLst>
              <a:ext uri="{FF2B5EF4-FFF2-40B4-BE49-F238E27FC236}">
                <a16:creationId xmlns:a16="http://schemas.microsoft.com/office/drawing/2014/main" id="{97727963-B5AC-0EC8-C11D-AADF91363164}"/>
              </a:ext>
            </a:extLst>
          </p:cNvPr>
          <p:cNvSpPr/>
          <p:nvPr/>
        </p:nvSpPr>
        <p:spPr>
          <a:xfrm>
            <a:off x="1471353" y="5617150"/>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8" name="橢圓 27">
            <a:extLst>
              <a:ext uri="{FF2B5EF4-FFF2-40B4-BE49-F238E27FC236}">
                <a16:creationId xmlns:a16="http://schemas.microsoft.com/office/drawing/2014/main" id="{48128137-CC09-09F1-C653-9510C17210B1}"/>
              </a:ext>
            </a:extLst>
          </p:cNvPr>
          <p:cNvSpPr/>
          <p:nvPr/>
        </p:nvSpPr>
        <p:spPr>
          <a:xfrm>
            <a:off x="8610600" y="5458918"/>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30" name="橢圓 29">
            <a:extLst>
              <a:ext uri="{FF2B5EF4-FFF2-40B4-BE49-F238E27FC236}">
                <a16:creationId xmlns:a16="http://schemas.microsoft.com/office/drawing/2014/main" id="{B9D209C9-3EB3-3AE9-AF9D-054699B6417A}"/>
              </a:ext>
            </a:extLst>
          </p:cNvPr>
          <p:cNvSpPr/>
          <p:nvPr/>
        </p:nvSpPr>
        <p:spPr>
          <a:xfrm>
            <a:off x="4041205" y="1719211"/>
            <a:ext cx="1764029" cy="1764029"/>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1" name="橢圓 30">
            <a:extLst>
              <a:ext uri="{FF2B5EF4-FFF2-40B4-BE49-F238E27FC236}">
                <a16:creationId xmlns:a16="http://schemas.microsoft.com/office/drawing/2014/main" id="{4333C6FD-AB1F-126E-3360-5B32D34FAF66}"/>
              </a:ext>
            </a:extLst>
          </p:cNvPr>
          <p:cNvSpPr/>
          <p:nvPr/>
        </p:nvSpPr>
        <p:spPr>
          <a:xfrm>
            <a:off x="6387467" y="1665826"/>
            <a:ext cx="1764029" cy="1764029"/>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2" name="橢圓 31">
            <a:extLst>
              <a:ext uri="{FF2B5EF4-FFF2-40B4-BE49-F238E27FC236}">
                <a16:creationId xmlns:a16="http://schemas.microsoft.com/office/drawing/2014/main" id="{788B72D5-9B6F-59AD-EAB5-BB6BA8EA9817}"/>
              </a:ext>
            </a:extLst>
          </p:cNvPr>
          <p:cNvSpPr/>
          <p:nvPr/>
        </p:nvSpPr>
        <p:spPr>
          <a:xfrm>
            <a:off x="5814753" y="2733875"/>
            <a:ext cx="1764029" cy="1764029"/>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3" name="橢圓 32">
            <a:extLst>
              <a:ext uri="{FF2B5EF4-FFF2-40B4-BE49-F238E27FC236}">
                <a16:creationId xmlns:a16="http://schemas.microsoft.com/office/drawing/2014/main" id="{7219BD97-2F9C-211F-AB10-288553A6EF2A}"/>
              </a:ext>
            </a:extLst>
          </p:cNvPr>
          <p:cNvSpPr/>
          <p:nvPr/>
        </p:nvSpPr>
        <p:spPr>
          <a:xfrm>
            <a:off x="3620119" y="2942640"/>
            <a:ext cx="1764029" cy="1764029"/>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557920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4BE218-8FAD-465F-5733-60EF5DAA5113}"/>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p>
        </p:txBody>
      </p:sp>
      <p:sp>
        <p:nvSpPr>
          <p:cNvPr id="4" name="投影片編號版面配置區 3">
            <a:extLst>
              <a:ext uri="{FF2B5EF4-FFF2-40B4-BE49-F238E27FC236}">
                <a16:creationId xmlns:a16="http://schemas.microsoft.com/office/drawing/2014/main" id="{C724C486-19D4-F216-2D64-573D95409FA0}"/>
              </a:ext>
            </a:extLst>
          </p:cNvPr>
          <p:cNvSpPr>
            <a:spLocks noGrp="1"/>
          </p:cNvSpPr>
          <p:nvPr>
            <p:ph type="sldNum" sz="quarter" idx="12"/>
          </p:nvPr>
        </p:nvSpPr>
        <p:spPr/>
        <p:txBody>
          <a:bodyPr/>
          <a:lstStyle/>
          <a:p>
            <a:fld id="{359077AD-BEFE-4454-9471-9074A214B54F}" type="slidenum">
              <a:rPr lang="zh-TW" altLang="en-US" smtClean="0"/>
              <a:t>5</a:t>
            </a:fld>
            <a:endParaRPr lang="zh-TW" altLang="en-US"/>
          </a:p>
        </p:txBody>
      </p:sp>
      <p:sp>
        <p:nvSpPr>
          <p:cNvPr id="5" name="橢圓 4">
            <a:extLst>
              <a:ext uri="{FF2B5EF4-FFF2-40B4-BE49-F238E27FC236}">
                <a16:creationId xmlns:a16="http://schemas.microsoft.com/office/drawing/2014/main" id="{C0412A01-43CB-BF37-01FF-D9E32EC43250}"/>
              </a:ext>
            </a:extLst>
          </p:cNvPr>
          <p:cNvSpPr/>
          <p:nvPr/>
        </p:nvSpPr>
        <p:spPr>
          <a:xfrm>
            <a:off x="8536312" y="5216918"/>
            <a:ext cx="346891" cy="34689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橢圓 5">
            <a:extLst>
              <a:ext uri="{FF2B5EF4-FFF2-40B4-BE49-F238E27FC236}">
                <a16:creationId xmlns:a16="http://schemas.microsoft.com/office/drawing/2014/main" id="{5CEF72BD-6CF8-9054-6E27-4BC9F1DBA825}"/>
              </a:ext>
            </a:extLst>
          </p:cNvPr>
          <p:cNvSpPr/>
          <p:nvPr/>
        </p:nvSpPr>
        <p:spPr>
          <a:xfrm>
            <a:off x="8189422" y="4614904"/>
            <a:ext cx="346890" cy="346890"/>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7" name="橢圓 6">
            <a:extLst>
              <a:ext uri="{FF2B5EF4-FFF2-40B4-BE49-F238E27FC236}">
                <a16:creationId xmlns:a16="http://schemas.microsoft.com/office/drawing/2014/main" id="{620E7D23-34F2-9EBA-3763-F36E8464955A}"/>
              </a:ext>
            </a:extLst>
          </p:cNvPr>
          <p:cNvSpPr/>
          <p:nvPr/>
        </p:nvSpPr>
        <p:spPr>
          <a:xfrm>
            <a:off x="6926151" y="5874522"/>
            <a:ext cx="346891" cy="346891"/>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8" name="橢圓 7">
            <a:extLst>
              <a:ext uri="{FF2B5EF4-FFF2-40B4-BE49-F238E27FC236}">
                <a16:creationId xmlns:a16="http://schemas.microsoft.com/office/drawing/2014/main" id="{5822AD25-81F9-5155-545A-FC0CF113035F}"/>
              </a:ext>
            </a:extLst>
          </p:cNvPr>
          <p:cNvSpPr/>
          <p:nvPr/>
        </p:nvSpPr>
        <p:spPr>
          <a:xfrm>
            <a:off x="9251595" y="5563809"/>
            <a:ext cx="346890" cy="346890"/>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9" name="橢圓 8">
            <a:extLst>
              <a:ext uri="{FF2B5EF4-FFF2-40B4-BE49-F238E27FC236}">
                <a16:creationId xmlns:a16="http://schemas.microsoft.com/office/drawing/2014/main" id="{E2F16810-3231-ADFF-91AA-F2BCD62F0EE4}"/>
              </a:ext>
            </a:extLst>
          </p:cNvPr>
          <p:cNvSpPr/>
          <p:nvPr/>
        </p:nvSpPr>
        <p:spPr>
          <a:xfrm>
            <a:off x="8346457" y="5719165"/>
            <a:ext cx="346890" cy="346890"/>
          </a:xfrm>
          <a:prstGeom prst="ellipse">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0" name="橢圓 9">
            <a:extLst>
              <a:ext uri="{FF2B5EF4-FFF2-40B4-BE49-F238E27FC236}">
                <a16:creationId xmlns:a16="http://schemas.microsoft.com/office/drawing/2014/main" id="{42F933D4-383F-596A-88DA-21549894E435}"/>
              </a:ext>
            </a:extLst>
          </p:cNvPr>
          <p:cNvSpPr/>
          <p:nvPr/>
        </p:nvSpPr>
        <p:spPr>
          <a:xfrm>
            <a:off x="7743981" y="4424799"/>
            <a:ext cx="1931551" cy="1931551"/>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cxnSp>
        <p:nvCxnSpPr>
          <p:cNvPr id="12" name="直線單箭頭接點 11">
            <a:extLst>
              <a:ext uri="{FF2B5EF4-FFF2-40B4-BE49-F238E27FC236}">
                <a16:creationId xmlns:a16="http://schemas.microsoft.com/office/drawing/2014/main" id="{D9C5626A-FD74-3749-CD92-A8CBDA5D4038}"/>
              </a:ext>
            </a:extLst>
          </p:cNvPr>
          <p:cNvCxnSpPr>
            <a:cxnSpLocks/>
          </p:cNvCxnSpPr>
          <p:nvPr/>
        </p:nvCxnSpPr>
        <p:spPr>
          <a:xfrm flipH="1" flipV="1">
            <a:off x="9732631" y="5108706"/>
            <a:ext cx="746745" cy="216423"/>
          </a:xfrm>
          <a:prstGeom prst="straightConnector1">
            <a:avLst/>
          </a:prstGeom>
          <a:ln w="57150">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7" name="文字方塊 16">
            <a:extLst>
              <a:ext uri="{FF2B5EF4-FFF2-40B4-BE49-F238E27FC236}">
                <a16:creationId xmlns:a16="http://schemas.microsoft.com/office/drawing/2014/main" id="{03097E22-7FD9-29D5-838E-3E171CD1BE69}"/>
              </a:ext>
            </a:extLst>
          </p:cNvPr>
          <p:cNvSpPr txBox="1"/>
          <p:nvPr/>
        </p:nvSpPr>
        <p:spPr>
          <a:xfrm>
            <a:off x="10586841" y="5157591"/>
            <a:ext cx="1499128"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Core Distance</a:t>
            </a:r>
            <a:endParaRPr lang="zh-TW" altLang="en-US" dirty="0"/>
          </a:p>
        </p:txBody>
      </p:sp>
      <p:cxnSp>
        <p:nvCxnSpPr>
          <p:cNvPr id="19" name="直線單箭頭接點 18">
            <a:extLst>
              <a:ext uri="{FF2B5EF4-FFF2-40B4-BE49-F238E27FC236}">
                <a16:creationId xmlns:a16="http://schemas.microsoft.com/office/drawing/2014/main" id="{DDBFBB73-EB87-FB8D-700C-4BECD5E68431}"/>
              </a:ext>
            </a:extLst>
          </p:cNvPr>
          <p:cNvCxnSpPr>
            <a:cxnSpLocks/>
          </p:cNvCxnSpPr>
          <p:nvPr/>
        </p:nvCxnSpPr>
        <p:spPr>
          <a:xfrm>
            <a:off x="6943357" y="5325129"/>
            <a:ext cx="648021" cy="394036"/>
          </a:xfrm>
          <a:prstGeom prst="straightConnector1">
            <a:avLst/>
          </a:prstGeom>
          <a:ln w="57150">
            <a:solidFill>
              <a:schemeClr val="tx1">
                <a:lumMod val="75000"/>
                <a:lumOff val="2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0" name="文字方塊 19">
            <a:extLst>
              <a:ext uri="{FF2B5EF4-FFF2-40B4-BE49-F238E27FC236}">
                <a16:creationId xmlns:a16="http://schemas.microsoft.com/office/drawing/2014/main" id="{EE487D34-8126-1553-FD77-398CE34799FB}"/>
              </a:ext>
            </a:extLst>
          </p:cNvPr>
          <p:cNvSpPr txBox="1"/>
          <p:nvPr/>
        </p:nvSpPr>
        <p:spPr>
          <a:xfrm>
            <a:off x="4581366" y="5032251"/>
            <a:ext cx="2217274" cy="369332"/>
          </a:xfrm>
          <a:prstGeom prst="rect">
            <a:avLst/>
          </a:prstGeom>
          <a:noFill/>
        </p:spPr>
        <p:txBody>
          <a:bodyPr wrap="none" rtlCol="0">
            <a:spAutoFit/>
          </a:bodyPr>
          <a:lstStyle/>
          <a:p>
            <a:r>
              <a:rPr lang="pt-BR" altLang="zh-TW" dirty="0">
                <a:latin typeface="Times New Roman" panose="02020603050405020304" pitchFamily="18" charset="0"/>
                <a:cs typeface="Times New Roman" panose="02020603050405020304" pitchFamily="18" charset="0"/>
              </a:rPr>
              <a:t>Reachability Distance</a:t>
            </a:r>
            <a:endParaRPr lang="zh-TW" altLang="en-US" dirty="0"/>
          </a:p>
        </p:txBody>
      </p:sp>
      <p:cxnSp>
        <p:nvCxnSpPr>
          <p:cNvPr id="23" name="直線接點 22">
            <a:extLst>
              <a:ext uri="{FF2B5EF4-FFF2-40B4-BE49-F238E27FC236}">
                <a16:creationId xmlns:a16="http://schemas.microsoft.com/office/drawing/2014/main" id="{10F5BE15-E862-6FE0-A4FC-73CB754CF592}"/>
              </a:ext>
            </a:extLst>
          </p:cNvPr>
          <p:cNvCxnSpPr/>
          <p:nvPr/>
        </p:nvCxnSpPr>
        <p:spPr>
          <a:xfrm flipH="1">
            <a:off x="7099596" y="5390363"/>
            <a:ext cx="1610160" cy="657604"/>
          </a:xfrm>
          <a:prstGeom prst="line">
            <a:avLst/>
          </a:prstGeom>
          <a:ln w="28575">
            <a:solidFill>
              <a:srgbClr val="FF0000"/>
            </a:solidFill>
            <a:prstDash val="dash"/>
          </a:ln>
        </p:spPr>
        <p:style>
          <a:lnRef idx="2">
            <a:schemeClr val="dk1"/>
          </a:lnRef>
          <a:fillRef idx="0">
            <a:schemeClr val="dk1"/>
          </a:fillRef>
          <a:effectRef idx="1">
            <a:schemeClr val="dk1"/>
          </a:effectRef>
          <a:fontRef idx="minor">
            <a:schemeClr val="tx1"/>
          </a:fontRef>
        </p:style>
      </p:cxnSp>
      <p:pic>
        <p:nvPicPr>
          <p:cNvPr id="1026" name="Picture 2">
            <a:extLst>
              <a:ext uri="{FF2B5EF4-FFF2-40B4-BE49-F238E27FC236}">
                <a16:creationId xmlns:a16="http://schemas.microsoft.com/office/drawing/2014/main" id="{9016E4DF-4A73-501F-D406-6A6FE7141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195" y="1697551"/>
            <a:ext cx="6354923" cy="7245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05C6C0B-C6AE-3674-E4B2-A68827BD5B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472987"/>
            <a:ext cx="7639945" cy="768653"/>
          </a:xfrm>
          <a:prstGeom prst="rect">
            <a:avLst/>
          </a:prstGeom>
          <a:noFill/>
          <a:extLst>
            <a:ext uri="{909E8E84-426E-40DD-AFC4-6F175D3DCCD1}">
              <a14:hiddenFill xmlns:a14="http://schemas.microsoft.com/office/drawing/2010/main">
                <a:solidFill>
                  <a:srgbClr val="FFFFFF"/>
                </a:solidFill>
              </a14:hiddenFill>
            </a:ext>
          </a:extLst>
        </p:spPr>
      </p:pic>
      <p:sp>
        <p:nvSpPr>
          <p:cNvPr id="18" name="橢圓 17">
            <a:extLst>
              <a:ext uri="{FF2B5EF4-FFF2-40B4-BE49-F238E27FC236}">
                <a16:creationId xmlns:a16="http://schemas.microsoft.com/office/drawing/2014/main" id="{C70239D8-13DB-BB37-1C4A-A9DEEA46B92F}"/>
              </a:ext>
            </a:extLst>
          </p:cNvPr>
          <p:cNvSpPr/>
          <p:nvPr/>
        </p:nvSpPr>
        <p:spPr>
          <a:xfrm>
            <a:off x="6794177" y="3473450"/>
            <a:ext cx="3837802" cy="3837802"/>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val="2718964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B2F6B0-E44E-B092-90EE-BEFC3531EB96}"/>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FB59F8C4-78AD-B521-459F-DFF794F82E7C}"/>
              </a:ext>
            </a:extLst>
          </p:cNvPr>
          <p:cNvSpPr>
            <a:spLocks noGrp="1"/>
          </p:cNvSpPr>
          <p:nvPr>
            <p:ph type="sldNum" sz="quarter" idx="12"/>
          </p:nvPr>
        </p:nvSpPr>
        <p:spPr/>
        <p:txBody>
          <a:bodyPr/>
          <a:lstStyle/>
          <a:p>
            <a:fld id="{359077AD-BEFE-4454-9471-9074A214B54F}" type="slidenum">
              <a:rPr lang="zh-TW" altLang="en-US" smtClean="0"/>
              <a:t>6</a:t>
            </a:fld>
            <a:endParaRPr lang="zh-TW" altLang="en-US"/>
          </a:p>
        </p:txBody>
      </p:sp>
      <p:sp>
        <p:nvSpPr>
          <p:cNvPr id="63" name="橢圓 62">
            <a:extLst>
              <a:ext uri="{FF2B5EF4-FFF2-40B4-BE49-F238E27FC236}">
                <a16:creationId xmlns:a16="http://schemas.microsoft.com/office/drawing/2014/main" id="{E6E2211C-C3FF-75C9-6205-070957B74F06}"/>
              </a:ext>
            </a:extLst>
          </p:cNvPr>
          <p:cNvSpPr/>
          <p:nvPr/>
        </p:nvSpPr>
        <p:spPr>
          <a:xfrm>
            <a:off x="6789674" y="2553306"/>
            <a:ext cx="573578" cy="57357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64" name="橢圓 63">
            <a:extLst>
              <a:ext uri="{FF2B5EF4-FFF2-40B4-BE49-F238E27FC236}">
                <a16:creationId xmlns:a16="http://schemas.microsoft.com/office/drawing/2014/main" id="{DD12E004-CE65-44DC-70AB-A6F30B2D2747}"/>
              </a:ext>
            </a:extLst>
          </p:cNvPr>
          <p:cNvSpPr/>
          <p:nvPr/>
        </p:nvSpPr>
        <p:spPr>
          <a:xfrm>
            <a:off x="6191866" y="3075726"/>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65" name="橢圓 64">
            <a:extLst>
              <a:ext uri="{FF2B5EF4-FFF2-40B4-BE49-F238E27FC236}">
                <a16:creationId xmlns:a16="http://schemas.microsoft.com/office/drawing/2014/main" id="{6EF9627B-6184-9FAE-08CD-9DF01BB25321}"/>
              </a:ext>
            </a:extLst>
          </p:cNvPr>
          <p:cNvSpPr/>
          <p:nvPr/>
        </p:nvSpPr>
        <p:spPr>
          <a:xfrm>
            <a:off x="8103530" y="3144809"/>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B3F6127C-47B3-1DAE-7280-920D85B7A1A0}"/>
              </a:ext>
            </a:extLst>
          </p:cNvPr>
          <p:cNvSpPr/>
          <p:nvPr/>
        </p:nvSpPr>
        <p:spPr>
          <a:xfrm>
            <a:off x="8780491" y="23422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D3FC7290-98C0-3B6B-74D0-684C9DD5E1E6}"/>
              </a:ext>
            </a:extLst>
          </p:cNvPr>
          <p:cNvSpPr/>
          <p:nvPr/>
        </p:nvSpPr>
        <p:spPr>
          <a:xfrm>
            <a:off x="9855604" y="23422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69" name="橢圓 68">
            <a:extLst>
              <a:ext uri="{FF2B5EF4-FFF2-40B4-BE49-F238E27FC236}">
                <a16:creationId xmlns:a16="http://schemas.microsoft.com/office/drawing/2014/main" id="{2A51F7C5-CD1A-3BEE-03E5-01DBB588C01A}"/>
              </a:ext>
            </a:extLst>
          </p:cNvPr>
          <p:cNvSpPr/>
          <p:nvPr/>
        </p:nvSpPr>
        <p:spPr>
          <a:xfrm>
            <a:off x="7669357" y="2342264"/>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sp>
        <p:nvSpPr>
          <p:cNvPr id="70" name="橢圓 69">
            <a:extLst>
              <a:ext uri="{FF2B5EF4-FFF2-40B4-BE49-F238E27FC236}">
                <a16:creationId xmlns:a16="http://schemas.microsoft.com/office/drawing/2014/main" id="{0317DF9E-D03B-FA10-7ADB-0443F22FD557}"/>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5D6544B1-D99A-CD1C-B00A-F958AEF1A6A0}"/>
              </a:ext>
            </a:extLst>
          </p:cNvPr>
          <p:cNvSpPr/>
          <p:nvPr/>
        </p:nvSpPr>
        <p:spPr>
          <a:xfrm>
            <a:off x="9992764" y="437159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E1296E84-C3E0-4917-0396-73424E0E477C}"/>
              </a:ext>
            </a:extLst>
          </p:cNvPr>
          <p:cNvSpPr/>
          <p:nvPr/>
        </p:nvSpPr>
        <p:spPr>
          <a:xfrm>
            <a:off x="9434426" y="505703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EDE5CF3A-CE6A-7AF1-B04C-F7DE2075B549}"/>
              </a:ext>
            </a:extLst>
          </p:cNvPr>
          <p:cNvSpPr/>
          <p:nvPr/>
        </p:nvSpPr>
        <p:spPr>
          <a:xfrm>
            <a:off x="10429182" y="5169910"/>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FF0D27D1-54EB-A116-138A-9137FFD53B6D}"/>
              </a:ext>
            </a:extLst>
          </p:cNvPr>
          <p:cNvSpPr/>
          <p:nvPr/>
        </p:nvSpPr>
        <p:spPr>
          <a:xfrm>
            <a:off x="9419186" y="3569048"/>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525D2440-116D-6B10-B203-149945D9632F}"/>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86" name="橢圓 85">
            <a:extLst>
              <a:ext uri="{FF2B5EF4-FFF2-40B4-BE49-F238E27FC236}">
                <a16:creationId xmlns:a16="http://schemas.microsoft.com/office/drawing/2014/main" id="{26B13B16-B540-37A1-9B0C-AFE40B5D6F5C}"/>
              </a:ext>
            </a:extLst>
          </p:cNvPr>
          <p:cNvSpPr/>
          <p:nvPr/>
        </p:nvSpPr>
        <p:spPr>
          <a:xfrm>
            <a:off x="5880380" y="1643559"/>
            <a:ext cx="2392166" cy="2392166"/>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8" name="文字方塊 117">
            <a:extLst>
              <a:ext uri="{FF2B5EF4-FFF2-40B4-BE49-F238E27FC236}">
                <a16:creationId xmlns:a16="http://schemas.microsoft.com/office/drawing/2014/main" id="{70D023AB-B301-482E-43C7-1F012ACFCE59}"/>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19" name="橢圓 118">
            <a:extLst>
              <a:ext uri="{FF2B5EF4-FFF2-40B4-BE49-F238E27FC236}">
                <a16:creationId xmlns:a16="http://schemas.microsoft.com/office/drawing/2014/main" id="{DBD08DDF-642A-91FC-A6B4-EBECD57E8AFC}"/>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sp>
        <p:nvSpPr>
          <p:cNvPr id="120" name="橢圓 119">
            <a:extLst>
              <a:ext uri="{FF2B5EF4-FFF2-40B4-BE49-F238E27FC236}">
                <a16:creationId xmlns:a16="http://schemas.microsoft.com/office/drawing/2014/main" id="{CA03D20C-90A1-7121-C436-E1AB67C6EF4C}"/>
              </a:ext>
            </a:extLst>
          </p:cNvPr>
          <p:cNvSpPr/>
          <p:nvPr/>
        </p:nvSpPr>
        <p:spPr>
          <a:xfrm>
            <a:off x="1605828" y="2186436"/>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2" name="橢圓 121">
            <a:extLst>
              <a:ext uri="{FF2B5EF4-FFF2-40B4-BE49-F238E27FC236}">
                <a16:creationId xmlns:a16="http://schemas.microsoft.com/office/drawing/2014/main" id="{50D58C06-130F-C365-4F51-A4E7E6169A66}"/>
              </a:ext>
            </a:extLst>
          </p:cNvPr>
          <p:cNvSpPr/>
          <p:nvPr/>
        </p:nvSpPr>
        <p:spPr>
          <a:xfrm>
            <a:off x="5656166" y="1419345"/>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graphicFrame>
        <p:nvGraphicFramePr>
          <p:cNvPr id="123" name="表格 122">
            <a:extLst>
              <a:ext uri="{FF2B5EF4-FFF2-40B4-BE49-F238E27FC236}">
                <a16:creationId xmlns:a16="http://schemas.microsoft.com/office/drawing/2014/main" id="{65F36CCB-EB91-4580-47BC-FAFB9DF90F88}"/>
              </a:ext>
            </a:extLst>
          </p:cNvPr>
          <p:cNvGraphicFramePr>
            <a:graphicFrameLocks noGrp="1"/>
          </p:cNvGraphicFramePr>
          <p:nvPr>
            <p:extLst>
              <p:ext uri="{D42A27DB-BD31-4B8C-83A1-F6EECF244321}">
                <p14:modId xmlns:p14="http://schemas.microsoft.com/office/powerpoint/2010/main" val="1281353336"/>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endParaRPr lang="zh-TW" altLang="en-US"/>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endParaRPr lang="zh-TW" altLang="en-US"/>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Tree>
    <p:extLst>
      <p:ext uri="{BB962C8B-B14F-4D97-AF65-F5344CB8AC3E}">
        <p14:creationId xmlns:p14="http://schemas.microsoft.com/office/powerpoint/2010/main" val="378883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1B83B-86B3-13F6-2B21-DCC8CF56A99C}"/>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0756778C-842C-02F7-03EC-6627C30B66E7}"/>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CBF06EA9-44A5-A2C4-0983-875985739DBB}"/>
              </a:ext>
            </a:extLst>
          </p:cNvPr>
          <p:cNvSpPr>
            <a:spLocks noGrp="1"/>
          </p:cNvSpPr>
          <p:nvPr>
            <p:ph type="sldNum" sz="quarter" idx="12"/>
          </p:nvPr>
        </p:nvSpPr>
        <p:spPr/>
        <p:txBody>
          <a:bodyPr/>
          <a:lstStyle/>
          <a:p>
            <a:fld id="{359077AD-BEFE-4454-9471-9074A214B54F}" type="slidenum">
              <a:rPr lang="zh-TW" altLang="en-US" smtClean="0"/>
              <a:t>7</a:t>
            </a:fld>
            <a:endParaRPr lang="zh-TW" altLang="en-US"/>
          </a:p>
        </p:txBody>
      </p:sp>
      <p:sp>
        <p:nvSpPr>
          <p:cNvPr id="65" name="橢圓 64">
            <a:extLst>
              <a:ext uri="{FF2B5EF4-FFF2-40B4-BE49-F238E27FC236}">
                <a16:creationId xmlns:a16="http://schemas.microsoft.com/office/drawing/2014/main" id="{72BFBCA1-C29C-18F6-082C-1F4556491EA7}"/>
              </a:ext>
            </a:extLst>
          </p:cNvPr>
          <p:cNvSpPr/>
          <p:nvPr/>
        </p:nvSpPr>
        <p:spPr>
          <a:xfrm>
            <a:off x="8103530" y="314480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FA724216-AD64-8584-8925-3D0F6B94FD36}"/>
              </a:ext>
            </a:extLst>
          </p:cNvPr>
          <p:cNvSpPr/>
          <p:nvPr/>
        </p:nvSpPr>
        <p:spPr>
          <a:xfrm>
            <a:off x="8744663" y="23523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051D036F-ADCA-0F9A-8947-0F9BC7FEBA31}"/>
              </a:ext>
            </a:extLst>
          </p:cNvPr>
          <p:cNvSpPr/>
          <p:nvPr/>
        </p:nvSpPr>
        <p:spPr>
          <a:xfrm>
            <a:off x="9855604" y="23422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C4FF8EEB-4BB6-3394-0E47-D6ACE279CBAD}"/>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65F52FC0-6BD4-A81E-BC62-83193EF9D95B}"/>
              </a:ext>
            </a:extLst>
          </p:cNvPr>
          <p:cNvSpPr/>
          <p:nvPr/>
        </p:nvSpPr>
        <p:spPr>
          <a:xfrm>
            <a:off x="9944840" y="428990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B5786674-CE94-1BE3-0A7E-4B651C702DB1}"/>
              </a:ext>
            </a:extLst>
          </p:cNvPr>
          <p:cNvSpPr/>
          <p:nvPr/>
        </p:nvSpPr>
        <p:spPr>
          <a:xfrm>
            <a:off x="9499998" y="48637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8A9354FB-8EF2-EEA1-28B4-C37DC4DC7FBC}"/>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8582C0E9-6CFE-FA77-51D9-3D2ED743D5D2}"/>
              </a:ext>
            </a:extLst>
          </p:cNvPr>
          <p:cNvSpPr/>
          <p:nvPr/>
        </p:nvSpPr>
        <p:spPr>
          <a:xfrm>
            <a:off x="9447871" y="378114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2A1F2DC0-A7F7-0278-4E0D-CFFAC83B2483}"/>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EDD782FA-A151-7F3A-F5AA-E263D20DF549}"/>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20" name="橢圓 119">
            <a:extLst>
              <a:ext uri="{FF2B5EF4-FFF2-40B4-BE49-F238E27FC236}">
                <a16:creationId xmlns:a16="http://schemas.microsoft.com/office/drawing/2014/main" id="{DB1C308A-44A0-91ED-D1DE-A5D1C382F07D}"/>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5" name="橢圓 4">
            <a:extLst>
              <a:ext uri="{FF2B5EF4-FFF2-40B4-BE49-F238E27FC236}">
                <a16:creationId xmlns:a16="http://schemas.microsoft.com/office/drawing/2014/main" id="{0FCF0AC7-F1D6-50E5-17BE-F6B22FC98094}"/>
              </a:ext>
            </a:extLst>
          </p:cNvPr>
          <p:cNvSpPr/>
          <p:nvPr/>
        </p:nvSpPr>
        <p:spPr>
          <a:xfrm>
            <a:off x="6505857" y="1218865"/>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C1ABC050-1848-C9C2-3494-8145D98EE9A0}"/>
              </a:ext>
            </a:extLst>
          </p:cNvPr>
          <p:cNvSpPr/>
          <p:nvPr/>
        </p:nvSpPr>
        <p:spPr>
          <a:xfrm>
            <a:off x="6737314" y="1419344"/>
            <a:ext cx="2343676" cy="2471011"/>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7" name="橢圓 6">
            <a:extLst>
              <a:ext uri="{FF2B5EF4-FFF2-40B4-BE49-F238E27FC236}">
                <a16:creationId xmlns:a16="http://schemas.microsoft.com/office/drawing/2014/main" id="{FAEE681C-1436-125C-3811-D0626B90C1E1}"/>
              </a:ext>
            </a:extLst>
          </p:cNvPr>
          <p:cNvSpPr/>
          <p:nvPr/>
        </p:nvSpPr>
        <p:spPr>
          <a:xfrm>
            <a:off x="1572752"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8" name="橢圓 7">
            <a:extLst>
              <a:ext uri="{FF2B5EF4-FFF2-40B4-BE49-F238E27FC236}">
                <a16:creationId xmlns:a16="http://schemas.microsoft.com/office/drawing/2014/main" id="{98A7F0BF-4295-6C3A-A7BD-E861FDEFD747}"/>
              </a:ext>
            </a:extLst>
          </p:cNvPr>
          <p:cNvSpPr/>
          <p:nvPr/>
        </p:nvSpPr>
        <p:spPr>
          <a:xfrm>
            <a:off x="2304911"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graphicFrame>
        <p:nvGraphicFramePr>
          <p:cNvPr id="9" name="表格 8">
            <a:extLst>
              <a:ext uri="{FF2B5EF4-FFF2-40B4-BE49-F238E27FC236}">
                <a16:creationId xmlns:a16="http://schemas.microsoft.com/office/drawing/2014/main" id="{C368B29D-8448-0E67-DB33-A2AD0141F8B5}"/>
              </a:ext>
            </a:extLst>
          </p:cNvPr>
          <p:cNvGraphicFramePr>
            <a:graphicFrameLocks noGrp="1"/>
          </p:cNvGraphicFramePr>
          <p:nvPr>
            <p:extLst>
              <p:ext uri="{D42A27DB-BD31-4B8C-83A1-F6EECF244321}">
                <p14:modId xmlns:p14="http://schemas.microsoft.com/office/powerpoint/2010/main" val="274431863"/>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100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10" name="橢圓 9">
            <a:extLst>
              <a:ext uri="{FF2B5EF4-FFF2-40B4-BE49-F238E27FC236}">
                <a16:creationId xmlns:a16="http://schemas.microsoft.com/office/drawing/2014/main" id="{D30F8911-BEA0-2B08-75C3-D4295778DA0A}"/>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F661CA15-AD50-5023-08A0-208BE5291BDC}"/>
              </a:ext>
            </a:extLst>
          </p:cNvPr>
          <p:cNvSpPr/>
          <p:nvPr/>
        </p:nvSpPr>
        <p:spPr>
          <a:xfrm>
            <a:off x="6191866" y="3075726"/>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1F7E3610-F6AA-1CF0-4F8F-918B62A0DA59}"/>
              </a:ext>
            </a:extLst>
          </p:cNvPr>
          <p:cNvSpPr/>
          <p:nvPr/>
        </p:nvSpPr>
        <p:spPr>
          <a:xfrm>
            <a:off x="7669357" y="2342264"/>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sp>
        <p:nvSpPr>
          <p:cNvPr id="13" name="橢圓 12">
            <a:extLst>
              <a:ext uri="{FF2B5EF4-FFF2-40B4-BE49-F238E27FC236}">
                <a16:creationId xmlns:a16="http://schemas.microsoft.com/office/drawing/2014/main" id="{66DC25F1-EDAF-E969-CB2B-14B949BACAC5}"/>
              </a:ext>
            </a:extLst>
          </p:cNvPr>
          <p:cNvSpPr/>
          <p:nvPr/>
        </p:nvSpPr>
        <p:spPr>
          <a:xfrm>
            <a:off x="5880380" y="1643559"/>
            <a:ext cx="2392166" cy="2392166"/>
          </a:xfrm>
          <a:prstGeom prst="ellipse">
            <a:avLst/>
          </a:prstGeom>
          <a:noFill/>
          <a:ln>
            <a:solidFill>
              <a:schemeClr val="tx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橢圓 13">
            <a:extLst>
              <a:ext uri="{FF2B5EF4-FFF2-40B4-BE49-F238E27FC236}">
                <a16:creationId xmlns:a16="http://schemas.microsoft.com/office/drawing/2014/main" id="{30BDCC1D-F039-1683-1958-B01D7FEDEC1E}"/>
              </a:ext>
            </a:extLst>
          </p:cNvPr>
          <p:cNvSpPr/>
          <p:nvPr/>
        </p:nvSpPr>
        <p:spPr>
          <a:xfrm>
            <a:off x="5656166" y="1419345"/>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Tree>
    <p:extLst>
      <p:ext uri="{BB962C8B-B14F-4D97-AF65-F5344CB8AC3E}">
        <p14:creationId xmlns:p14="http://schemas.microsoft.com/office/powerpoint/2010/main" val="883749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098EB-58A4-BEFC-4C8F-F96B0B11A3A2}"/>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C6E4D3BE-45B1-988B-E058-0AE8D0831B2A}"/>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F45B86B4-393F-FA57-1686-D24624A03B75}"/>
              </a:ext>
            </a:extLst>
          </p:cNvPr>
          <p:cNvSpPr>
            <a:spLocks noGrp="1"/>
          </p:cNvSpPr>
          <p:nvPr>
            <p:ph type="sldNum" sz="quarter" idx="12"/>
          </p:nvPr>
        </p:nvSpPr>
        <p:spPr/>
        <p:txBody>
          <a:bodyPr/>
          <a:lstStyle/>
          <a:p>
            <a:fld id="{359077AD-BEFE-4454-9471-9074A214B54F}" type="slidenum">
              <a:rPr lang="zh-TW" altLang="en-US" smtClean="0"/>
              <a:t>8</a:t>
            </a:fld>
            <a:endParaRPr lang="zh-TW" altLang="en-US"/>
          </a:p>
        </p:txBody>
      </p:sp>
      <p:sp>
        <p:nvSpPr>
          <p:cNvPr id="65" name="橢圓 64">
            <a:extLst>
              <a:ext uri="{FF2B5EF4-FFF2-40B4-BE49-F238E27FC236}">
                <a16:creationId xmlns:a16="http://schemas.microsoft.com/office/drawing/2014/main" id="{41691EA6-06DB-C36C-DF62-3816E7CD9EF8}"/>
              </a:ext>
            </a:extLst>
          </p:cNvPr>
          <p:cNvSpPr/>
          <p:nvPr/>
        </p:nvSpPr>
        <p:spPr>
          <a:xfrm>
            <a:off x="8103530" y="314480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5428DDE1-4BAC-E93B-EAAF-B491CF0968C4}"/>
              </a:ext>
            </a:extLst>
          </p:cNvPr>
          <p:cNvSpPr/>
          <p:nvPr/>
        </p:nvSpPr>
        <p:spPr>
          <a:xfrm>
            <a:off x="8744663" y="23523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96335483-05A8-A76E-E858-B89068125675}"/>
              </a:ext>
            </a:extLst>
          </p:cNvPr>
          <p:cNvSpPr/>
          <p:nvPr/>
        </p:nvSpPr>
        <p:spPr>
          <a:xfrm>
            <a:off x="9855604" y="23422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B9953BA5-72BD-4FDE-2C7A-BFBE9B7CA885}"/>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438A05D6-6E6B-1B83-20A0-AA62231E260F}"/>
              </a:ext>
            </a:extLst>
          </p:cNvPr>
          <p:cNvSpPr/>
          <p:nvPr/>
        </p:nvSpPr>
        <p:spPr>
          <a:xfrm>
            <a:off x="9944840" y="428990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A2F421FA-66D2-22F4-AFE7-5608AFF04F55}"/>
              </a:ext>
            </a:extLst>
          </p:cNvPr>
          <p:cNvSpPr/>
          <p:nvPr/>
        </p:nvSpPr>
        <p:spPr>
          <a:xfrm>
            <a:off x="9499998" y="48637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042DFB1C-CD49-BC22-415E-511D18AABCAF}"/>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F671DC1D-08E6-AF5D-77D2-038C0DC21E68}"/>
              </a:ext>
            </a:extLst>
          </p:cNvPr>
          <p:cNvSpPr/>
          <p:nvPr/>
        </p:nvSpPr>
        <p:spPr>
          <a:xfrm>
            <a:off x="9447871" y="378114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5AE02F98-B2E2-5E1F-DD28-A630796D49F5}"/>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F3C425A2-6D8A-6121-4A2B-BC6B910A3263}"/>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20" name="橢圓 119">
            <a:extLst>
              <a:ext uri="{FF2B5EF4-FFF2-40B4-BE49-F238E27FC236}">
                <a16:creationId xmlns:a16="http://schemas.microsoft.com/office/drawing/2014/main" id="{DCAA9F50-05C5-ED13-B3BB-A5113C005521}"/>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5" name="橢圓 4">
            <a:extLst>
              <a:ext uri="{FF2B5EF4-FFF2-40B4-BE49-F238E27FC236}">
                <a16:creationId xmlns:a16="http://schemas.microsoft.com/office/drawing/2014/main" id="{79802769-AB7A-0D7A-6007-DBED0900AC64}"/>
              </a:ext>
            </a:extLst>
          </p:cNvPr>
          <p:cNvSpPr/>
          <p:nvPr/>
        </p:nvSpPr>
        <p:spPr>
          <a:xfrm>
            <a:off x="6505857" y="1218865"/>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0A10DDFC-0ADA-3CE8-D8C8-6615C59D91D4}"/>
              </a:ext>
            </a:extLst>
          </p:cNvPr>
          <p:cNvSpPr/>
          <p:nvPr/>
        </p:nvSpPr>
        <p:spPr>
          <a:xfrm>
            <a:off x="6737314" y="1419344"/>
            <a:ext cx="2343676" cy="2471011"/>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7" name="橢圓 6">
            <a:extLst>
              <a:ext uri="{FF2B5EF4-FFF2-40B4-BE49-F238E27FC236}">
                <a16:creationId xmlns:a16="http://schemas.microsoft.com/office/drawing/2014/main" id="{52586AD6-A0CA-9026-8330-346EE9E6C3CE}"/>
              </a:ext>
            </a:extLst>
          </p:cNvPr>
          <p:cNvSpPr/>
          <p:nvPr/>
        </p:nvSpPr>
        <p:spPr>
          <a:xfrm>
            <a:off x="1572752" y="2168659"/>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10" name="橢圓 9">
            <a:extLst>
              <a:ext uri="{FF2B5EF4-FFF2-40B4-BE49-F238E27FC236}">
                <a16:creationId xmlns:a16="http://schemas.microsoft.com/office/drawing/2014/main" id="{8E6B2C1C-80D4-A17E-0816-C654953B9F38}"/>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D5844082-17FD-1C3D-BEC4-9F59FED5880C}"/>
              </a:ext>
            </a:extLst>
          </p:cNvPr>
          <p:cNvSpPr/>
          <p:nvPr/>
        </p:nvSpPr>
        <p:spPr>
          <a:xfrm>
            <a:off x="6191866" y="3075726"/>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3BBFBAB6-4544-D0EC-0391-326E0C6078D5}"/>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sp>
        <p:nvSpPr>
          <p:cNvPr id="3" name="橢圓 2">
            <a:extLst>
              <a:ext uri="{FF2B5EF4-FFF2-40B4-BE49-F238E27FC236}">
                <a16:creationId xmlns:a16="http://schemas.microsoft.com/office/drawing/2014/main" id="{F0367CFB-5009-D033-F455-C44DFEF4AADF}"/>
              </a:ext>
            </a:extLst>
          </p:cNvPr>
          <p:cNvSpPr/>
          <p:nvPr/>
        </p:nvSpPr>
        <p:spPr>
          <a:xfrm>
            <a:off x="5105941" y="1942218"/>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graphicFrame>
        <p:nvGraphicFramePr>
          <p:cNvPr id="16" name="表格 15">
            <a:extLst>
              <a:ext uri="{FF2B5EF4-FFF2-40B4-BE49-F238E27FC236}">
                <a16:creationId xmlns:a16="http://schemas.microsoft.com/office/drawing/2014/main" id="{F474DBBB-6478-E354-AFB1-8C9055150F07}"/>
              </a:ext>
            </a:extLst>
          </p:cNvPr>
          <p:cNvGraphicFramePr>
            <a:graphicFrameLocks noGrp="1"/>
          </p:cNvGraphicFramePr>
          <p:nvPr>
            <p:extLst>
              <p:ext uri="{D42A27DB-BD31-4B8C-83A1-F6EECF244321}">
                <p14:modId xmlns:p14="http://schemas.microsoft.com/office/powerpoint/2010/main" val="1066899311"/>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t>100</a:t>
                      </a:r>
                      <a:endParaRPr lang="zh-TW" altLang="en-US" dirty="0"/>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Tree>
    <p:extLst>
      <p:ext uri="{BB962C8B-B14F-4D97-AF65-F5344CB8AC3E}">
        <p14:creationId xmlns:p14="http://schemas.microsoft.com/office/powerpoint/2010/main" val="72951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52AF2-1C76-B329-BBDE-AD55D9BAC89D}"/>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CCF521E0-5864-208C-84C4-FF72CDC70C48}"/>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OPTICS</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3CA5FC11-41D3-0824-4615-06776A87DDC4}"/>
              </a:ext>
            </a:extLst>
          </p:cNvPr>
          <p:cNvSpPr>
            <a:spLocks noGrp="1"/>
          </p:cNvSpPr>
          <p:nvPr>
            <p:ph type="sldNum" sz="quarter" idx="12"/>
          </p:nvPr>
        </p:nvSpPr>
        <p:spPr/>
        <p:txBody>
          <a:bodyPr/>
          <a:lstStyle/>
          <a:p>
            <a:fld id="{359077AD-BEFE-4454-9471-9074A214B54F}" type="slidenum">
              <a:rPr lang="zh-TW" altLang="en-US" smtClean="0"/>
              <a:t>9</a:t>
            </a:fld>
            <a:endParaRPr lang="zh-TW" altLang="en-US"/>
          </a:p>
        </p:txBody>
      </p:sp>
      <p:sp>
        <p:nvSpPr>
          <p:cNvPr id="65" name="橢圓 64">
            <a:extLst>
              <a:ext uri="{FF2B5EF4-FFF2-40B4-BE49-F238E27FC236}">
                <a16:creationId xmlns:a16="http://schemas.microsoft.com/office/drawing/2014/main" id="{D2C2E50C-768E-B6C0-BAFB-4DC924EE81D1}"/>
              </a:ext>
            </a:extLst>
          </p:cNvPr>
          <p:cNvSpPr/>
          <p:nvPr/>
        </p:nvSpPr>
        <p:spPr>
          <a:xfrm>
            <a:off x="8103530" y="3144809"/>
            <a:ext cx="573578" cy="573578"/>
          </a:xfrm>
          <a:prstGeom prst="ellipse">
            <a:avLst/>
          </a:prstGeom>
          <a:solidFill>
            <a:schemeClr val="accent1"/>
          </a:solidFill>
          <a:ln>
            <a:solidFill>
              <a:schemeClr val="tx1">
                <a:lumMod val="85000"/>
                <a:lumOff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D</a:t>
            </a:r>
            <a:endParaRPr lang="zh-TW" altLang="en-US" dirty="0"/>
          </a:p>
        </p:txBody>
      </p:sp>
      <p:sp>
        <p:nvSpPr>
          <p:cNvPr id="66" name="橢圓 65">
            <a:extLst>
              <a:ext uri="{FF2B5EF4-FFF2-40B4-BE49-F238E27FC236}">
                <a16:creationId xmlns:a16="http://schemas.microsoft.com/office/drawing/2014/main" id="{61861CD3-56F6-ED0E-A7E3-C24B4F4AA167}"/>
              </a:ext>
            </a:extLst>
          </p:cNvPr>
          <p:cNvSpPr/>
          <p:nvPr/>
        </p:nvSpPr>
        <p:spPr>
          <a:xfrm>
            <a:off x="8744663" y="23523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68" name="橢圓 67">
            <a:extLst>
              <a:ext uri="{FF2B5EF4-FFF2-40B4-BE49-F238E27FC236}">
                <a16:creationId xmlns:a16="http://schemas.microsoft.com/office/drawing/2014/main" id="{5817883F-85AE-AD7C-880F-A1FAE2D758F1}"/>
              </a:ext>
            </a:extLst>
          </p:cNvPr>
          <p:cNvSpPr/>
          <p:nvPr/>
        </p:nvSpPr>
        <p:spPr>
          <a:xfrm>
            <a:off x="9855604" y="23422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F</a:t>
            </a:r>
            <a:endParaRPr lang="zh-TW" altLang="en-US" dirty="0"/>
          </a:p>
        </p:txBody>
      </p:sp>
      <p:sp>
        <p:nvSpPr>
          <p:cNvPr id="70" name="橢圓 69">
            <a:extLst>
              <a:ext uri="{FF2B5EF4-FFF2-40B4-BE49-F238E27FC236}">
                <a16:creationId xmlns:a16="http://schemas.microsoft.com/office/drawing/2014/main" id="{CA5D4F8E-2AEE-5F47-8727-F06B88571C0B}"/>
              </a:ext>
            </a:extLst>
          </p:cNvPr>
          <p:cNvSpPr/>
          <p:nvPr/>
        </p:nvSpPr>
        <p:spPr>
          <a:xfrm>
            <a:off x="8950902" y="431821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H</a:t>
            </a:r>
            <a:endParaRPr lang="zh-TW" altLang="en-US" dirty="0"/>
          </a:p>
        </p:txBody>
      </p:sp>
      <p:sp>
        <p:nvSpPr>
          <p:cNvPr id="71" name="橢圓 70">
            <a:extLst>
              <a:ext uri="{FF2B5EF4-FFF2-40B4-BE49-F238E27FC236}">
                <a16:creationId xmlns:a16="http://schemas.microsoft.com/office/drawing/2014/main" id="{D4D1559A-D28F-B251-F4D8-E392EC87FF64}"/>
              </a:ext>
            </a:extLst>
          </p:cNvPr>
          <p:cNvSpPr/>
          <p:nvPr/>
        </p:nvSpPr>
        <p:spPr>
          <a:xfrm>
            <a:off x="9944840" y="4289901"/>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I</a:t>
            </a:r>
            <a:endParaRPr lang="zh-TW" altLang="en-US" dirty="0"/>
          </a:p>
        </p:txBody>
      </p:sp>
      <p:sp>
        <p:nvSpPr>
          <p:cNvPr id="72" name="橢圓 71">
            <a:extLst>
              <a:ext uri="{FF2B5EF4-FFF2-40B4-BE49-F238E27FC236}">
                <a16:creationId xmlns:a16="http://schemas.microsoft.com/office/drawing/2014/main" id="{B01BD05D-1328-ADEF-EAB0-63578780CCED}"/>
              </a:ext>
            </a:extLst>
          </p:cNvPr>
          <p:cNvSpPr/>
          <p:nvPr/>
        </p:nvSpPr>
        <p:spPr>
          <a:xfrm>
            <a:off x="9499998" y="4863764"/>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J</a:t>
            </a:r>
            <a:endParaRPr lang="zh-TW" altLang="en-US" dirty="0"/>
          </a:p>
        </p:txBody>
      </p:sp>
      <p:sp>
        <p:nvSpPr>
          <p:cNvPr id="73" name="橢圓 72">
            <a:extLst>
              <a:ext uri="{FF2B5EF4-FFF2-40B4-BE49-F238E27FC236}">
                <a16:creationId xmlns:a16="http://schemas.microsoft.com/office/drawing/2014/main" id="{048A683E-E172-7D6E-A09C-BCB1765A7FA4}"/>
              </a:ext>
            </a:extLst>
          </p:cNvPr>
          <p:cNvSpPr/>
          <p:nvPr/>
        </p:nvSpPr>
        <p:spPr>
          <a:xfrm>
            <a:off x="10335883" y="5150553"/>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K</a:t>
            </a:r>
            <a:endParaRPr lang="zh-TW" altLang="en-US" dirty="0"/>
          </a:p>
        </p:txBody>
      </p:sp>
      <p:sp>
        <p:nvSpPr>
          <p:cNvPr id="74" name="橢圓 73">
            <a:extLst>
              <a:ext uri="{FF2B5EF4-FFF2-40B4-BE49-F238E27FC236}">
                <a16:creationId xmlns:a16="http://schemas.microsoft.com/office/drawing/2014/main" id="{DE347F1A-1013-6B16-2324-1B2B49E7565A}"/>
              </a:ext>
            </a:extLst>
          </p:cNvPr>
          <p:cNvSpPr/>
          <p:nvPr/>
        </p:nvSpPr>
        <p:spPr>
          <a:xfrm>
            <a:off x="9447871" y="378114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G</a:t>
            </a:r>
            <a:endParaRPr lang="zh-TW" altLang="en-US" dirty="0"/>
          </a:p>
        </p:txBody>
      </p:sp>
      <p:sp>
        <p:nvSpPr>
          <p:cNvPr id="84" name="橢圓 83">
            <a:extLst>
              <a:ext uri="{FF2B5EF4-FFF2-40B4-BE49-F238E27FC236}">
                <a16:creationId xmlns:a16="http://schemas.microsoft.com/office/drawing/2014/main" id="{7C5FFB10-F44A-1CD8-A8EF-915BC9DA579B}"/>
              </a:ext>
            </a:extLst>
          </p:cNvPr>
          <p:cNvSpPr/>
          <p:nvPr/>
        </p:nvSpPr>
        <p:spPr>
          <a:xfrm>
            <a:off x="6691226" y="5644977"/>
            <a:ext cx="573578" cy="573578"/>
          </a:xfrm>
          <a:prstGeom prst="ellipse">
            <a:avLst/>
          </a:prstGeom>
          <a:solidFill>
            <a:schemeClr val="bg2">
              <a:lumMod val="75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L</a:t>
            </a:r>
            <a:endParaRPr lang="zh-TW" altLang="en-US" dirty="0"/>
          </a:p>
        </p:txBody>
      </p:sp>
      <p:sp>
        <p:nvSpPr>
          <p:cNvPr id="118" name="文字方塊 117">
            <a:extLst>
              <a:ext uri="{FF2B5EF4-FFF2-40B4-BE49-F238E27FC236}">
                <a16:creationId xmlns:a16="http://schemas.microsoft.com/office/drawing/2014/main" id="{4D7E393F-AE14-EDA8-9C64-FB4B87BD7167}"/>
              </a:ext>
            </a:extLst>
          </p:cNvPr>
          <p:cNvSpPr txBox="1"/>
          <p:nvPr/>
        </p:nvSpPr>
        <p:spPr>
          <a:xfrm>
            <a:off x="838200" y="1517555"/>
            <a:ext cx="2793076" cy="523220"/>
          </a:xfrm>
          <a:prstGeom prst="rect">
            <a:avLst/>
          </a:prstGeom>
          <a:noFill/>
        </p:spPr>
        <p:txBody>
          <a:bodyPr wrap="square" rtlCol="0">
            <a:spAutoFit/>
          </a:bodyPr>
          <a:lstStyle/>
          <a:p>
            <a:r>
              <a:rPr lang="en-US" altLang="zh-TW" sz="2800" dirty="0" err="1">
                <a:latin typeface="Times New Roman" panose="02020603050405020304" pitchFamily="18" charset="0"/>
                <a:cs typeface="Times New Roman" panose="02020603050405020304" pitchFamily="18" charset="0"/>
              </a:rPr>
              <a:t>Priority_Queue</a:t>
            </a:r>
            <a:endParaRPr lang="en-US" altLang="zh-TW" sz="2800" dirty="0">
              <a:latin typeface="Times New Roman" panose="02020603050405020304" pitchFamily="18" charset="0"/>
              <a:cs typeface="Times New Roman" panose="02020603050405020304" pitchFamily="18" charset="0"/>
            </a:endParaRPr>
          </a:p>
        </p:txBody>
      </p:sp>
      <p:sp>
        <p:nvSpPr>
          <p:cNvPr id="120" name="橢圓 119">
            <a:extLst>
              <a:ext uri="{FF2B5EF4-FFF2-40B4-BE49-F238E27FC236}">
                <a16:creationId xmlns:a16="http://schemas.microsoft.com/office/drawing/2014/main" id="{C8308A9B-252D-A99C-7144-A589C2C24754}"/>
              </a:ext>
            </a:extLst>
          </p:cNvPr>
          <p:cNvSpPr/>
          <p:nvPr/>
        </p:nvSpPr>
        <p:spPr>
          <a:xfrm>
            <a:off x="838200" y="2170773"/>
            <a:ext cx="573578" cy="573578"/>
          </a:xfrm>
          <a:prstGeom prst="ellipse">
            <a:avLst/>
          </a:prstGeom>
          <a:solidFill>
            <a:srgbClr val="00B050"/>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E</a:t>
            </a:r>
            <a:endParaRPr lang="zh-TW" altLang="en-US" dirty="0"/>
          </a:p>
        </p:txBody>
      </p:sp>
      <p:sp>
        <p:nvSpPr>
          <p:cNvPr id="10" name="橢圓 9">
            <a:extLst>
              <a:ext uri="{FF2B5EF4-FFF2-40B4-BE49-F238E27FC236}">
                <a16:creationId xmlns:a16="http://schemas.microsoft.com/office/drawing/2014/main" id="{D9675148-36B1-2F2A-FE21-1A2C85A212B3}"/>
              </a:ext>
            </a:extLst>
          </p:cNvPr>
          <p:cNvSpPr/>
          <p:nvPr/>
        </p:nvSpPr>
        <p:spPr>
          <a:xfrm>
            <a:off x="6789674" y="255330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A</a:t>
            </a:r>
            <a:endParaRPr lang="zh-TW" altLang="en-US" dirty="0"/>
          </a:p>
        </p:txBody>
      </p:sp>
      <p:sp>
        <p:nvSpPr>
          <p:cNvPr id="11" name="橢圓 10">
            <a:extLst>
              <a:ext uri="{FF2B5EF4-FFF2-40B4-BE49-F238E27FC236}">
                <a16:creationId xmlns:a16="http://schemas.microsoft.com/office/drawing/2014/main" id="{FC051DBC-BE3C-0450-60B1-14847A2B3BBF}"/>
              </a:ext>
            </a:extLst>
          </p:cNvPr>
          <p:cNvSpPr/>
          <p:nvPr/>
        </p:nvSpPr>
        <p:spPr>
          <a:xfrm>
            <a:off x="6191866" y="3075726"/>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C</a:t>
            </a:r>
            <a:endParaRPr lang="zh-TW" altLang="en-US" dirty="0"/>
          </a:p>
        </p:txBody>
      </p:sp>
      <p:sp>
        <p:nvSpPr>
          <p:cNvPr id="12" name="橢圓 11">
            <a:extLst>
              <a:ext uri="{FF2B5EF4-FFF2-40B4-BE49-F238E27FC236}">
                <a16:creationId xmlns:a16="http://schemas.microsoft.com/office/drawing/2014/main" id="{8FD7F514-CCE7-ED46-ED89-5A8634D68CF8}"/>
              </a:ext>
            </a:extLst>
          </p:cNvPr>
          <p:cNvSpPr/>
          <p:nvPr/>
        </p:nvSpPr>
        <p:spPr>
          <a:xfrm>
            <a:off x="7669357" y="2342264"/>
            <a:ext cx="573578" cy="573578"/>
          </a:xfrm>
          <a:prstGeom prst="ellipse">
            <a:avLst/>
          </a:prstGeom>
          <a:solidFill>
            <a:schemeClr val="bg1">
              <a:lumMod val="65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TW" dirty="0"/>
              <a:t>B</a:t>
            </a:r>
            <a:endParaRPr lang="zh-TW" altLang="en-US" dirty="0"/>
          </a:p>
        </p:txBody>
      </p:sp>
      <p:sp>
        <p:nvSpPr>
          <p:cNvPr id="3" name="橢圓 2">
            <a:extLst>
              <a:ext uri="{FF2B5EF4-FFF2-40B4-BE49-F238E27FC236}">
                <a16:creationId xmlns:a16="http://schemas.microsoft.com/office/drawing/2014/main" id="{2C1AA0EC-A7EC-5057-F809-F858ABCBACCF}"/>
              </a:ext>
            </a:extLst>
          </p:cNvPr>
          <p:cNvSpPr/>
          <p:nvPr/>
        </p:nvSpPr>
        <p:spPr>
          <a:xfrm>
            <a:off x="5105941" y="1942218"/>
            <a:ext cx="2840594" cy="2840594"/>
          </a:xfrm>
          <a:prstGeom prst="ellipse">
            <a:avLst/>
          </a:prstGeom>
          <a:noFill/>
          <a:ln>
            <a:solidFill>
              <a:srgbClr val="00B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graphicFrame>
        <p:nvGraphicFramePr>
          <p:cNvPr id="16" name="表格 15">
            <a:extLst>
              <a:ext uri="{FF2B5EF4-FFF2-40B4-BE49-F238E27FC236}">
                <a16:creationId xmlns:a16="http://schemas.microsoft.com/office/drawing/2014/main" id="{95C3D014-334E-F6F2-C304-CC1F27E4A06B}"/>
              </a:ext>
            </a:extLst>
          </p:cNvPr>
          <p:cNvGraphicFramePr>
            <a:graphicFrameLocks noGrp="1"/>
          </p:cNvGraphicFramePr>
          <p:nvPr>
            <p:extLst>
              <p:ext uri="{D42A27DB-BD31-4B8C-83A1-F6EECF244321}">
                <p14:modId xmlns:p14="http://schemas.microsoft.com/office/powerpoint/2010/main" val="3063988955"/>
              </p:ext>
            </p:extLst>
          </p:nvPr>
        </p:nvGraphicFramePr>
        <p:xfrm>
          <a:off x="835427" y="3906982"/>
          <a:ext cx="4662140" cy="2631930"/>
        </p:xfrm>
        <a:graphic>
          <a:graphicData uri="http://schemas.openxmlformats.org/drawingml/2006/table">
            <a:tbl>
              <a:tblPr firstRow="1" bandRow="1">
                <a:tableStyleId>{5C22544A-7EE6-4342-B048-85BDC9FD1C3A}</a:tableStyleId>
              </a:tblPr>
              <a:tblGrid>
                <a:gridCol w="1165535">
                  <a:extLst>
                    <a:ext uri="{9D8B030D-6E8A-4147-A177-3AD203B41FA5}">
                      <a16:colId xmlns:a16="http://schemas.microsoft.com/office/drawing/2014/main" val="1079728435"/>
                    </a:ext>
                  </a:extLst>
                </a:gridCol>
                <a:gridCol w="1165535">
                  <a:extLst>
                    <a:ext uri="{9D8B030D-6E8A-4147-A177-3AD203B41FA5}">
                      <a16:colId xmlns:a16="http://schemas.microsoft.com/office/drawing/2014/main" val="2613551479"/>
                    </a:ext>
                  </a:extLst>
                </a:gridCol>
                <a:gridCol w="1165535">
                  <a:extLst>
                    <a:ext uri="{9D8B030D-6E8A-4147-A177-3AD203B41FA5}">
                      <a16:colId xmlns:a16="http://schemas.microsoft.com/office/drawing/2014/main" val="3881632600"/>
                    </a:ext>
                  </a:extLst>
                </a:gridCol>
                <a:gridCol w="1165535">
                  <a:extLst>
                    <a:ext uri="{9D8B030D-6E8A-4147-A177-3AD203B41FA5}">
                      <a16:colId xmlns:a16="http://schemas.microsoft.com/office/drawing/2014/main" val="3748834693"/>
                    </a:ext>
                  </a:extLst>
                </a:gridCol>
              </a:tblGrid>
              <a:tr h="375990">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tc>
                  <a:txBody>
                    <a:bodyPr/>
                    <a:lstStyle/>
                    <a:p>
                      <a:r>
                        <a:rPr lang="en-US" altLang="zh-TW" dirty="0"/>
                        <a:t>Point</a:t>
                      </a:r>
                      <a:endParaRPr lang="zh-TW" altLang="en-US" dirty="0"/>
                    </a:p>
                  </a:txBody>
                  <a:tcPr/>
                </a:tc>
                <a:tc>
                  <a:txBody>
                    <a:bodyPr/>
                    <a:lstStyle/>
                    <a:p>
                      <a:r>
                        <a:rPr lang="en-US" altLang="zh-TW" dirty="0"/>
                        <a:t>Distance</a:t>
                      </a:r>
                      <a:endParaRPr lang="zh-TW" altLang="en-US" dirty="0"/>
                    </a:p>
                  </a:txBody>
                  <a:tcPr/>
                </a:tc>
                <a:extLst>
                  <a:ext uri="{0D108BD9-81ED-4DB2-BD59-A6C34878D82A}">
                    <a16:rowId xmlns:a16="http://schemas.microsoft.com/office/drawing/2014/main" val="407170163"/>
                  </a:ext>
                </a:extLst>
              </a:tr>
              <a:tr h="375990">
                <a:tc>
                  <a:txBody>
                    <a:bodyPr/>
                    <a:lstStyle/>
                    <a:p>
                      <a:r>
                        <a:rPr lang="en-US" altLang="zh-TW" dirty="0"/>
                        <a:t>A</a:t>
                      </a:r>
                      <a:endParaRPr lang="zh-TW" altLang="en-US" dirty="0"/>
                    </a:p>
                  </a:txBody>
                  <a:tcPr/>
                </a:tc>
                <a:tc>
                  <a:txBody>
                    <a:bodyPr/>
                    <a:lstStyle/>
                    <a:p>
                      <a:r>
                        <a:rPr lang="zh-TW" altLang="en-US" dirty="0"/>
                        <a:t>∞</a:t>
                      </a:r>
                    </a:p>
                  </a:txBody>
                  <a:tcPr/>
                </a:tc>
                <a:tc>
                  <a:txBody>
                    <a:bodyPr/>
                    <a:lstStyle/>
                    <a:p>
                      <a:r>
                        <a:rPr lang="en-US" altLang="zh-TW" dirty="0"/>
                        <a:t>G</a:t>
                      </a:r>
                      <a:endParaRPr lang="zh-TW" altLang="en-US" dirty="0"/>
                    </a:p>
                  </a:txBody>
                  <a:tcPr/>
                </a:tc>
                <a:tc>
                  <a:txBody>
                    <a:bodyPr/>
                    <a:lstStyle/>
                    <a:p>
                      <a:endParaRPr lang="zh-TW" altLang="en-US" dirty="0"/>
                    </a:p>
                  </a:txBody>
                  <a:tcPr/>
                </a:tc>
                <a:extLst>
                  <a:ext uri="{0D108BD9-81ED-4DB2-BD59-A6C34878D82A}">
                    <a16:rowId xmlns:a16="http://schemas.microsoft.com/office/drawing/2014/main" val="687788000"/>
                  </a:ext>
                </a:extLst>
              </a:tr>
              <a:tr h="375990">
                <a:tc>
                  <a:txBody>
                    <a:bodyPr/>
                    <a:lstStyle/>
                    <a:p>
                      <a:r>
                        <a:rPr lang="en-US" altLang="zh-TW" dirty="0"/>
                        <a:t>B</a:t>
                      </a:r>
                      <a:endParaRPr lang="zh-TW" altLang="en-US" dirty="0"/>
                    </a:p>
                  </a:txBody>
                  <a:tcPr/>
                </a:tc>
                <a:tc>
                  <a:txBody>
                    <a:bodyPr/>
                    <a:lstStyle/>
                    <a:p>
                      <a:r>
                        <a:rPr lang="en-US" altLang="zh-TW" dirty="0"/>
                        <a:t>80</a:t>
                      </a:r>
                      <a:endParaRPr lang="zh-TW" altLang="en-US" dirty="0"/>
                    </a:p>
                  </a:txBody>
                  <a:tcPr/>
                </a:tc>
                <a:tc>
                  <a:txBody>
                    <a:bodyPr/>
                    <a:lstStyle/>
                    <a:p>
                      <a:r>
                        <a:rPr lang="en-US" altLang="zh-TW" dirty="0"/>
                        <a:t>H</a:t>
                      </a:r>
                      <a:endParaRPr lang="zh-TW" altLang="en-US" dirty="0"/>
                    </a:p>
                  </a:txBody>
                  <a:tcPr/>
                </a:tc>
                <a:tc>
                  <a:txBody>
                    <a:bodyPr/>
                    <a:lstStyle/>
                    <a:p>
                      <a:endParaRPr lang="zh-TW" altLang="en-US"/>
                    </a:p>
                  </a:txBody>
                  <a:tcPr/>
                </a:tc>
                <a:extLst>
                  <a:ext uri="{0D108BD9-81ED-4DB2-BD59-A6C34878D82A}">
                    <a16:rowId xmlns:a16="http://schemas.microsoft.com/office/drawing/2014/main" val="1064046217"/>
                  </a:ext>
                </a:extLst>
              </a:tr>
              <a:tr h="375990">
                <a:tc>
                  <a:txBody>
                    <a:bodyPr/>
                    <a:lstStyle/>
                    <a:p>
                      <a:r>
                        <a:rPr lang="en-US" altLang="zh-TW" dirty="0"/>
                        <a:t>C</a:t>
                      </a:r>
                      <a:endParaRPr lang="zh-TW" altLang="en-US" dirty="0"/>
                    </a:p>
                  </a:txBody>
                  <a:tcPr/>
                </a:tc>
                <a:tc>
                  <a:txBody>
                    <a:bodyPr/>
                    <a:lstStyle/>
                    <a:p>
                      <a:r>
                        <a:rPr lang="en-US" altLang="zh-TW" dirty="0"/>
                        <a:t>80</a:t>
                      </a:r>
                      <a:endParaRPr lang="zh-TW" altLang="en-US" dirty="0"/>
                    </a:p>
                  </a:txBody>
                  <a:tcPr/>
                </a:tc>
                <a:tc>
                  <a:txBody>
                    <a:bodyPr/>
                    <a:lstStyle/>
                    <a:p>
                      <a:r>
                        <a:rPr lang="en-US" altLang="zh-TW" dirty="0"/>
                        <a:t>I</a:t>
                      </a:r>
                      <a:endParaRPr lang="zh-TW" altLang="en-US" dirty="0"/>
                    </a:p>
                  </a:txBody>
                  <a:tcPr/>
                </a:tc>
                <a:tc>
                  <a:txBody>
                    <a:bodyPr/>
                    <a:lstStyle/>
                    <a:p>
                      <a:endParaRPr lang="zh-TW" altLang="en-US"/>
                    </a:p>
                  </a:txBody>
                  <a:tcPr/>
                </a:tc>
                <a:extLst>
                  <a:ext uri="{0D108BD9-81ED-4DB2-BD59-A6C34878D82A}">
                    <a16:rowId xmlns:a16="http://schemas.microsoft.com/office/drawing/2014/main" val="94452283"/>
                  </a:ext>
                </a:extLst>
              </a:tr>
              <a:tr h="375990">
                <a:tc>
                  <a:txBody>
                    <a:bodyPr/>
                    <a:lstStyle/>
                    <a:p>
                      <a:r>
                        <a:rPr lang="en-US" altLang="zh-TW" dirty="0"/>
                        <a:t>D</a:t>
                      </a:r>
                      <a:endParaRPr lang="zh-TW" altLang="en-US" dirty="0"/>
                    </a:p>
                  </a:txBody>
                  <a:tcPr/>
                </a:tc>
                <a:tc>
                  <a:txBody>
                    <a:bodyPr/>
                    <a:lstStyle/>
                    <a:p>
                      <a:r>
                        <a:rPr lang="en-US" altLang="zh-TW" dirty="0"/>
                        <a:t>80</a:t>
                      </a:r>
                      <a:endParaRPr lang="zh-TW" altLang="en-US" dirty="0"/>
                    </a:p>
                  </a:txBody>
                  <a:tcPr/>
                </a:tc>
                <a:tc>
                  <a:txBody>
                    <a:bodyPr/>
                    <a:lstStyle/>
                    <a:p>
                      <a:r>
                        <a:rPr lang="en-US" altLang="zh-TW" dirty="0"/>
                        <a:t>J</a:t>
                      </a:r>
                      <a:endParaRPr lang="zh-TW" altLang="en-US" dirty="0"/>
                    </a:p>
                  </a:txBody>
                  <a:tcPr/>
                </a:tc>
                <a:tc>
                  <a:txBody>
                    <a:bodyPr/>
                    <a:lstStyle/>
                    <a:p>
                      <a:endParaRPr lang="zh-TW" altLang="en-US"/>
                    </a:p>
                  </a:txBody>
                  <a:tcPr/>
                </a:tc>
                <a:extLst>
                  <a:ext uri="{0D108BD9-81ED-4DB2-BD59-A6C34878D82A}">
                    <a16:rowId xmlns:a16="http://schemas.microsoft.com/office/drawing/2014/main" val="2521713575"/>
                  </a:ext>
                </a:extLst>
              </a:tr>
              <a:tr h="375990">
                <a:tc>
                  <a:txBody>
                    <a:bodyPr/>
                    <a:lstStyle/>
                    <a:p>
                      <a:r>
                        <a:rPr lang="en-US" altLang="zh-TW" dirty="0"/>
                        <a:t>E</a:t>
                      </a:r>
                      <a:endParaRPr lang="zh-TW" altLang="en-US" dirty="0"/>
                    </a:p>
                  </a:txBody>
                  <a:tcPr/>
                </a:tc>
                <a:tc>
                  <a:txBody>
                    <a:bodyPr/>
                    <a:lstStyle/>
                    <a:p>
                      <a:r>
                        <a:rPr lang="en-US" altLang="zh-TW" dirty="0">
                          <a:solidFill>
                            <a:srgbClr val="FF0000"/>
                          </a:solidFill>
                        </a:rPr>
                        <a:t>90     </a:t>
                      </a:r>
                      <a:r>
                        <a:rPr lang="en-US" altLang="zh-TW" dirty="0">
                          <a:solidFill>
                            <a:schemeClr val="tx1"/>
                          </a:solidFill>
                        </a:rPr>
                        <a:t>100</a:t>
                      </a:r>
                      <a:endParaRPr lang="zh-TW" altLang="en-US" dirty="0">
                        <a:solidFill>
                          <a:schemeClr val="tx1"/>
                        </a:solidFill>
                      </a:endParaRPr>
                    </a:p>
                  </a:txBody>
                  <a:tcPr/>
                </a:tc>
                <a:tc>
                  <a:txBody>
                    <a:bodyPr/>
                    <a:lstStyle/>
                    <a:p>
                      <a:r>
                        <a:rPr lang="en-US" altLang="zh-TW" dirty="0"/>
                        <a:t>K</a:t>
                      </a:r>
                      <a:endParaRPr lang="zh-TW" altLang="en-US" dirty="0"/>
                    </a:p>
                  </a:txBody>
                  <a:tcPr/>
                </a:tc>
                <a:tc>
                  <a:txBody>
                    <a:bodyPr/>
                    <a:lstStyle/>
                    <a:p>
                      <a:endParaRPr lang="zh-TW" altLang="en-US" dirty="0"/>
                    </a:p>
                  </a:txBody>
                  <a:tcPr/>
                </a:tc>
                <a:extLst>
                  <a:ext uri="{0D108BD9-81ED-4DB2-BD59-A6C34878D82A}">
                    <a16:rowId xmlns:a16="http://schemas.microsoft.com/office/drawing/2014/main" val="3683363286"/>
                  </a:ext>
                </a:extLst>
              </a:tr>
              <a:tr h="375990">
                <a:tc>
                  <a:txBody>
                    <a:bodyPr/>
                    <a:lstStyle/>
                    <a:p>
                      <a:r>
                        <a:rPr lang="en-US" altLang="zh-TW" dirty="0"/>
                        <a:t>F</a:t>
                      </a:r>
                      <a:endParaRPr lang="zh-TW" altLang="en-US" dirty="0"/>
                    </a:p>
                  </a:txBody>
                  <a:tcPr/>
                </a:tc>
                <a:tc>
                  <a:txBody>
                    <a:bodyPr/>
                    <a:lstStyle/>
                    <a:p>
                      <a:endParaRPr lang="zh-TW" altLang="en-US" dirty="0"/>
                    </a:p>
                  </a:txBody>
                  <a:tcPr/>
                </a:tc>
                <a:tc>
                  <a:txBody>
                    <a:bodyPr/>
                    <a:lstStyle/>
                    <a:p>
                      <a:r>
                        <a:rPr lang="en-US" altLang="zh-TW" dirty="0"/>
                        <a:t>L</a:t>
                      </a:r>
                      <a:endParaRPr lang="zh-TW" altLang="en-US" dirty="0"/>
                    </a:p>
                  </a:txBody>
                  <a:tcPr/>
                </a:tc>
                <a:tc>
                  <a:txBody>
                    <a:bodyPr/>
                    <a:lstStyle/>
                    <a:p>
                      <a:endParaRPr lang="zh-TW" altLang="en-US" dirty="0"/>
                    </a:p>
                  </a:txBody>
                  <a:tcPr/>
                </a:tc>
                <a:extLst>
                  <a:ext uri="{0D108BD9-81ED-4DB2-BD59-A6C34878D82A}">
                    <a16:rowId xmlns:a16="http://schemas.microsoft.com/office/drawing/2014/main" val="3797889203"/>
                  </a:ext>
                </a:extLst>
              </a:tr>
            </a:tbl>
          </a:graphicData>
        </a:graphic>
      </p:graphicFrame>
      <p:sp>
        <p:nvSpPr>
          <p:cNvPr id="8" name="橢圓 7">
            <a:extLst>
              <a:ext uri="{FF2B5EF4-FFF2-40B4-BE49-F238E27FC236}">
                <a16:creationId xmlns:a16="http://schemas.microsoft.com/office/drawing/2014/main" id="{09AB9F91-F03A-F45D-B36B-E110551C4BA3}"/>
              </a:ext>
            </a:extLst>
          </p:cNvPr>
          <p:cNvSpPr/>
          <p:nvPr/>
        </p:nvSpPr>
        <p:spPr>
          <a:xfrm>
            <a:off x="6964300" y="2009717"/>
            <a:ext cx="2840594" cy="2840594"/>
          </a:xfrm>
          <a:prstGeom prst="ellipse">
            <a:avLst/>
          </a:prstGeom>
          <a:noFill/>
          <a:ln>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sp>
        <p:nvSpPr>
          <p:cNvPr id="6" name="橢圓 5">
            <a:extLst>
              <a:ext uri="{FF2B5EF4-FFF2-40B4-BE49-F238E27FC236}">
                <a16:creationId xmlns:a16="http://schemas.microsoft.com/office/drawing/2014/main" id="{61CAE730-37CF-8D48-F7C9-A2DD28592310}"/>
              </a:ext>
            </a:extLst>
          </p:cNvPr>
          <p:cNvSpPr/>
          <p:nvPr/>
        </p:nvSpPr>
        <p:spPr>
          <a:xfrm>
            <a:off x="7057217" y="2098786"/>
            <a:ext cx="2661145" cy="2660428"/>
          </a:xfrm>
          <a:prstGeom prst="ellipse">
            <a:avLst/>
          </a:prstGeom>
          <a:noFill/>
          <a:ln>
            <a:solidFill>
              <a:schemeClr val="tx1">
                <a:lumMod val="85000"/>
                <a:lumOff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dirty="0">
              <a:solidFill>
                <a:srgbClr val="FF0000"/>
              </a:solidFill>
            </a:endParaRPr>
          </a:p>
        </p:txBody>
      </p:sp>
      <p:cxnSp>
        <p:nvCxnSpPr>
          <p:cNvPr id="14" name="直線接點 13">
            <a:extLst>
              <a:ext uri="{FF2B5EF4-FFF2-40B4-BE49-F238E27FC236}">
                <a16:creationId xmlns:a16="http://schemas.microsoft.com/office/drawing/2014/main" id="{2BE2F242-0B82-540D-A19B-47B623EAD618}"/>
              </a:ext>
            </a:extLst>
          </p:cNvPr>
          <p:cNvCxnSpPr>
            <a:cxnSpLocks/>
          </p:cNvCxnSpPr>
          <p:nvPr/>
        </p:nvCxnSpPr>
        <p:spPr>
          <a:xfrm>
            <a:off x="2576944" y="5875680"/>
            <a:ext cx="340823" cy="16205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65489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1288</TotalTime>
  <Words>891</Words>
  <Application>Microsoft Office PowerPoint</Application>
  <PresentationFormat>寬螢幕</PresentationFormat>
  <Paragraphs>546</Paragraphs>
  <Slides>20</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20</vt:i4>
      </vt:variant>
    </vt:vector>
  </HeadingPairs>
  <TitlesOfParts>
    <vt:vector size="25" baseType="lpstr">
      <vt:lpstr>Aptos</vt:lpstr>
      <vt:lpstr>Aptos Display</vt:lpstr>
      <vt:lpstr>Arial</vt:lpstr>
      <vt:lpstr>Times New Roman</vt:lpstr>
      <vt:lpstr>Office 佈景主題</vt:lpstr>
      <vt:lpstr>OPTICS: Ordering Points To Identify the Clustering Structure</vt:lpstr>
      <vt:lpstr>Abstract(1/2)</vt:lpstr>
      <vt:lpstr>Abstract (2/2)</vt:lpstr>
      <vt:lpstr>DBSCAN</vt:lpstr>
      <vt:lpstr>OPTICS</vt:lpstr>
      <vt:lpstr>OPTICS</vt:lpstr>
      <vt:lpstr>OPTICS</vt:lpstr>
      <vt:lpstr>OPTICS</vt:lpstr>
      <vt:lpstr>OPTICS</vt:lpstr>
      <vt:lpstr>OPTICS</vt:lpstr>
      <vt:lpstr>OPTICS</vt:lpstr>
      <vt:lpstr>OPTICS</vt:lpstr>
      <vt:lpstr>OPTICS</vt:lpstr>
      <vt:lpstr>OPTICS</vt:lpstr>
      <vt:lpstr>OPTICS</vt:lpstr>
      <vt:lpstr>OPTICS</vt:lpstr>
      <vt:lpstr>OPTICS</vt:lpstr>
      <vt:lpstr>Result</vt:lpstr>
      <vt:lpstr>OPTICS vs DBSCAN</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Algorithms and Tools for Detecting Plagiarism in Text and Code</dc:title>
  <dc:creator>育霖 陳</dc:creator>
  <cp:lastModifiedBy>B113040052</cp:lastModifiedBy>
  <cp:revision>363</cp:revision>
  <dcterms:created xsi:type="dcterms:W3CDTF">2024-11-12T05:18:59Z</dcterms:created>
  <dcterms:modified xsi:type="dcterms:W3CDTF">2025-04-22T10:17:21Z</dcterms:modified>
</cp:coreProperties>
</file>