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
  </p:notesMasterIdLst>
  <p:sldIdLst>
    <p:sldId id="307" r:id="rId2"/>
    <p:sldId id="310" r:id="rId3"/>
    <p:sldId id="311" r:id="rId4"/>
  </p:sldIdLst>
  <p:sldSz cx="9144000" cy="6858000" type="screen4x3"/>
  <p:notesSz cx="6832600" cy="9963150"/>
  <p:defaultTextStyle>
    <a:defPPr>
      <a:defRPr lang="en-US"/>
    </a:defPPr>
    <a:lvl1pPr algn="l" rtl="0" fontAlgn="base">
      <a:spcBef>
        <a:spcPct val="0"/>
      </a:spcBef>
      <a:spcAft>
        <a:spcPct val="0"/>
      </a:spcAft>
      <a:defRPr kumimoji="1" sz="2400" kern="1200">
        <a:solidFill>
          <a:schemeClr val="tx1"/>
        </a:solidFill>
        <a:latin typeface="Tahoma" pitchFamily="34" charset="0"/>
        <a:ea typeface="新細明體" pitchFamily="18" charset="-120"/>
        <a:cs typeface="+mn-cs"/>
      </a:defRPr>
    </a:lvl1pPr>
    <a:lvl2pPr marL="457200" algn="l" rtl="0" fontAlgn="base">
      <a:spcBef>
        <a:spcPct val="0"/>
      </a:spcBef>
      <a:spcAft>
        <a:spcPct val="0"/>
      </a:spcAft>
      <a:defRPr kumimoji="1" sz="2400" kern="1200">
        <a:solidFill>
          <a:schemeClr val="tx1"/>
        </a:solidFill>
        <a:latin typeface="Tahoma" pitchFamily="34" charset="0"/>
        <a:ea typeface="新細明體" pitchFamily="18" charset="-120"/>
        <a:cs typeface="+mn-cs"/>
      </a:defRPr>
    </a:lvl2pPr>
    <a:lvl3pPr marL="914400" algn="l" rtl="0" fontAlgn="base">
      <a:spcBef>
        <a:spcPct val="0"/>
      </a:spcBef>
      <a:spcAft>
        <a:spcPct val="0"/>
      </a:spcAft>
      <a:defRPr kumimoji="1" sz="2400" kern="1200">
        <a:solidFill>
          <a:schemeClr val="tx1"/>
        </a:solidFill>
        <a:latin typeface="Tahoma" pitchFamily="34" charset="0"/>
        <a:ea typeface="新細明體" pitchFamily="18" charset="-120"/>
        <a:cs typeface="+mn-cs"/>
      </a:defRPr>
    </a:lvl3pPr>
    <a:lvl4pPr marL="1371600" algn="l" rtl="0" fontAlgn="base">
      <a:spcBef>
        <a:spcPct val="0"/>
      </a:spcBef>
      <a:spcAft>
        <a:spcPct val="0"/>
      </a:spcAft>
      <a:defRPr kumimoji="1" sz="2400" kern="1200">
        <a:solidFill>
          <a:schemeClr val="tx1"/>
        </a:solidFill>
        <a:latin typeface="Tahoma" pitchFamily="34" charset="0"/>
        <a:ea typeface="新細明體" pitchFamily="18" charset="-120"/>
        <a:cs typeface="+mn-cs"/>
      </a:defRPr>
    </a:lvl4pPr>
    <a:lvl5pPr marL="1828800" algn="l" rtl="0" fontAlgn="base">
      <a:spcBef>
        <a:spcPct val="0"/>
      </a:spcBef>
      <a:spcAft>
        <a:spcPct val="0"/>
      </a:spcAft>
      <a:defRPr kumimoji="1" sz="2400" kern="1200">
        <a:solidFill>
          <a:schemeClr val="tx1"/>
        </a:solidFill>
        <a:latin typeface="Tahoma" pitchFamily="34" charset="0"/>
        <a:ea typeface="新細明體" pitchFamily="18" charset="-120"/>
        <a:cs typeface="+mn-cs"/>
      </a:defRPr>
    </a:lvl5pPr>
    <a:lvl6pPr marL="2286000" algn="l" defTabSz="914400" rtl="0" eaLnBrk="1" latinLnBrk="0" hangingPunct="1">
      <a:defRPr kumimoji="1" sz="2400" kern="1200">
        <a:solidFill>
          <a:schemeClr val="tx1"/>
        </a:solidFill>
        <a:latin typeface="Tahoma" pitchFamily="34" charset="0"/>
        <a:ea typeface="新細明體" pitchFamily="18" charset="-120"/>
        <a:cs typeface="+mn-cs"/>
      </a:defRPr>
    </a:lvl6pPr>
    <a:lvl7pPr marL="2743200" algn="l" defTabSz="914400" rtl="0" eaLnBrk="1" latinLnBrk="0" hangingPunct="1">
      <a:defRPr kumimoji="1" sz="2400" kern="1200">
        <a:solidFill>
          <a:schemeClr val="tx1"/>
        </a:solidFill>
        <a:latin typeface="Tahoma" pitchFamily="34" charset="0"/>
        <a:ea typeface="新細明體" pitchFamily="18" charset="-120"/>
        <a:cs typeface="+mn-cs"/>
      </a:defRPr>
    </a:lvl7pPr>
    <a:lvl8pPr marL="3200400" algn="l" defTabSz="914400" rtl="0" eaLnBrk="1" latinLnBrk="0" hangingPunct="1">
      <a:defRPr kumimoji="1" sz="2400" kern="1200">
        <a:solidFill>
          <a:schemeClr val="tx1"/>
        </a:solidFill>
        <a:latin typeface="Tahoma" pitchFamily="34" charset="0"/>
        <a:ea typeface="新細明體" pitchFamily="18" charset="-120"/>
        <a:cs typeface="+mn-cs"/>
      </a:defRPr>
    </a:lvl8pPr>
    <a:lvl9pPr marL="3657600" algn="l" defTabSz="914400" rtl="0" eaLnBrk="1" latinLnBrk="0" hangingPunct="1">
      <a:defRPr kumimoji="1" sz="2400" kern="1200">
        <a:solidFill>
          <a:schemeClr val="tx1"/>
        </a:solidFill>
        <a:latin typeface="Tahoma" pitchFamily="34"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A943"/>
    <a:srgbClr val="20C428"/>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329" autoAdjust="0"/>
    <p:restoredTop sz="92138" autoAdjust="0"/>
  </p:normalViewPr>
  <p:slideViewPr>
    <p:cSldViewPr>
      <p:cViewPr varScale="1">
        <p:scale>
          <a:sx n="105" d="100"/>
          <a:sy n="105" d="100"/>
        </p:scale>
        <p:origin x="-1830"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2453"/>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60688" cy="498475"/>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lvl1pPr>
              <a:defRPr sz="1200" smtClean="0"/>
            </a:lvl1pPr>
          </a:lstStyle>
          <a:p>
            <a:pPr>
              <a:defRPr/>
            </a:pPr>
            <a:endParaRPr lang="en-US" altLang="zh-TW"/>
          </a:p>
        </p:txBody>
      </p:sp>
      <p:sp>
        <p:nvSpPr>
          <p:cNvPr id="53251" name="Rectangle 3"/>
          <p:cNvSpPr>
            <a:spLocks noGrp="1" noChangeArrowheads="1"/>
          </p:cNvSpPr>
          <p:nvPr>
            <p:ph type="dt" idx="1"/>
          </p:nvPr>
        </p:nvSpPr>
        <p:spPr bwMode="auto">
          <a:xfrm>
            <a:off x="3871913" y="0"/>
            <a:ext cx="2960687" cy="498475"/>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lvl1pPr algn="r">
              <a:defRPr sz="1200" smtClean="0"/>
            </a:lvl1pPr>
          </a:lstStyle>
          <a:p>
            <a:pPr>
              <a:defRPr/>
            </a:pPr>
            <a:endParaRPr lang="en-US" altLang="zh-TW"/>
          </a:p>
        </p:txBody>
      </p:sp>
      <p:sp>
        <p:nvSpPr>
          <p:cNvPr id="5124" name="Rectangle 4"/>
          <p:cNvSpPr>
            <a:spLocks noGrp="1" noRot="1" noChangeAspect="1" noChangeArrowheads="1" noTextEdit="1"/>
          </p:cNvSpPr>
          <p:nvPr>
            <p:ph type="sldImg" idx="2"/>
          </p:nvPr>
        </p:nvSpPr>
        <p:spPr bwMode="auto">
          <a:xfrm>
            <a:off x="925513" y="747713"/>
            <a:ext cx="4981575" cy="3735387"/>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911225" y="4732338"/>
            <a:ext cx="5010150" cy="4483100"/>
          </a:xfrm>
          <a:prstGeom prst="rect">
            <a:avLst/>
          </a:prstGeom>
          <a:noFill/>
          <a:ln w="9525">
            <a:noFill/>
            <a:miter lim="800000"/>
            <a:headEnd/>
            <a:tailEnd/>
          </a:ln>
          <a:effectLst/>
        </p:spPr>
        <p:txBody>
          <a:bodyPr vert="horz" wrap="square" lIns="91824" tIns="45912" rIns="91824" bIns="45912"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53254" name="Rectangle 6"/>
          <p:cNvSpPr>
            <a:spLocks noGrp="1" noChangeArrowheads="1"/>
          </p:cNvSpPr>
          <p:nvPr>
            <p:ph type="ftr" sz="quarter" idx="4"/>
          </p:nvPr>
        </p:nvSpPr>
        <p:spPr bwMode="auto">
          <a:xfrm>
            <a:off x="0" y="9464675"/>
            <a:ext cx="2960688" cy="498475"/>
          </a:xfrm>
          <a:prstGeom prst="rect">
            <a:avLst/>
          </a:prstGeom>
          <a:noFill/>
          <a:ln w="9525">
            <a:noFill/>
            <a:miter lim="800000"/>
            <a:headEnd/>
            <a:tailEnd/>
          </a:ln>
          <a:effectLst/>
        </p:spPr>
        <p:txBody>
          <a:bodyPr vert="horz" wrap="square" lIns="91824" tIns="45912" rIns="91824" bIns="45912" numCol="1" anchor="b" anchorCtr="0" compatLnSpc="1">
            <a:prstTxWarp prst="textNoShape">
              <a:avLst/>
            </a:prstTxWarp>
          </a:bodyPr>
          <a:lstStyle>
            <a:lvl1pPr>
              <a:defRPr sz="1200" smtClean="0"/>
            </a:lvl1pPr>
          </a:lstStyle>
          <a:p>
            <a:pPr>
              <a:defRPr/>
            </a:pPr>
            <a:endParaRPr lang="en-US" altLang="zh-TW"/>
          </a:p>
        </p:txBody>
      </p:sp>
      <p:sp>
        <p:nvSpPr>
          <p:cNvPr id="53255" name="Rectangle 7"/>
          <p:cNvSpPr>
            <a:spLocks noGrp="1" noChangeArrowheads="1"/>
          </p:cNvSpPr>
          <p:nvPr>
            <p:ph type="sldNum" sz="quarter" idx="5"/>
          </p:nvPr>
        </p:nvSpPr>
        <p:spPr bwMode="auto">
          <a:xfrm>
            <a:off x="3871913" y="9464675"/>
            <a:ext cx="2960687" cy="498475"/>
          </a:xfrm>
          <a:prstGeom prst="rect">
            <a:avLst/>
          </a:prstGeom>
          <a:noFill/>
          <a:ln w="9525">
            <a:noFill/>
            <a:miter lim="800000"/>
            <a:headEnd/>
            <a:tailEnd/>
          </a:ln>
          <a:effectLst/>
        </p:spPr>
        <p:txBody>
          <a:bodyPr vert="horz" wrap="square" lIns="91824" tIns="45912" rIns="91824" bIns="45912" numCol="1" anchor="b" anchorCtr="0" compatLnSpc="1">
            <a:prstTxWarp prst="textNoShape">
              <a:avLst/>
            </a:prstTxWarp>
          </a:bodyPr>
          <a:lstStyle>
            <a:lvl1pPr algn="r">
              <a:defRPr sz="1200" smtClean="0"/>
            </a:lvl1pPr>
          </a:lstStyle>
          <a:p>
            <a:pPr>
              <a:defRPr/>
            </a:pPr>
            <a:fld id="{A44ECC15-7566-42F3-BDD0-D7B96E235A95}"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56903B62-2155-4743-915A-EFBA4BC863E2}" type="slidenum">
              <a:rPr lang="zh-TW" altLang="en-US"/>
              <a:pPr/>
              <a:t>1</a:t>
            </a:fld>
            <a:endParaRPr lang="en-US" altLang="zh-TW"/>
          </a:p>
        </p:txBody>
      </p:sp>
      <p:sp>
        <p:nvSpPr>
          <p:cNvPr id="6147" name="Rectangle 2"/>
          <p:cNvSpPr>
            <a:spLocks noGrp="1" noRot="1" noChangeAspect="1" noChangeArrowheads="1" noTextEdit="1"/>
          </p:cNvSpPr>
          <p:nvPr>
            <p:ph type="sldImg"/>
          </p:nvPr>
        </p:nvSpPr>
        <p:spPr>
          <a:solidFill>
            <a:srgbClr val="FFFFFF"/>
          </a:solidFill>
          <a:ln/>
        </p:spPr>
      </p:sp>
      <p:sp>
        <p:nvSpPr>
          <p:cNvPr id="614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zh-TW" alt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zh-TW" alt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zh-TW" alt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zh-TW" alt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zh-TW" alt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zh-TW" alt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zh-TW" altLang="en-US"/>
            </a:p>
          </p:txBody>
        </p:sp>
      </p:grpSp>
      <p:sp>
        <p:nvSpPr>
          <p:cNvPr id="7180" name="Rectangle 12"/>
          <p:cNvSpPr>
            <a:spLocks noGrp="1" noChangeArrowheads="1"/>
          </p:cNvSpPr>
          <p:nvPr>
            <p:ph type="ctrTitle"/>
          </p:nvPr>
        </p:nvSpPr>
        <p:spPr>
          <a:xfrm>
            <a:off x="990600" y="1828800"/>
            <a:ext cx="7772400" cy="1143000"/>
          </a:xfrm>
        </p:spPr>
        <p:txBody>
          <a:bodyPr/>
          <a:lstStyle>
            <a:lvl1pPr>
              <a:defRPr/>
            </a:lvl1pPr>
          </a:lstStyle>
          <a:p>
            <a:r>
              <a:rPr lang="zh-TW" altLang="en-US"/>
              <a:t>按一下以編輯母片標題樣式</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TW" altLang="en-US"/>
              <a:t>按一下以編輯母片副標題樣式</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lvl1pPr>
          </a:lstStyle>
          <a:p>
            <a:pPr>
              <a:defRPr/>
            </a:pPr>
            <a:fld id="{E69EA601-66E2-4923-B608-6BFF8ED4CC1C}" type="datetime1">
              <a:rPr lang="zh-TW" altLang="en-US"/>
              <a:pPr>
                <a:defRPr/>
              </a:pPr>
              <a:t>2013/3/8</a:t>
            </a:fld>
            <a:endParaRPr lang="en-US" altLang="zh-TW"/>
          </a:p>
        </p:txBody>
      </p:sp>
      <p:sp>
        <p:nvSpPr>
          <p:cNvPr id="15" name="Rectangle 15"/>
          <p:cNvSpPr>
            <a:spLocks noGrp="1" noChangeArrowheads="1"/>
          </p:cNvSpPr>
          <p:nvPr>
            <p:ph type="ftr" sz="quarter" idx="11"/>
          </p:nvPr>
        </p:nvSpPr>
        <p:spPr>
          <a:xfrm>
            <a:off x="2362200" y="6248400"/>
            <a:ext cx="4953000" cy="457200"/>
          </a:xfrm>
        </p:spPr>
        <p:txBody>
          <a:bodyPr/>
          <a:lstStyle>
            <a:lvl1pPr>
              <a:defRPr smtClean="0"/>
            </a:lvl1pPr>
          </a:lstStyle>
          <a:p>
            <a:pPr>
              <a:defRPr/>
            </a:pPr>
            <a:r>
              <a:rPr lang="zh-TW" altLang="en-US"/>
              <a:t>1</a:t>
            </a:r>
            <a:endParaRPr lang="en-US" altLang="zh-TW"/>
          </a:p>
        </p:txBody>
      </p:sp>
      <p:sp>
        <p:nvSpPr>
          <p:cNvPr id="16" name="Rectangle 16"/>
          <p:cNvSpPr>
            <a:spLocks noGrp="1" noChangeArrowheads="1"/>
          </p:cNvSpPr>
          <p:nvPr>
            <p:ph type="sldNum" sz="quarter" idx="12"/>
          </p:nvPr>
        </p:nvSpPr>
        <p:spPr>
          <a:xfrm>
            <a:off x="6858000" y="6248400"/>
            <a:ext cx="1905000" cy="457200"/>
          </a:xfrm>
        </p:spPr>
        <p:txBody>
          <a:bodyPr/>
          <a:lstStyle>
            <a:lvl1pPr>
              <a:defRPr smtClean="0"/>
            </a:lvl1pPr>
          </a:lstStyle>
          <a:p>
            <a:pPr>
              <a:defRPr/>
            </a:pPr>
            <a:fld id="{33ED499A-E673-417B-94C0-66E9DC7432CE}" type="slidenum">
              <a:rPr lang="zh-TW" altLang="en-US"/>
              <a:pPr>
                <a:defRPr/>
              </a:pPr>
              <a:t>‹#›</a:t>
            </a:fld>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fld id="{1E208CFE-ADD9-4E8E-8B77-BB7D10C53B6B}" type="datetime1">
              <a:rPr lang="zh-TW" altLang="en-US"/>
              <a:pPr>
                <a:defRPr/>
              </a:pPr>
              <a:t>2013/3/8</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A97C0A70-333E-4E48-983D-4E77D8357319}" type="slidenum">
              <a:rPr lang="zh-TW" altLang="en-US"/>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07175" y="381000"/>
            <a:ext cx="1947863" cy="57912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762000" y="381000"/>
            <a:ext cx="5692775" cy="57912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fld id="{6FCB9214-DE43-4ACF-9C54-108488ED4A4F}" type="datetime1">
              <a:rPr lang="zh-TW" altLang="en-US"/>
              <a:pPr>
                <a:defRPr/>
              </a:pPr>
              <a:t>2013/3/8</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F1E939F3-9CE4-4AFC-A9C3-7DFCFF173EA4}" type="slidenum">
              <a:rPr lang="zh-TW" altLang="en-US"/>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11"/>
          <p:cNvSpPr>
            <a:spLocks noGrp="1" noChangeArrowheads="1"/>
          </p:cNvSpPr>
          <p:nvPr>
            <p:ph type="dt" sz="half" idx="10"/>
          </p:nvPr>
        </p:nvSpPr>
        <p:spPr>
          <a:ln/>
        </p:spPr>
        <p:txBody>
          <a:bodyPr/>
          <a:lstStyle>
            <a:lvl1pPr>
              <a:defRPr/>
            </a:lvl1pPr>
          </a:lstStyle>
          <a:p>
            <a:pPr>
              <a:defRPr/>
            </a:pPr>
            <a:fld id="{078D7AE8-85D5-46F4-B765-830539F36ABD}" type="datetime1">
              <a:rPr lang="zh-TW" altLang="en-US"/>
              <a:pPr>
                <a:defRPr/>
              </a:pPr>
              <a:t>2013/3/8</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BF2764E5-2BE9-4552-AB38-9219290CD923}" type="slidenum">
              <a:rPr lang="zh-TW" altLang="en-US"/>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11"/>
          <p:cNvSpPr>
            <a:spLocks noGrp="1" noChangeArrowheads="1"/>
          </p:cNvSpPr>
          <p:nvPr>
            <p:ph type="dt" sz="half" idx="10"/>
          </p:nvPr>
        </p:nvSpPr>
        <p:spPr>
          <a:ln/>
        </p:spPr>
        <p:txBody>
          <a:bodyPr/>
          <a:lstStyle>
            <a:lvl1pPr>
              <a:defRPr/>
            </a:lvl1pPr>
          </a:lstStyle>
          <a:p>
            <a:pPr>
              <a:defRPr/>
            </a:pPr>
            <a:fld id="{9B377C99-34C0-4A48-9C02-162B2334DF9F}" type="datetime1">
              <a:rPr lang="zh-TW" altLang="en-US"/>
              <a:pPr>
                <a:defRPr/>
              </a:pPr>
              <a:t>2013/3/8</a:t>
            </a:fld>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6" name="Rectangle 13"/>
          <p:cNvSpPr>
            <a:spLocks noGrp="1" noChangeArrowheads="1"/>
          </p:cNvSpPr>
          <p:nvPr>
            <p:ph type="sldNum" sz="quarter" idx="12"/>
          </p:nvPr>
        </p:nvSpPr>
        <p:spPr>
          <a:ln/>
        </p:spPr>
        <p:txBody>
          <a:bodyPr/>
          <a:lstStyle>
            <a:lvl1pPr>
              <a:defRPr/>
            </a:lvl1pPr>
          </a:lstStyle>
          <a:p>
            <a:pPr>
              <a:defRPr/>
            </a:pPr>
            <a:fld id="{A3BC5424-A4EB-48F2-A469-0356A602A5DB}" type="slidenum">
              <a:rPr lang="zh-TW" altLang="en-US"/>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7620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724400" y="15240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11"/>
          <p:cNvSpPr>
            <a:spLocks noGrp="1" noChangeArrowheads="1"/>
          </p:cNvSpPr>
          <p:nvPr>
            <p:ph type="dt" sz="half" idx="10"/>
          </p:nvPr>
        </p:nvSpPr>
        <p:spPr>
          <a:ln/>
        </p:spPr>
        <p:txBody>
          <a:bodyPr/>
          <a:lstStyle>
            <a:lvl1pPr>
              <a:defRPr/>
            </a:lvl1pPr>
          </a:lstStyle>
          <a:p>
            <a:pPr>
              <a:defRPr/>
            </a:pPr>
            <a:fld id="{5D7A6C43-3E5E-4EE5-A65E-8E846A27ED63}" type="datetime1">
              <a:rPr lang="zh-TW" altLang="en-US"/>
              <a:pPr>
                <a:defRPr/>
              </a:pPr>
              <a:t>2013/3/8</a:t>
            </a:fld>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p:cNvSpPr>
            <a:spLocks noGrp="1" noChangeArrowheads="1"/>
          </p:cNvSpPr>
          <p:nvPr>
            <p:ph type="sldNum" sz="quarter" idx="12"/>
          </p:nvPr>
        </p:nvSpPr>
        <p:spPr>
          <a:ln/>
        </p:spPr>
        <p:txBody>
          <a:bodyPr/>
          <a:lstStyle>
            <a:lvl1pPr>
              <a:defRPr/>
            </a:lvl1pPr>
          </a:lstStyle>
          <a:p>
            <a:pPr>
              <a:defRPr/>
            </a:pPr>
            <a:fld id="{C24EA555-213F-4C3C-B0D4-2D0A934A729A}" type="slidenum">
              <a:rPr lang="zh-TW" altLang="en-US"/>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11"/>
          <p:cNvSpPr>
            <a:spLocks noGrp="1" noChangeArrowheads="1"/>
          </p:cNvSpPr>
          <p:nvPr>
            <p:ph type="dt" sz="half" idx="10"/>
          </p:nvPr>
        </p:nvSpPr>
        <p:spPr>
          <a:ln/>
        </p:spPr>
        <p:txBody>
          <a:bodyPr/>
          <a:lstStyle>
            <a:lvl1pPr>
              <a:defRPr/>
            </a:lvl1pPr>
          </a:lstStyle>
          <a:p>
            <a:pPr>
              <a:defRPr/>
            </a:pPr>
            <a:fld id="{81392A9E-81A7-4A9F-A624-2AF7ADC62624}" type="datetime1">
              <a:rPr lang="zh-TW" altLang="en-US"/>
              <a:pPr>
                <a:defRPr/>
              </a:pPr>
              <a:t>2013/3/8</a:t>
            </a:fld>
            <a:endParaRPr lang="en-US" altLang="zh-TW"/>
          </a:p>
        </p:txBody>
      </p:sp>
      <p:sp>
        <p:nvSpPr>
          <p:cNvPr id="8"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9" name="Rectangle 13"/>
          <p:cNvSpPr>
            <a:spLocks noGrp="1" noChangeArrowheads="1"/>
          </p:cNvSpPr>
          <p:nvPr>
            <p:ph type="sldNum" sz="quarter" idx="12"/>
          </p:nvPr>
        </p:nvSpPr>
        <p:spPr>
          <a:ln/>
        </p:spPr>
        <p:txBody>
          <a:bodyPr/>
          <a:lstStyle>
            <a:lvl1pPr>
              <a:defRPr/>
            </a:lvl1pPr>
          </a:lstStyle>
          <a:p>
            <a:pPr>
              <a:defRPr/>
            </a:pPr>
            <a:fld id="{70D97797-C05D-464F-A1E5-033FAB1B43A5}" type="slidenum">
              <a:rPr lang="zh-TW" altLang="en-US"/>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11"/>
          <p:cNvSpPr>
            <a:spLocks noGrp="1" noChangeArrowheads="1"/>
          </p:cNvSpPr>
          <p:nvPr>
            <p:ph type="dt" sz="half" idx="10"/>
          </p:nvPr>
        </p:nvSpPr>
        <p:spPr>
          <a:ln/>
        </p:spPr>
        <p:txBody>
          <a:bodyPr/>
          <a:lstStyle>
            <a:lvl1pPr>
              <a:defRPr/>
            </a:lvl1pPr>
          </a:lstStyle>
          <a:p>
            <a:pPr>
              <a:defRPr/>
            </a:pPr>
            <a:fld id="{072A385E-3116-4F41-B9CB-BFAE216B3643}" type="datetime1">
              <a:rPr lang="zh-TW" altLang="en-US"/>
              <a:pPr>
                <a:defRPr/>
              </a:pPr>
              <a:t>2013/3/8</a:t>
            </a:fld>
            <a:endParaRPr lang="en-US" altLang="zh-TW"/>
          </a:p>
        </p:txBody>
      </p:sp>
      <p:sp>
        <p:nvSpPr>
          <p:cNvPr id="4"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5" name="Rectangle 13"/>
          <p:cNvSpPr>
            <a:spLocks noGrp="1" noChangeArrowheads="1"/>
          </p:cNvSpPr>
          <p:nvPr>
            <p:ph type="sldNum" sz="quarter" idx="12"/>
          </p:nvPr>
        </p:nvSpPr>
        <p:spPr>
          <a:ln/>
        </p:spPr>
        <p:txBody>
          <a:bodyPr/>
          <a:lstStyle>
            <a:lvl1pPr>
              <a:defRPr/>
            </a:lvl1pPr>
          </a:lstStyle>
          <a:p>
            <a:pPr>
              <a:defRPr/>
            </a:pPr>
            <a:fld id="{B627D930-BCA3-4F98-BEA5-49C0C18A5953}" type="slidenum">
              <a:rPr lang="zh-TW" altLang="en-US"/>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fld id="{6CB0FE75-E8A5-4711-B4CA-25F5AE99285D}" type="datetime1">
              <a:rPr lang="zh-TW" altLang="en-US"/>
              <a:pPr>
                <a:defRPr/>
              </a:pPr>
              <a:t>2013/3/8</a:t>
            </a:fld>
            <a:endParaRPr lang="en-US" altLang="zh-TW"/>
          </a:p>
        </p:txBody>
      </p:sp>
      <p:sp>
        <p:nvSpPr>
          <p:cNvPr id="3"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4" name="Rectangle 13"/>
          <p:cNvSpPr>
            <a:spLocks noGrp="1" noChangeArrowheads="1"/>
          </p:cNvSpPr>
          <p:nvPr>
            <p:ph type="sldNum" sz="quarter" idx="12"/>
          </p:nvPr>
        </p:nvSpPr>
        <p:spPr>
          <a:ln/>
        </p:spPr>
        <p:txBody>
          <a:bodyPr/>
          <a:lstStyle>
            <a:lvl1pPr>
              <a:defRPr/>
            </a:lvl1pPr>
          </a:lstStyle>
          <a:p>
            <a:pPr>
              <a:defRPr/>
            </a:pPr>
            <a:fld id="{F9817ACC-2C54-4538-972C-D2911C6B974A}" type="slidenum">
              <a:rPr lang="zh-TW" altLang="en-US"/>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11"/>
          <p:cNvSpPr>
            <a:spLocks noGrp="1" noChangeArrowheads="1"/>
          </p:cNvSpPr>
          <p:nvPr>
            <p:ph type="dt" sz="half" idx="10"/>
          </p:nvPr>
        </p:nvSpPr>
        <p:spPr>
          <a:ln/>
        </p:spPr>
        <p:txBody>
          <a:bodyPr/>
          <a:lstStyle>
            <a:lvl1pPr>
              <a:defRPr/>
            </a:lvl1pPr>
          </a:lstStyle>
          <a:p>
            <a:pPr>
              <a:defRPr/>
            </a:pPr>
            <a:fld id="{44FB21D7-D8A9-4FFD-BA29-8B53CE536986}" type="datetime1">
              <a:rPr lang="zh-TW" altLang="en-US"/>
              <a:pPr>
                <a:defRPr/>
              </a:pPr>
              <a:t>2013/3/8</a:t>
            </a:fld>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p:cNvSpPr>
            <a:spLocks noGrp="1" noChangeArrowheads="1"/>
          </p:cNvSpPr>
          <p:nvPr>
            <p:ph type="sldNum" sz="quarter" idx="12"/>
          </p:nvPr>
        </p:nvSpPr>
        <p:spPr>
          <a:ln/>
        </p:spPr>
        <p:txBody>
          <a:bodyPr/>
          <a:lstStyle>
            <a:lvl1pPr>
              <a:defRPr/>
            </a:lvl1pPr>
          </a:lstStyle>
          <a:p>
            <a:pPr>
              <a:defRPr/>
            </a:pPr>
            <a:fld id="{5B2D8255-21F2-4AD6-B494-AE163699B723}" type="slidenum">
              <a:rPr lang="zh-TW" altLang="en-US"/>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11"/>
          <p:cNvSpPr>
            <a:spLocks noGrp="1" noChangeArrowheads="1"/>
          </p:cNvSpPr>
          <p:nvPr>
            <p:ph type="dt" sz="half" idx="10"/>
          </p:nvPr>
        </p:nvSpPr>
        <p:spPr>
          <a:ln/>
        </p:spPr>
        <p:txBody>
          <a:bodyPr/>
          <a:lstStyle>
            <a:lvl1pPr>
              <a:defRPr/>
            </a:lvl1pPr>
          </a:lstStyle>
          <a:p>
            <a:pPr>
              <a:defRPr/>
            </a:pPr>
            <a:fld id="{0FF89978-E31E-4B00-B855-1536107775C6}" type="datetime1">
              <a:rPr lang="zh-TW" altLang="en-US"/>
              <a:pPr>
                <a:defRPr/>
              </a:pPr>
              <a:t>2013/3/8</a:t>
            </a:fld>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endParaRPr lang="zh-TW" altLang="en-US"/>
          </a:p>
        </p:txBody>
      </p:sp>
      <p:sp>
        <p:nvSpPr>
          <p:cNvPr id="7" name="Rectangle 13"/>
          <p:cNvSpPr>
            <a:spLocks noGrp="1" noChangeArrowheads="1"/>
          </p:cNvSpPr>
          <p:nvPr>
            <p:ph type="sldNum" sz="quarter" idx="12"/>
          </p:nvPr>
        </p:nvSpPr>
        <p:spPr>
          <a:ln/>
        </p:spPr>
        <p:txBody>
          <a:bodyPr/>
          <a:lstStyle>
            <a:lvl1pPr>
              <a:defRPr/>
            </a:lvl1pPr>
          </a:lstStyle>
          <a:p>
            <a:pPr>
              <a:defRPr/>
            </a:pPr>
            <a:fld id="{A949BD9F-EFD0-4315-83D2-70E42C34D05A}" type="slidenum">
              <a:rPr lang="zh-TW" altLang="en-US"/>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762000" y="381000"/>
            <a:ext cx="7793038"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TW" altLang="en-US" smtClean="0"/>
              <a:t>按一下以編輯母片標題樣式</a:t>
            </a:r>
          </a:p>
        </p:txBody>
      </p:sp>
      <p:sp>
        <p:nvSpPr>
          <p:cNvPr id="1027" name="Rectangle 10"/>
          <p:cNvSpPr>
            <a:spLocks noGrp="1" noChangeArrowheads="1"/>
          </p:cNvSpPr>
          <p:nvPr>
            <p:ph type="body" idx="1"/>
          </p:nvPr>
        </p:nvSpPr>
        <p:spPr bwMode="auto">
          <a:xfrm>
            <a:off x="762000" y="1524000"/>
            <a:ext cx="77724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6155" name="Rectangle 11"/>
          <p:cNvSpPr>
            <a:spLocks noGrp="1" noChangeArrowheads="1"/>
          </p:cNvSpPr>
          <p:nvPr>
            <p:ph type="dt" sz="half" idx="2"/>
          </p:nvPr>
        </p:nvSpPr>
        <p:spPr bwMode="auto">
          <a:xfrm>
            <a:off x="914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smtClean="0">
                <a:solidFill>
                  <a:schemeClr val="accent1"/>
                </a:solidFill>
              </a:defRPr>
            </a:lvl1pPr>
          </a:lstStyle>
          <a:p>
            <a:pPr>
              <a:defRPr/>
            </a:pPr>
            <a:fld id="{037B2DD6-4C90-4B08-BD85-03605EA250DD}" type="datetime1">
              <a:rPr lang="zh-TW" altLang="en-US"/>
              <a:pPr>
                <a:defRPr/>
              </a:pPr>
              <a:t>2013/3/8</a:t>
            </a:fld>
            <a:endParaRPr lang="en-US" altLang="zh-TW"/>
          </a:p>
        </p:txBody>
      </p:sp>
      <p:sp>
        <p:nvSpPr>
          <p:cNvPr id="6156" name="Rectangle 12"/>
          <p:cNvSpPr>
            <a:spLocks noGrp="1" noChangeArrowheads="1"/>
          </p:cNvSpPr>
          <p:nvPr>
            <p:ph type="ftr" sz="quarter" idx="3"/>
          </p:nvPr>
        </p:nvSpPr>
        <p:spPr bwMode="auto">
          <a:xfrm>
            <a:off x="2362200" y="6324600"/>
            <a:ext cx="4953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smtClean="0">
                <a:solidFill>
                  <a:schemeClr val="accent1"/>
                </a:solidFill>
              </a:defRPr>
            </a:lvl1pPr>
          </a:lstStyle>
          <a:p>
            <a:pPr>
              <a:defRPr/>
            </a:pPr>
            <a:endParaRPr lang="zh-TW" altLang="en-US"/>
          </a:p>
        </p:txBody>
      </p:sp>
      <p:sp>
        <p:nvSpPr>
          <p:cNvPr id="6157" name="Rectangle 13"/>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smtClean="0">
                <a:solidFill>
                  <a:schemeClr val="accent1"/>
                </a:solidFill>
              </a:defRPr>
            </a:lvl1pPr>
          </a:lstStyle>
          <a:p>
            <a:pPr>
              <a:defRPr/>
            </a:pPr>
            <a:fld id="{F770A4C0-CEA6-48E0-A16D-84B490868885}"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2pPr>
      <a:lvl3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3pPr>
      <a:lvl4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4pPr>
      <a:lvl5pPr algn="ctr" rtl="0" eaLnBrk="0" fontAlgn="base" hangingPunct="0">
        <a:spcBef>
          <a:spcPct val="0"/>
        </a:spcBef>
        <a:spcAft>
          <a:spcPct val="0"/>
        </a:spcAft>
        <a:defRPr kumimoji="1" sz="4400">
          <a:solidFill>
            <a:schemeClr val="tx2"/>
          </a:solidFill>
          <a:latin typeface="Tahoma" pitchFamily="34" charset="0"/>
          <a:ea typeface="標楷體" pitchFamily="65" charset="-120"/>
        </a:defRPr>
      </a:lvl5pPr>
      <a:lvl6pPr marL="457200" algn="ctr" rtl="0" fontAlgn="base">
        <a:spcBef>
          <a:spcPct val="0"/>
        </a:spcBef>
        <a:spcAft>
          <a:spcPct val="0"/>
        </a:spcAft>
        <a:defRPr kumimoji="1" sz="4400">
          <a:solidFill>
            <a:schemeClr val="tx2"/>
          </a:solidFill>
          <a:latin typeface="Tahoma" pitchFamily="34" charset="0"/>
          <a:ea typeface="標楷體" pitchFamily="65" charset="-120"/>
        </a:defRPr>
      </a:lvl6pPr>
      <a:lvl7pPr marL="914400" algn="ctr" rtl="0" fontAlgn="base">
        <a:spcBef>
          <a:spcPct val="0"/>
        </a:spcBef>
        <a:spcAft>
          <a:spcPct val="0"/>
        </a:spcAft>
        <a:defRPr kumimoji="1" sz="4400">
          <a:solidFill>
            <a:schemeClr val="tx2"/>
          </a:solidFill>
          <a:latin typeface="Tahoma" pitchFamily="34" charset="0"/>
          <a:ea typeface="標楷體" pitchFamily="65" charset="-120"/>
        </a:defRPr>
      </a:lvl7pPr>
      <a:lvl8pPr marL="1371600" algn="ctr" rtl="0" fontAlgn="base">
        <a:spcBef>
          <a:spcPct val="0"/>
        </a:spcBef>
        <a:spcAft>
          <a:spcPct val="0"/>
        </a:spcAft>
        <a:defRPr kumimoji="1" sz="4400">
          <a:solidFill>
            <a:schemeClr val="tx2"/>
          </a:solidFill>
          <a:latin typeface="Tahoma" pitchFamily="34" charset="0"/>
          <a:ea typeface="標楷體" pitchFamily="65" charset="-120"/>
        </a:defRPr>
      </a:lvl8pPr>
      <a:lvl9pPr marL="1828800" algn="ctr" rtl="0" fontAlgn="base">
        <a:spcBef>
          <a:spcPct val="0"/>
        </a:spcBef>
        <a:spcAft>
          <a:spcPct val="0"/>
        </a:spcAft>
        <a:defRPr kumimoji="1" sz="4400">
          <a:solidFill>
            <a:schemeClr val="tx2"/>
          </a:solidFill>
          <a:latin typeface="Tahoma" pitchFamily="34" charset="0"/>
          <a:ea typeface="標楷體" pitchFamily="65" charset="-12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投影片編號版面配置區 5"/>
          <p:cNvSpPr>
            <a:spLocks noGrp="1"/>
          </p:cNvSpPr>
          <p:nvPr>
            <p:ph type="sldNum" sz="quarter" idx="12"/>
          </p:nvPr>
        </p:nvSpPr>
        <p:spPr>
          <a:noFill/>
        </p:spPr>
        <p:txBody>
          <a:bodyPr/>
          <a:lstStyle/>
          <a:p>
            <a:fld id="{30C55DF0-04BB-4F76-B873-10C7F0F0F9BF}" type="slidenum">
              <a:rPr lang="zh-TW" altLang="en-US"/>
              <a:pPr/>
              <a:t>1</a:t>
            </a:fld>
            <a:endParaRPr lang="en-US" altLang="zh-TW"/>
          </a:p>
        </p:txBody>
      </p:sp>
      <p:sp>
        <p:nvSpPr>
          <p:cNvPr id="3075" name="Rectangle 2"/>
          <p:cNvSpPr>
            <a:spLocks noGrp="1" noChangeArrowheads="1"/>
          </p:cNvSpPr>
          <p:nvPr>
            <p:ph type="title"/>
          </p:nvPr>
        </p:nvSpPr>
        <p:spPr>
          <a:xfrm>
            <a:off x="533400" y="381000"/>
            <a:ext cx="7772400" cy="914400"/>
          </a:xfrm>
        </p:spPr>
        <p:txBody>
          <a:bodyPr/>
          <a:lstStyle/>
          <a:p>
            <a:pPr eaLnBrk="1" hangingPunct="1"/>
            <a:r>
              <a:rPr lang="en-US" altLang="zh-TW" b="1" dirty="0" smtClean="0">
                <a:latin typeface="Times New Roman" charset="0"/>
              </a:rPr>
              <a:t>10300: Ecological Premium</a:t>
            </a:r>
            <a:endParaRPr lang="en-US" altLang="zh-TW" dirty="0" smtClean="0"/>
          </a:p>
        </p:txBody>
      </p:sp>
      <p:sp>
        <p:nvSpPr>
          <p:cNvPr id="3076" name="Rectangle 3"/>
          <p:cNvSpPr>
            <a:spLocks noGrp="1" noChangeArrowheads="1"/>
          </p:cNvSpPr>
          <p:nvPr>
            <p:ph type="body" idx="1"/>
          </p:nvPr>
        </p:nvSpPr>
        <p:spPr>
          <a:xfrm>
            <a:off x="381000" y="1447800"/>
            <a:ext cx="8077200" cy="4789488"/>
          </a:xfrm>
        </p:spPr>
        <p:txBody>
          <a:bodyPr/>
          <a:lstStyle/>
          <a:p>
            <a:pPr eaLnBrk="1" hangingPunct="1"/>
            <a:r>
              <a:rPr lang="zh-TW" altLang="en-US" sz="2400" dirty="0" smtClean="0">
                <a:solidFill>
                  <a:schemeClr val="hlink"/>
                </a:solidFill>
                <a:latin typeface="Times New Roman" charset="0"/>
              </a:rPr>
              <a:t>★☆☆☆☆</a:t>
            </a:r>
          </a:p>
          <a:p>
            <a:pPr eaLnBrk="1" hangingPunct="1"/>
            <a:r>
              <a:rPr lang="zh-TW" altLang="en-US" sz="2400" b="1" dirty="0" smtClean="0">
                <a:solidFill>
                  <a:srgbClr val="3BA943"/>
                </a:solidFill>
                <a:latin typeface="Times New Roman" charset="0"/>
              </a:rPr>
              <a:t>題組：</a:t>
            </a:r>
            <a:r>
              <a:rPr lang="en-US" altLang="zh-TW" sz="2400" dirty="0" smtClean="0">
                <a:latin typeface="Times New Roman" charset="0"/>
                <a:ea typeface="新細明體" pitchFamily="18" charset="-120"/>
              </a:rPr>
              <a:t>Problem Set Archive with Online Judge</a:t>
            </a:r>
          </a:p>
          <a:p>
            <a:pPr eaLnBrk="1" hangingPunct="1"/>
            <a:r>
              <a:rPr lang="zh-TW" altLang="en-US" sz="2400" b="1" dirty="0" smtClean="0">
                <a:solidFill>
                  <a:srgbClr val="3BA943"/>
                </a:solidFill>
                <a:latin typeface="Times New Roman" charset="0"/>
              </a:rPr>
              <a:t>題號：</a:t>
            </a:r>
            <a:r>
              <a:rPr lang="en-US" altLang="zh-TW" sz="2400" b="1" dirty="0" smtClean="0">
                <a:latin typeface="Times New Roman" pitchFamily="18" charset="0"/>
                <a:cs typeface="Times New Roman" pitchFamily="18" charset="0"/>
              </a:rPr>
              <a:t>10300: Ecological Premium</a:t>
            </a:r>
            <a:endParaRPr lang="en-US" altLang="zh-TW" sz="2400" dirty="0" smtClean="0">
              <a:latin typeface="Times New Roman" pitchFamily="18" charset="0"/>
              <a:ea typeface="新細明體" pitchFamily="18" charset="-120"/>
              <a:cs typeface="Times New Roman" pitchFamily="18" charset="0"/>
            </a:endParaRPr>
          </a:p>
          <a:p>
            <a:pPr eaLnBrk="1" hangingPunct="1"/>
            <a:r>
              <a:rPr lang="zh-TW" altLang="en-US" sz="2400" b="1" dirty="0" smtClean="0">
                <a:solidFill>
                  <a:srgbClr val="3BA943"/>
                </a:solidFill>
                <a:latin typeface="Times New Roman" charset="0"/>
              </a:rPr>
              <a:t>解題者：</a:t>
            </a:r>
            <a:r>
              <a:rPr lang="zh-TW" altLang="en-US" sz="2400" dirty="0" smtClean="0">
                <a:latin typeface="Times New Roman" charset="0"/>
              </a:rPr>
              <a:t>余中凱</a:t>
            </a:r>
            <a:endParaRPr lang="zh-TW" altLang="en-US" sz="2400" dirty="0" smtClean="0">
              <a:latin typeface="Times New Roman" charset="0"/>
              <a:ea typeface="新細明體" pitchFamily="18" charset="-120"/>
            </a:endParaRPr>
          </a:p>
          <a:p>
            <a:pPr eaLnBrk="1" hangingPunct="1"/>
            <a:r>
              <a:rPr lang="zh-TW" altLang="en-US" sz="2400" b="1" dirty="0" smtClean="0">
                <a:solidFill>
                  <a:srgbClr val="3BA943"/>
                </a:solidFill>
                <a:latin typeface="Times New Roman" charset="0"/>
              </a:rPr>
              <a:t>解題日期：</a:t>
            </a:r>
            <a:r>
              <a:rPr lang="zh-TW" altLang="en-US" sz="2400" dirty="0" smtClean="0">
                <a:latin typeface="Times New Roman" charset="0"/>
              </a:rPr>
              <a:t>20</a:t>
            </a:r>
            <a:r>
              <a:rPr lang="en-US" altLang="zh-TW" sz="2400" dirty="0" smtClean="0">
                <a:latin typeface="Times New Roman" charset="0"/>
              </a:rPr>
              <a:t>13</a:t>
            </a:r>
            <a:r>
              <a:rPr lang="zh-TW" altLang="en-US" sz="2400" dirty="0" smtClean="0">
                <a:latin typeface="Times New Roman" charset="0"/>
              </a:rPr>
              <a:t>年</a:t>
            </a:r>
            <a:r>
              <a:rPr lang="en-US" altLang="zh-TW" sz="2400" dirty="0" smtClean="0">
                <a:latin typeface="Times New Roman" charset="0"/>
              </a:rPr>
              <a:t>3</a:t>
            </a:r>
            <a:r>
              <a:rPr lang="zh-TW" altLang="en-US" sz="2400" dirty="0" smtClean="0">
                <a:latin typeface="Times New Roman" charset="0"/>
              </a:rPr>
              <a:t>月</a:t>
            </a:r>
            <a:r>
              <a:rPr lang="en-US" altLang="zh-TW" sz="2400" smtClean="0">
                <a:latin typeface="Times New Roman" charset="0"/>
              </a:rPr>
              <a:t>7</a:t>
            </a:r>
            <a:r>
              <a:rPr lang="zh-TW" altLang="en-US" sz="2400" smtClean="0">
                <a:latin typeface="Times New Roman" charset="0"/>
              </a:rPr>
              <a:t>日</a:t>
            </a:r>
            <a:endParaRPr lang="zh-TW" altLang="en-US" sz="2400" dirty="0" smtClean="0">
              <a:latin typeface="Times New Roman" charset="0"/>
              <a:ea typeface="新細明體" pitchFamily="18" charset="-120"/>
            </a:endParaRPr>
          </a:p>
          <a:p>
            <a:pPr eaLnBrk="1" hangingPunct="1"/>
            <a:r>
              <a:rPr lang="zh-TW" altLang="en-US" sz="2400" b="1" dirty="0" smtClean="0">
                <a:solidFill>
                  <a:srgbClr val="3BA943"/>
                </a:solidFill>
                <a:latin typeface="Times New Roman" charset="0"/>
              </a:rPr>
              <a:t>題意：</a:t>
            </a:r>
            <a:r>
              <a:rPr lang="zh-TW" altLang="en-US" sz="2400" dirty="0" smtClean="0"/>
              <a:t>農夫根據他們農場的條件被發給獎金。想像以下簡單的規則：你知道農場的大小也知道有多少動物住在裡面。農夫得到的獎金是根據以下的計算：首先算出每隻動物平均居住的空間，然後乘以該農夫的環保等級，這樣你就得到每隻動物可以領多少獎金。最後再把這個值乘以所有動物的數目，就可以算出該農夫可得到獎金的數目了。輸入的第一列有一個整數</a:t>
            </a:r>
            <a:r>
              <a:rPr lang="en-US" altLang="zh-TW" sz="2400" dirty="0" smtClean="0"/>
              <a:t>n</a:t>
            </a:r>
            <a:r>
              <a:rPr lang="zh-TW" altLang="en-US" sz="2400" dirty="0" smtClean="0"/>
              <a:t>（</a:t>
            </a:r>
            <a:r>
              <a:rPr lang="en-US" altLang="zh-TW" sz="2400" dirty="0" smtClean="0"/>
              <a:t>n&lt;20</a:t>
            </a:r>
            <a:r>
              <a:rPr lang="zh-TW" altLang="en-US" sz="2400" dirty="0" smtClean="0"/>
              <a:t>），代表</a:t>
            </a:r>
            <a:endParaRPr lang="zh-TW" altLang="en-US" sz="2400" dirty="0" smtClean="0">
              <a:latin typeface="Times New Roman" charset="0"/>
              <a:sym typeface="Wingdings" pitchFamily="2" charset="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BF2764E5-2BE9-4552-AB38-9219290CD923}" type="slidenum">
              <a:rPr lang="zh-TW" altLang="en-US" smtClean="0"/>
              <a:pPr>
                <a:defRPr/>
              </a:pPr>
              <a:t>2</a:t>
            </a:fld>
            <a:endParaRPr lang="en-US" altLang="zh-TW"/>
          </a:p>
        </p:txBody>
      </p:sp>
      <p:sp>
        <p:nvSpPr>
          <p:cNvPr id="5" name="標題 1"/>
          <p:cNvSpPr>
            <a:spLocks noGrp="1"/>
          </p:cNvSpPr>
          <p:nvPr>
            <p:ph idx="1"/>
          </p:nvPr>
        </p:nvSpPr>
        <p:spPr>
          <a:xfrm>
            <a:off x="762000" y="333375"/>
            <a:ext cx="7772400" cy="5838825"/>
          </a:xfrm>
        </p:spPr>
        <p:txBody>
          <a:bodyPr/>
          <a:lstStyle/>
          <a:p>
            <a:r>
              <a:rPr lang="zh-TW" altLang="en-US" sz="2400" dirty="0" smtClean="0">
                <a:latin typeface="+mn-ea"/>
              </a:rPr>
              <a:t>以下有幾組測試資料。每組測試資料的第一列有</a:t>
            </a:r>
            <a:r>
              <a:rPr lang="en-US" altLang="zh-TW" sz="2400" dirty="0" smtClean="0">
                <a:latin typeface="+mn-ea"/>
              </a:rPr>
              <a:t>1</a:t>
            </a:r>
            <a:r>
              <a:rPr lang="zh-TW" altLang="en-US" sz="2400" dirty="0" smtClean="0">
                <a:latin typeface="+mn-ea"/>
              </a:rPr>
              <a:t>個整數 </a:t>
            </a:r>
            <a:r>
              <a:rPr lang="en-US" altLang="zh-TW" sz="2400" dirty="0" smtClean="0">
                <a:latin typeface="+mn-ea"/>
              </a:rPr>
              <a:t>f</a:t>
            </a:r>
            <a:r>
              <a:rPr lang="zh-TW" altLang="en-US" sz="2400" dirty="0" smtClean="0">
                <a:latin typeface="+mn-ea"/>
              </a:rPr>
              <a:t>（</a:t>
            </a:r>
            <a:r>
              <a:rPr lang="en-US" altLang="zh-TW" sz="2400" dirty="0" smtClean="0">
                <a:latin typeface="+mn-ea"/>
              </a:rPr>
              <a:t>0 &lt; f &lt; 20</a:t>
            </a:r>
            <a:r>
              <a:rPr lang="zh-TW" altLang="en-US" sz="2400" dirty="0" smtClean="0">
                <a:latin typeface="+mn-ea"/>
              </a:rPr>
              <a:t>）代表在這組測試資料中有多少個農夫。接下來有 </a:t>
            </a:r>
            <a:r>
              <a:rPr lang="en-US" altLang="zh-TW" sz="2400" dirty="0" smtClean="0">
                <a:latin typeface="+mn-ea"/>
              </a:rPr>
              <a:t>f </a:t>
            </a:r>
            <a:r>
              <a:rPr lang="zh-TW" altLang="en-US" sz="2400" dirty="0" smtClean="0">
                <a:latin typeface="+mn-ea"/>
              </a:rPr>
              <a:t>列，每列有</a:t>
            </a:r>
            <a:r>
              <a:rPr lang="en-US" altLang="zh-TW" sz="2400" dirty="0" smtClean="0">
                <a:latin typeface="+mn-ea"/>
              </a:rPr>
              <a:t>3</a:t>
            </a:r>
            <a:r>
              <a:rPr lang="zh-TW" altLang="en-US" sz="2400" dirty="0" smtClean="0">
                <a:latin typeface="+mn-ea"/>
              </a:rPr>
              <a:t>個正整數，分別代表各農夫農場的面積，農場裡動物的數目，該農夫的環保等級。所有輸入的整數都不會比</a:t>
            </a:r>
            <a:r>
              <a:rPr lang="en-US" altLang="zh-TW" sz="2400" dirty="0" smtClean="0">
                <a:latin typeface="+mn-ea"/>
              </a:rPr>
              <a:t>100000</a:t>
            </a:r>
            <a:r>
              <a:rPr lang="zh-TW" altLang="en-US" sz="2400" dirty="0" smtClean="0">
                <a:latin typeface="+mn-ea"/>
              </a:rPr>
              <a:t>大，也不會比</a:t>
            </a:r>
            <a:r>
              <a:rPr lang="en-US" altLang="zh-TW" sz="2400" dirty="0" smtClean="0">
                <a:latin typeface="+mn-ea"/>
              </a:rPr>
              <a:t>0</a:t>
            </a:r>
            <a:r>
              <a:rPr lang="zh-TW" altLang="en-US" sz="2400" dirty="0" smtClean="0">
                <a:latin typeface="+mn-ea"/>
              </a:rPr>
              <a:t>小。</a:t>
            </a:r>
            <a:endParaRPr lang="en-US" altLang="zh-TW" sz="2400" dirty="0" smtClean="0">
              <a:latin typeface="+mn-ea"/>
            </a:endParaRPr>
          </a:p>
          <a:p>
            <a:pPr eaLnBrk="1" hangingPunct="1">
              <a:lnSpc>
                <a:spcPct val="90000"/>
              </a:lnSpc>
            </a:pPr>
            <a:r>
              <a:rPr lang="zh-TW" altLang="en-US" sz="2400" b="1" dirty="0" smtClean="0">
                <a:solidFill>
                  <a:srgbClr val="3BA943"/>
                </a:solidFill>
                <a:latin typeface="Times New Roman" charset="0"/>
              </a:rPr>
              <a:t>題意範例 </a:t>
            </a:r>
            <a:r>
              <a:rPr lang="en-US" altLang="zh-TW" sz="2400" b="1" dirty="0" smtClean="0">
                <a:solidFill>
                  <a:srgbClr val="3BA943"/>
                </a:solidFill>
                <a:latin typeface="Times New Roman" charset="0"/>
              </a:rPr>
              <a:t>:</a:t>
            </a:r>
            <a:r>
              <a:rPr lang="zh-TW" altLang="en-US" sz="2400" b="1" dirty="0" smtClean="0">
                <a:solidFill>
                  <a:srgbClr val="3BA943"/>
                </a:solidFill>
                <a:latin typeface="Times New Roman" charset="0"/>
              </a:rPr>
              <a:t>  </a:t>
            </a:r>
            <a:r>
              <a:rPr lang="en-US" altLang="zh-TW" sz="2400" dirty="0" smtClean="0"/>
              <a:t>3</a:t>
            </a:r>
          </a:p>
          <a:p>
            <a:pPr eaLnBrk="1" hangingPunct="1">
              <a:lnSpc>
                <a:spcPct val="90000"/>
              </a:lnSpc>
              <a:buNone/>
            </a:pPr>
            <a:r>
              <a:rPr lang="zh-TW" altLang="en-US" sz="2400" dirty="0" smtClean="0"/>
              <a:t>                    </a:t>
            </a:r>
            <a:r>
              <a:rPr lang="en-US" altLang="zh-TW" sz="2400" dirty="0" smtClean="0"/>
              <a:t>5 </a:t>
            </a:r>
          </a:p>
          <a:p>
            <a:pPr eaLnBrk="1" hangingPunct="1">
              <a:lnSpc>
                <a:spcPct val="90000"/>
              </a:lnSpc>
              <a:buNone/>
            </a:pPr>
            <a:r>
              <a:rPr lang="zh-TW" altLang="en-US" sz="2400" dirty="0" smtClean="0"/>
              <a:t>                    </a:t>
            </a:r>
            <a:r>
              <a:rPr lang="en-US" altLang="zh-TW" sz="2400" dirty="0" smtClean="0"/>
              <a:t>1 1 1 </a:t>
            </a:r>
            <a:r>
              <a:rPr lang="zh-TW" altLang="en-US" sz="2400" dirty="0" smtClean="0"/>
              <a:t>   </a:t>
            </a:r>
            <a:r>
              <a:rPr lang="en-US" altLang="zh-TW" sz="2400" dirty="0" smtClean="0">
                <a:sym typeface="Wingdings" pitchFamily="2" charset="2"/>
              </a:rPr>
              <a:t> </a:t>
            </a:r>
            <a:endParaRPr lang="en-US" altLang="zh-TW" sz="2400" dirty="0" smtClean="0"/>
          </a:p>
          <a:p>
            <a:pPr eaLnBrk="1" hangingPunct="1">
              <a:lnSpc>
                <a:spcPct val="90000"/>
              </a:lnSpc>
              <a:buNone/>
            </a:pPr>
            <a:r>
              <a:rPr lang="zh-TW" altLang="en-US" sz="2400" dirty="0" smtClean="0"/>
              <a:t>                    </a:t>
            </a:r>
            <a:r>
              <a:rPr lang="en-US" altLang="zh-TW" sz="2400" dirty="0" smtClean="0"/>
              <a:t>2 2 2</a:t>
            </a:r>
          </a:p>
          <a:p>
            <a:pPr eaLnBrk="1" hangingPunct="1">
              <a:lnSpc>
                <a:spcPct val="90000"/>
              </a:lnSpc>
              <a:buNone/>
            </a:pPr>
            <a:r>
              <a:rPr lang="zh-TW" altLang="en-US" sz="2400" dirty="0" smtClean="0"/>
              <a:t>                   </a:t>
            </a:r>
            <a:r>
              <a:rPr lang="en-US" altLang="zh-TW" sz="2400" dirty="0" smtClean="0"/>
              <a:t> 3 3 3 </a:t>
            </a:r>
            <a:r>
              <a:rPr lang="zh-TW" altLang="en-US" sz="2400" dirty="0" smtClean="0"/>
              <a:t>        </a:t>
            </a:r>
            <a:r>
              <a:rPr lang="en-US" altLang="zh-TW" sz="2400" dirty="0" smtClean="0"/>
              <a:t>38</a:t>
            </a:r>
          </a:p>
          <a:p>
            <a:pPr eaLnBrk="1" hangingPunct="1">
              <a:lnSpc>
                <a:spcPct val="90000"/>
              </a:lnSpc>
              <a:buNone/>
            </a:pPr>
            <a:r>
              <a:rPr lang="zh-TW" altLang="en-US" sz="2400" dirty="0" smtClean="0"/>
              <a:t>                    </a:t>
            </a:r>
            <a:r>
              <a:rPr lang="en-US" altLang="zh-TW" sz="2400" dirty="0" smtClean="0"/>
              <a:t>2 3 4 </a:t>
            </a:r>
          </a:p>
          <a:p>
            <a:pPr eaLnBrk="1" hangingPunct="1">
              <a:lnSpc>
                <a:spcPct val="90000"/>
              </a:lnSpc>
              <a:buNone/>
            </a:pPr>
            <a:r>
              <a:rPr lang="zh-TW" altLang="en-US" sz="2400" dirty="0" smtClean="0"/>
              <a:t>                    </a:t>
            </a:r>
            <a:r>
              <a:rPr lang="en-US" altLang="zh-TW" sz="2400" dirty="0" smtClean="0"/>
              <a:t>8 9 2</a:t>
            </a:r>
            <a:endParaRPr lang="zh-TW" altLang="en-US" sz="2400" dirty="0" smtClean="0">
              <a:solidFill>
                <a:srgbClr val="3BA943"/>
              </a:solidFill>
              <a:latin typeface="Times New Roman" charset="0"/>
            </a:endParaRPr>
          </a:p>
          <a:p>
            <a:pPr eaLnBrk="1" hangingPunct="1">
              <a:lnSpc>
                <a:spcPct val="90000"/>
              </a:lnSpc>
            </a:pPr>
            <a:r>
              <a:rPr lang="zh-TW" altLang="en-US" sz="2400" b="1" dirty="0" smtClean="0">
                <a:solidFill>
                  <a:srgbClr val="3BA943"/>
                </a:solidFill>
                <a:latin typeface="Times New Roman" charset="0"/>
              </a:rPr>
              <a:t>解法：</a:t>
            </a:r>
            <a:r>
              <a:rPr lang="zh-TW" altLang="en-US" sz="2400" dirty="0" smtClean="0">
                <a:latin typeface="Times New Roman" charset="0"/>
                <a:sym typeface="Wingdings" pitchFamily="2" charset="2"/>
              </a:rPr>
              <a:t>直接計算即可</a:t>
            </a:r>
            <a:r>
              <a:rPr lang="en-US" altLang="zh-TW" sz="2400" dirty="0" smtClean="0">
                <a:latin typeface="Times New Roman" charset="0"/>
                <a:sym typeface="Wingdings" pitchFamily="2" charset="2"/>
              </a:rPr>
              <a:t>!</a:t>
            </a:r>
            <a:r>
              <a:rPr lang="zh-TW" altLang="en-US" sz="2400" dirty="0" smtClean="0">
                <a:latin typeface="Times New Roman" charset="0"/>
                <a:sym typeface="Wingdings" pitchFamily="2" charset="2"/>
              </a:rPr>
              <a:t> </a:t>
            </a:r>
            <a:r>
              <a:rPr lang="zh-TW" altLang="en-US" sz="2400" dirty="0" smtClean="0">
                <a:latin typeface="Times New Roman" charset="0"/>
              </a:rPr>
              <a:t>根據題意，獎金運算過程為動物居住面積除以動物數目後乘以農夫環保等級乘以動物數目，可看出獎金等於居住面積乘以農夫環保等級</a:t>
            </a:r>
            <a:r>
              <a:rPr lang="en-US" altLang="zh-TW" sz="2400" dirty="0" smtClean="0">
                <a:latin typeface="Times New Roman" charset="0"/>
              </a:rPr>
              <a:t>!</a:t>
            </a:r>
            <a:endParaRPr lang="zh-TW" altLang="en-US" sz="2400" b="1" dirty="0" smtClean="0">
              <a:solidFill>
                <a:srgbClr val="3BA943"/>
              </a:solidFill>
              <a:latin typeface="Times New Roman" charset="0"/>
            </a:endParaRPr>
          </a:p>
          <a:p>
            <a:pPr eaLnBrk="1" hangingPunct="1">
              <a:lnSpc>
                <a:spcPct val="90000"/>
              </a:lnSpc>
              <a:buNone/>
            </a:pPr>
            <a:endParaRPr lang="en-US" altLang="zh-TW" sz="2400" dirty="0" smtClean="0">
              <a:latin typeface="+mn-ea"/>
            </a:endParaRPr>
          </a:p>
          <a:p>
            <a:pPr>
              <a:buNone/>
            </a:pPr>
            <a:endParaRPr lang="zh-TW" altLang="en-US" sz="2400" dirty="0">
              <a:latin typeface="+mn-ea"/>
            </a:endParaRPr>
          </a:p>
        </p:txBody>
      </p:sp>
      <p:sp>
        <p:nvSpPr>
          <p:cNvPr id="6" name="右大括弧 5"/>
          <p:cNvSpPr/>
          <p:nvPr/>
        </p:nvSpPr>
        <p:spPr bwMode="auto">
          <a:xfrm>
            <a:off x="3707904" y="3429000"/>
            <a:ext cx="360040" cy="2016224"/>
          </a:xfrm>
          <a:prstGeom prst="rightBrace">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TW" altLang="en-US" sz="2400" b="0" i="0" u="none" strike="noStrike" cap="none" normalizeH="0" baseline="0" smtClean="0">
              <a:ln>
                <a:noFill/>
              </a:ln>
              <a:solidFill>
                <a:schemeClr val="tx1"/>
              </a:solidFill>
              <a:effectLst/>
              <a:latin typeface="Tahoma" pitchFamily="34" charset="0"/>
              <a:ea typeface="新細明體" pitchFamily="18"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BF2764E5-2BE9-4552-AB38-9219290CD923}" type="slidenum">
              <a:rPr lang="zh-TW" altLang="en-US" smtClean="0"/>
              <a:pPr>
                <a:defRPr/>
              </a:pPr>
              <a:t>3</a:t>
            </a:fld>
            <a:endParaRPr lang="en-US" altLang="zh-TW"/>
          </a:p>
        </p:txBody>
      </p:sp>
      <p:sp>
        <p:nvSpPr>
          <p:cNvPr id="5" name="標題 1"/>
          <p:cNvSpPr>
            <a:spLocks noGrp="1"/>
          </p:cNvSpPr>
          <p:nvPr>
            <p:ph idx="1"/>
          </p:nvPr>
        </p:nvSpPr>
        <p:spPr>
          <a:xfrm>
            <a:off x="762000" y="188913"/>
            <a:ext cx="7772400" cy="5983287"/>
          </a:xfrm>
        </p:spPr>
        <p:txBody>
          <a:bodyPr/>
          <a:lstStyle/>
          <a:p>
            <a:pPr eaLnBrk="1" hangingPunct="1">
              <a:lnSpc>
                <a:spcPct val="90000"/>
              </a:lnSpc>
            </a:pPr>
            <a:r>
              <a:rPr lang="zh-TW" altLang="en-US" sz="2400" b="1" dirty="0" smtClean="0">
                <a:solidFill>
                  <a:srgbClr val="3BA943"/>
                </a:solidFill>
                <a:latin typeface="Times New Roman" charset="0"/>
              </a:rPr>
              <a:t>解法範例：</a:t>
            </a:r>
            <a:r>
              <a:rPr lang="zh-TW" altLang="en-US" sz="2000" dirty="0" smtClean="0"/>
              <a:t> </a:t>
            </a:r>
            <a:endParaRPr lang="en-US" altLang="zh-TW" sz="2000" dirty="0" smtClean="0"/>
          </a:p>
          <a:p>
            <a:pPr eaLnBrk="1" hangingPunct="1">
              <a:lnSpc>
                <a:spcPct val="90000"/>
              </a:lnSpc>
              <a:buNone/>
            </a:pPr>
            <a:r>
              <a:rPr lang="zh-TW" altLang="en-US" sz="2000" dirty="0" smtClean="0"/>
              <a:t>                </a:t>
            </a:r>
            <a:r>
              <a:rPr lang="en-US" altLang="zh-TW" sz="2000" dirty="0" smtClean="0"/>
              <a:t>1 1 1 </a:t>
            </a:r>
            <a:r>
              <a:rPr lang="zh-TW" altLang="en-US" sz="2000" dirty="0" smtClean="0"/>
              <a:t>   </a:t>
            </a:r>
            <a:r>
              <a:rPr lang="en-US" altLang="zh-TW" sz="2000" dirty="0" smtClean="0">
                <a:sym typeface="Wingdings" pitchFamily="2" charset="2"/>
              </a:rPr>
              <a:t> </a:t>
            </a:r>
            <a:endParaRPr lang="en-US" altLang="zh-TW" sz="2000" dirty="0" smtClean="0"/>
          </a:p>
          <a:p>
            <a:pPr eaLnBrk="1" hangingPunct="1">
              <a:lnSpc>
                <a:spcPct val="90000"/>
              </a:lnSpc>
              <a:buNone/>
            </a:pPr>
            <a:r>
              <a:rPr lang="zh-TW" altLang="en-US" sz="2000" dirty="0" smtClean="0"/>
              <a:t>                </a:t>
            </a:r>
            <a:r>
              <a:rPr lang="en-US" altLang="zh-TW" sz="2000" dirty="0" smtClean="0"/>
              <a:t>2 2 2</a:t>
            </a:r>
          </a:p>
          <a:p>
            <a:pPr eaLnBrk="1" hangingPunct="1">
              <a:lnSpc>
                <a:spcPct val="90000"/>
              </a:lnSpc>
              <a:buNone/>
            </a:pPr>
            <a:r>
              <a:rPr lang="zh-TW" altLang="en-US" sz="2000" dirty="0" smtClean="0"/>
              <a:t>               </a:t>
            </a:r>
            <a:r>
              <a:rPr lang="en-US" altLang="zh-TW" sz="2000" dirty="0" smtClean="0"/>
              <a:t> 3 3 3</a:t>
            </a:r>
          </a:p>
          <a:p>
            <a:pPr eaLnBrk="1" hangingPunct="1">
              <a:lnSpc>
                <a:spcPct val="90000"/>
              </a:lnSpc>
              <a:buNone/>
            </a:pPr>
            <a:r>
              <a:rPr lang="zh-TW" altLang="en-US" sz="2000" dirty="0" smtClean="0"/>
              <a:t>                </a:t>
            </a:r>
            <a:r>
              <a:rPr lang="en-US" altLang="zh-TW" sz="2000" dirty="0" smtClean="0"/>
              <a:t>2 3 4 </a:t>
            </a:r>
          </a:p>
          <a:p>
            <a:pPr eaLnBrk="1" hangingPunct="1">
              <a:lnSpc>
                <a:spcPct val="90000"/>
              </a:lnSpc>
              <a:buNone/>
            </a:pPr>
            <a:r>
              <a:rPr lang="zh-TW" altLang="en-US" sz="2000" dirty="0" smtClean="0"/>
              <a:t>                </a:t>
            </a:r>
            <a:r>
              <a:rPr lang="en-US" altLang="zh-TW" sz="2000" dirty="0" smtClean="0"/>
              <a:t>8 9 2</a:t>
            </a:r>
          </a:p>
          <a:p>
            <a:pPr eaLnBrk="1" hangingPunct="1">
              <a:lnSpc>
                <a:spcPct val="90000"/>
              </a:lnSpc>
              <a:buNone/>
            </a:pPr>
            <a:r>
              <a:rPr lang="en-US" altLang="zh-TW" sz="2000" b="1" dirty="0" smtClean="0">
                <a:latin typeface="Times New Roman" charset="0"/>
                <a:sym typeface="Wingdings" pitchFamily="2" charset="2"/>
              </a:rPr>
              <a:t> </a:t>
            </a:r>
            <a:r>
              <a:rPr lang="zh-TW" altLang="en-US" sz="2000" b="1" dirty="0" smtClean="0">
                <a:latin typeface="Times New Roman" charset="0"/>
                <a:sym typeface="Wingdings" pitchFamily="2" charset="2"/>
              </a:rPr>
              <a:t>  </a:t>
            </a:r>
            <a:r>
              <a:rPr lang="en-US" altLang="zh-TW" sz="2000" b="1" dirty="0" smtClean="0">
                <a:latin typeface="Times New Roman" charset="0"/>
                <a:sym typeface="Wingdings" pitchFamily="2" charset="2"/>
              </a:rPr>
              <a:t>1*1 + 2*2 + 3*3 + 2*4 + 8</a:t>
            </a:r>
            <a:r>
              <a:rPr lang="zh-TW" altLang="en-US" sz="2000" b="1" dirty="0" smtClean="0">
                <a:latin typeface="Times New Roman" charset="0"/>
                <a:sym typeface="Wingdings" pitchFamily="2" charset="2"/>
              </a:rPr>
              <a:t>*</a:t>
            </a:r>
            <a:r>
              <a:rPr lang="en-US" altLang="zh-TW" sz="2000" b="1" dirty="0" smtClean="0">
                <a:latin typeface="Times New Roman" charset="0"/>
                <a:sym typeface="Wingdings" pitchFamily="2" charset="2"/>
              </a:rPr>
              <a:t>2  =  38</a:t>
            </a:r>
            <a:endParaRPr lang="en-US" altLang="zh-TW" sz="2000" b="1" dirty="0" smtClean="0">
              <a:latin typeface="Times New Roman" charset="0"/>
            </a:endParaRPr>
          </a:p>
          <a:p>
            <a:r>
              <a:rPr lang="zh-TW" altLang="en-US" sz="2400" b="1" dirty="0" smtClean="0">
                <a:solidFill>
                  <a:srgbClr val="3BA943"/>
                </a:solidFill>
                <a:latin typeface="Times New Roman" charset="0"/>
              </a:rPr>
              <a:t>討論：</a:t>
            </a:r>
            <a:r>
              <a:rPr lang="zh-TW" altLang="en-US" sz="2400" dirty="0" smtClean="0">
                <a:latin typeface="Times New Roman" charset="0"/>
              </a:rPr>
              <a:t>無</a:t>
            </a:r>
          </a:p>
          <a:p>
            <a:endParaRPr lang="zh-TW" altLang="en-US" dirty="0"/>
          </a:p>
        </p:txBody>
      </p:sp>
    </p:spTree>
  </p:cSld>
  <p:clrMapOvr>
    <a:masterClrMapping/>
  </p:clrMapOvr>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標楷體"/>
        <a:cs typeface=""/>
      </a:majorFont>
      <a:minorFont>
        <a:latin typeface="Tahoma"/>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ahoma" pitchFamily="34" charset="0"/>
            <a:ea typeface="新細明體" pitchFamily="18" charset="-12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2556</TotalTime>
  <Words>346</Words>
  <Application>Microsoft Office PowerPoint</Application>
  <PresentationFormat>如螢幕大小 (4:3)</PresentationFormat>
  <Paragraphs>28</Paragraphs>
  <Slides>3</Slides>
  <Notes>1</Notes>
  <HiddenSlides>0</HiddenSlides>
  <MMClips>0</MMClips>
  <ScaleCrop>false</ScaleCrop>
  <HeadingPairs>
    <vt:vector size="4" baseType="variant">
      <vt:variant>
        <vt:lpstr>佈景主題</vt:lpstr>
      </vt:variant>
      <vt:variant>
        <vt:i4>1</vt:i4>
      </vt:variant>
      <vt:variant>
        <vt:lpstr>投影片標題</vt:lpstr>
      </vt:variant>
      <vt:variant>
        <vt:i4>3</vt:i4>
      </vt:variant>
    </vt:vector>
  </HeadingPairs>
  <TitlesOfParts>
    <vt:vector size="4" baseType="lpstr">
      <vt:lpstr>Blends</vt:lpstr>
      <vt:lpstr>10300: Ecological Premium</vt:lpstr>
      <vt:lpstr>投影片 2</vt:lpstr>
      <vt:lpstr>投影片 3</vt:lpstr>
    </vt:vector>
  </TitlesOfParts>
  <Company>nsysu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3 Greedy methods</dc:title>
  <dc:creator>cby</dc:creator>
  <cp:lastModifiedBy>mark</cp:lastModifiedBy>
  <cp:revision>112</cp:revision>
  <dcterms:created xsi:type="dcterms:W3CDTF">1601-01-01T00:00:00Z</dcterms:created>
  <dcterms:modified xsi:type="dcterms:W3CDTF">2013-03-08T06:28:22Z</dcterms:modified>
</cp:coreProperties>
</file>