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56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47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387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66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95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9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79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36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387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566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383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7D98-9EBE-4ED4-BC44-94F2695C14B2}" type="datetimeFigureOut">
              <a:rPr lang="zh-TW" altLang="en-US" smtClean="0"/>
              <a:t>2014/5/28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252CF-D125-4BF2-9DE9-94739BAED1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851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10147: </a:t>
            </a:r>
            <a:r>
              <a:rPr lang="en-US" altLang="zh-TW" dirty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Highways</a:t>
            </a:r>
            <a:endParaRPr lang="zh-TW" altLang="en-US" dirty="0">
              <a:solidFill>
                <a:schemeClr val="accent5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838200" y="1442433"/>
            <a:ext cx="10515600" cy="4829577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★★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☆☆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題組：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Problem Set Archive with Online Judge</a:t>
            </a:r>
          </a:p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題號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10147: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Highways</a:t>
            </a: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解題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陳宣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燁</a:t>
            </a: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解題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日期：</a:t>
            </a: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22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題意：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政府為了改善城市間的交通，要在城市間興建高速公路。由於成本考量，要以最短的距離興建高速公路，使得任兩個城鎮間都可以透過高速公路來往。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每個城鎮依照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 smtClean="0"/>
              <a:t>1≤</a:t>
            </a:r>
            <a:r>
              <a:rPr lang="en-US" altLang="zh-TW" i="1" dirty="0" smtClean="0"/>
              <a:t>N</a:t>
            </a:r>
            <a:r>
              <a:rPr lang="en-US" altLang="zh-TW" dirty="0" smtClean="0"/>
              <a:t>≤750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）來編號，給予每個城鎮的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X,Y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座標（</a:t>
            </a:r>
            <a:r>
              <a:rPr lang="en-US" altLang="zh-TW" dirty="0"/>
              <a:t> </a:t>
            </a:r>
            <a:r>
              <a:rPr lang="en-US" altLang="zh-TW" dirty="0" smtClean="0"/>
              <a:t>-10000≤</a:t>
            </a:r>
            <a:r>
              <a:rPr lang="en-US" altLang="zh-TW" i="1" dirty="0" smtClean="0"/>
              <a:t>X , Y </a:t>
            </a:r>
            <a:r>
              <a:rPr lang="en-US" altLang="zh-TW" dirty="0" smtClean="0"/>
              <a:t>≤</a:t>
            </a:r>
            <a:r>
              <a:rPr lang="en-US" altLang="zh-TW" dirty="0"/>
              <a:t> </a:t>
            </a:r>
            <a:r>
              <a:rPr lang="en-US" altLang="zh-TW" dirty="0" smtClean="0"/>
              <a:t>10000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）。其中有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/>
              <a:t>0</a:t>
            </a:r>
            <a:r>
              <a:rPr lang="en-US" altLang="zh-TW" dirty="0" smtClean="0"/>
              <a:t>≤</a:t>
            </a:r>
            <a:r>
              <a:rPr lang="en-US" altLang="zh-TW" i="1" dirty="0" smtClean="0"/>
              <a:t>M</a:t>
            </a:r>
            <a:r>
              <a:rPr lang="en-US" altLang="zh-TW" dirty="0" smtClean="0"/>
              <a:t>≤1000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）條高速公路已經存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，給予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組連接高速公路的兩個城市編號。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331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799563" y="283334"/>
            <a:ext cx="10515600" cy="604019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000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題意範例：</a:t>
            </a:r>
            <a:endParaRPr lang="en-US" altLang="zh-TW" sz="3000" b="1" dirty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CN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Sample Input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CN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//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資料數</a:t>
            </a:r>
            <a:endParaRPr lang="zh-CN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9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//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座城市</a:t>
            </a:r>
            <a:endParaRPr lang="zh-CN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1 5 		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//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城市編號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的座標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0 0		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//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城市編號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的座標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4 5</a:t>
            </a:r>
          </a:p>
          <a:p>
            <a:pPr marL="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4 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endParaRPr lang="zh-CN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684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57577"/>
            <a:ext cx="10958848" cy="5919386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//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已有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條高速公路興建完成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//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編號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編號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的城市之間已有高速公路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編號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及編號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的城市之間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已有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高速公路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Sample 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Ouput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1 6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//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在編號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及編號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的城市之間興建高速公路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編號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及編號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的城市之間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興建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高速公路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9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50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199" y="399244"/>
            <a:ext cx="10739907" cy="6297769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Prim’s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演算法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，建立最小生成樹（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Minimum Spanning Trees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）。找出要興建的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高速公路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範例：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r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存在的三條高速公路。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21" y="2279879"/>
            <a:ext cx="7096259" cy="398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94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7122017" y="399245"/>
            <a:ext cx="4231782" cy="5777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選取點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已經與點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形成一棵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樹。從已建立好的樹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找尋與周邊距離最短的點，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連線。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從已建立好的樹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找尋與周邊距離最短的點，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連線。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內容版面配置區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11" y="0"/>
            <a:ext cx="6880595" cy="386456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83" y="3412901"/>
            <a:ext cx="6431862" cy="361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3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15955" y="425003"/>
            <a:ext cx="4437844" cy="575196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已建立好的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樹，找尋與周邊距離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最短的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點，點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連線。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依此類推，點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連線，點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連線。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13" y="28540"/>
            <a:ext cx="6532249" cy="366890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13" y="3210831"/>
            <a:ext cx="6689642" cy="375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3792"/>
                <a:ext cx="10515600" cy="5623171"/>
              </a:xfrm>
            </p:spPr>
            <p:txBody>
              <a:bodyPr/>
              <a:lstStyle/>
              <a:p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討論</a:t>
                </a:r>
                <a:r>
                  <a:rPr lang="zh-TW" altLang="en-US" dirty="0" smtClean="0"/>
                  <a:t>：</a:t>
                </a:r>
                <a:endParaRPr lang="en-US" altLang="zh-TW" dirty="0" smtClean="0"/>
              </a:p>
              <a:p>
                <a:pPr lvl="1"/>
                <a:r>
                  <a:rPr lang="zh-TW" altLang="en-US" sz="28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原先已經存在的高速公路的兩座城市之間，距離以</a:t>
                </a:r>
                <a:r>
                  <a:rPr lang="en-US" altLang="zh-TW" sz="28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0</a:t>
                </a:r>
                <a:r>
                  <a:rPr lang="zh-TW" altLang="en-US" sz="28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表示，代表兩座城市間已經有高速公路。</a:t>
                </a:r>
                <a:endParaRPr lang="en-US" altLang="zh-TW" sz="2800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lvl="1"/>
                <a:r>
                  <a:rPr lang="zh-TW" altLang="en-US" sz="28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可使用</a:t>
                </a:r>
                <a:r>
                  <a:rPr lang="en-US" altLang="zh-TW" sz="2800" dirty="0" err="1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Kruskal</a:t>
                </a:r>
                <a:r>
                  <a:rPr lang="zh-TW" altLang="en-US" sz="28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演算法解題。</a:t>
                </a:r>
                <a:endParaRPr lang="en-US" altLang="zh-TW" sz="2800" dirty="0" smtClean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lvl="1"/>
                <a:r>
                  <a:rPr lang="zh-TW" altLang="zh-TW" sz="280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時間複雜度：</a:t>
                </a:r>
                <a:r>
                  <a:rPr lang="en-US" altLang="zh-TW" sz="280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800"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p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80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)</a:t>
                </a:r>
                <a:r>
                  <a:rPr lang="zh-TW" altLang="zh-TW" sz="28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。</a:t>
                </a:r>
                <a:endParaRPr lang="zh-TW" altLang="zh-TW" sz="28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3792"/>
                <a:ext cx="10515600" cy="5623171"/>
              </a:xfrm>
              <a:blipFill rotWithShape="0">
                <a:blip r:embed="rId2"/>
                <a:stretch>
                  <a:fillRect l="-1043" t="-20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52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256</Words>
  <Application>Microsoft Office PowerPoint</Application>
  <PresentationFormat>寬螢幕</PresentationFormat>
  <Paragraphs>53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新細明體</vt:lpstr>
      <vt:lpstr>標楷體</vt:lpstr>
      <vt:lpstr>Arial</vt:lpstr>
      <vt:lpstr>Calibri</vt:lpstr>
      <vt:lpstr>Calibri Light</vt:lpstr>
      <vt:lpstr>Cambria Math</vt:lpstr>
      <vt:lpstr>Office 佈景主題</vt:lpstr>
      <vt:lpstr>10147: Highways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Mark</dc:creator>
  <cp:lastModifiedBy>陳宣燁</cp:lastModifiedBy>
  <cp:revision>33</cp:revision>
  <dcterms:created xsi:type="dcterms:W3CDTF">2014-04-18T09:57:06Z</dcterms:created>
  <dcterms:modified xsi:type="dcterms:W3CDTF">2014-05-28T14:05:42Z</dcterms:modified>
</cp:coreProperties>
</file>