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  </a:t>
            </a:r>
            <a:r>
              <a:rPr lang="en-US" altLang="zh-TW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10315:Poker Hands</a:t>
            </a:r>
            <a:r>
              <a:rPr lang="en-US" altLang="zh-TW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zh-TW" altLang="en-US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000" dirty="0">
                <a:solidFill>
                  <a:srgbClr val="FF0000"/>
                </a:solidFill>
                <a:latin typeface="Times New Roman" charset="0"/>
              </a:rPr>
              <a:t>★★☆☆☆</a:t>
            </a:r>
            <a:endParaRPr lang="en-US" altLang="zh-TW" sz="2000" dirty="0" smtClean="0">
              <a:solidFill>
                <a:srgbClr val="FF0000"/>
              </a:solidFill>
              <a:latin typeface="Times New Roman" charset="0"/>
            </a:endParaRPr>
          </a:p>
          <a:p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題組：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Problem Set Archive with Online Judge</a:t>
            </a:r>
          </a:p>
          <a:p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題號</a:t>
            </a:r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10315:Poker Hands</a:t>
            </a:r>
          </a:p>
          <a:p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解題者：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林柏樺</a:t>
            </a:r>
            <a:endParaRPr lang="zh-TW" altLang="en-US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解題</a:t>
            </a:r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日期：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20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題意：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一副撲克牌有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張牌，每張牌有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花色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分別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D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H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S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來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代表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點數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（分別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2,3,4,5,6,7,8,9,T,J,Q,K,A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來代表）。為了比出大小的緣故，我們定義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最小，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最大（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花色則沒有大小關係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個人各發給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張牌，並且依照以下的規則由高到低來分出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勝負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同花順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張牌同一花色（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flush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），並且形成一個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順子（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straight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）。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:4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張牌同一個點數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51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147248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葫蘆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張同一點數，另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張同一點數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張牌同一花色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順子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張牌的點數為連續的。請注意：點數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T J Q K A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是順子，而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A 2 3 4 5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並非順子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張牌同一個點數，另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張牌不同點數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組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張牌同一個點數，另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張牌不同點數。若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個人都是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two pairs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，則依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組那對子的大小分高低，若仍相同，則以剩下的那張牌分高低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8.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張牌同一個點數，另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張牌皆不同點數。若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個人都是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one pair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，則依對子的大小分高低，若仍相同，則以剩下的那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張牌分高低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9.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High 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Card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沒有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以上任何情況就屬於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high card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個人都是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high card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，則依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張牌的點數大小依次分高低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如果牌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型相同就依序比點數大小。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比較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個人手上的牌，判斷是誰贏，或平手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8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18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sz="1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1271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題意</a:t>
            </a:r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範例：</a:t>
            </a:r>
            <a:endParaRPr lang="en-US" altLang="zh-TW" sz="2000" b="1" dirty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altLang="zh-TW" sz="2000" dirty="0" smtClean="0">
                <a:latin typeface="標楷體" pitchFamily="65" charset="-120"/>
                <a:ea typeface="標楷體" pitchFamily="65" charset="-120"/>
              </a:rPr>
              <a:t>8H </a:t>
            </a:r>
            <a:r>
              <a:rPr lang="pt-BR" altLang="zh-TW" sz="2000" dirty="0">
                <a:latin typeface="標楷體" pitchFamily="65" charset="-120"/>
                <a:ea typeface="標楷體" pitchFamily="65" charset="-120"/>
              </a:rPr>
              <a:t>9H TH JH </a:t>
            </a:r>
            <a:r>
              <a:rPr lang="pt-BR" altLang="zh-TW" sz="2000" dirty="0" smtClean="0">
                <a:latin typeface="標楷體" pitchFamily="65" charset="-120"/>
                <a:ea typeface="標楷體" pitchFamily="65" charset="-120"/>
              </a:rPr>
              <a:t>QH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pt-BR" altLang="zh-TW" sz="2000" dirty="0" smtClean="0">
                <a:latin typeface="標楷體" pitchFamily="65" charset="-120"/>
                <a:ea typeface="標楷體" pitchFamily="65" charset="-120"/>
              </a:rPr>
              <a:t>2D </a:t>
            </a:r>
            <a:r>
              <a:rPr lang="pt-BR" altLang="zh-TW" sz="2000" dirty="0">
                <a:latin typeface="標楷體" pitchFamily="65" charset="-120"/>
                <a:ea typeface="標楷體" pitchFamily="65" charset="-120"/>
              </a:rPr>
              <a:t>3D 4D 5D </a:t>
            </a:r>
            <a:r>
              <a:rPr lang="pt-BR" altLang="zh-TW" sz="2000" dirty="0" smtClean="0">
                <a:latin typeface="標楷體" pitchFamily="65" charset="-120"/>
                <a:ea typeface="標楷體" pitchFamily="65" charset="-120"/>
              </a:rPr>
              <a:t>6D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組屬於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玩家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Black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，後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組屬於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玩家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White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BR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2H 3D 5S 9C KD 2C 3H 4S 8C AH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BR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2H 3D 5S 9C KD 2D 3H 5C 9S </a:t>
            </a:r>
            <a:r>
              <a:rPr lang="pt-BR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KH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output: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Black wins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都同花但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Q&gt;6</a:t>
            </a:r>
            <a:endParaRPr lang="en-US" altLang="zh-TW" sz="2000" dirty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White wins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K&lt;A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Tie.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*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測資都會在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副正常的撲克牌內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局內同點數不會超過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張，同點數花色也不重複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解法</a:t>
            </a:r>
            <a:r>
              <a:rPr lang="en-US" altLang="zh-TW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先把各自的牌的點數和花色分開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，存到兩個陣列，然後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把點數和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花色的陣列各自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排序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，最後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依照題意依序用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if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else if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來判斷即可。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解法</a:t>
            </a:r>
            <a:r>
              <a:rPr lang="zh-TW" altLang="en-US" sz="20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範例</a:t>
            </a:r>
            <a:r>
              <a:rPr lang="zh-TW" altLang="en-US" sz="20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000" b="1" dirty="0" smtClean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已排序的點數陣列中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小到大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): if: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同花順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:a[n]+4=a[n+4]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、花色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陣列內的值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都一樣。</a:t>
            </a:r>
            <a:endParaRPr lang="en-US" altLang="zh-TW" sz="2000" b="1" dirty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:a[n]=a[n+4]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 smtClean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葫蘆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判斷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種情形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:22333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22233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同花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花色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陣列內的值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都一樣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順子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 a[n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]+i=a[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n+i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]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6.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條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判斷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種情形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:22234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23334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23444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7.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判斷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種情形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:22334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23344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22344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8.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判斷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種情形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:22345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23345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23445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23455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9.</a:t>
            </a: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High 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Card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從最後位依序比大小。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同牌型就依序比點數。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0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21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討論</a:t>
            </a:r>
            <a:r>
              <a:rPr lang="zh-TW" altLang="en-US" sz="2400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陣列排序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16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160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zh-TW" sz="2000" dirty="0">
                <a:latin typeface="Times New Roman" pitchFamily="18" charset="0"/>
                <a:ea typeface="標楷體" pitchFamily="65" charset="-120"/>
              </a:rPr>
              <a:t>C++標準函式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『sort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</a:rPr>
              <a:t>』: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要先</a:t>
            </a:r>
            <a:r>
              <a:rPr lang="en-US" altLang="zh-TW" sz="2000" dirty="0">
                <a:solidFill>
                  <a:srgbClr val="008000"/>
                </a:solidFill>
                <a:ea typeface="標楷體" pitchFamily="65" charset="-120"/>
              </a:rPr>
              <a:t>#include&lt;algorithm</a:t>
            </a:r>
            <a:r>
              <a:rPr lang="en-US" altLang="zh-TW" sz="2000" dirty="0" smtClean="0">
                <a:solidFill>
                  <a:srgbClr val="008000"/>
                </a:solidFill>
                <a:ea typeface="標楷體" pitchFamily="65" charset="-120"/>
              </a:rPr>
              <a:t>&gt;</a:t>
            </a:r>
          </a:p>
          <a:p>
            <a:pPr marL="0" indent="0">
              <a:buNone/>
            </a:pPr>
            <a:r>
              <a:rPr lang="zh-TW" altLang="en-US" sz="2000" dirty="0" smtClean="0">
                <a:solidFill>
                  <a:srgbClr val="008000"/>
                </a:solidFill>
                <a:ea typeface="標楷體" pitchFamily="65" charset="-120"/>
              </a:rPr>
              <a:t>      </a:t>
            </a:r>
            <a:r>
              <a:rPr lang="en-US" altLang="zh-TW" sz="2000" dirty="0" smtClean="0">
                <a:ea typeface="標楷體" pitchFamily="65" charset="-120"/>
              </a:rPr>
              <a:t>2</a:t>
            </a:r>
            <a:r>
              <a:rPr lang="zh-TW" altLang="en-US" sz="2000" dirty="0" smtClean="0">
                <a:ea typeface="標楷體" pitchFamily="65" charset="-120"/>
              </a:rPr>
              <a:t>種排序方式</a:t>
            </a:r>
            <a:r>
              <a:rPr lang="en-US" altLang="zh-TW" sz="2000" dirty="0" smtClean="0">
                <a:ea typeface="標楷體" pitchFamily="65" charset="-120"/>
              </a:rPr>
              <a:t>:</a:t>
            </a:r>
            <a:endParaRPr lang="en-US" altLang="zh-TW" sz="2000" dirty="0">
              <a:solidFill>
                <a:srgbClr val="008000"/>
              </a:solidFill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sort(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陣列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開頭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陣列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結尾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);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       由小到大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sort(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陣列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開頭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陣列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結尾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自訂比較函式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);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由自訂函式決定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自訂比較函式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sz="2000" dirty="0" err="1" smtClean="0">
                <a:latin typeface="標楷體" pitchFamily="65" charset="-120"/>
                <a:ea typeface="標楷體" pitchFamily="65" charset="-120"/>
              </a:rPr>
              <a:t>bool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 if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是想要的順序就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return true;</a:t>
            </a:r>
          </a:p>
          <a:p>
            <a:pPr marL="0" indent="0">
              <a:buNone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不是就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return false;</a:t>
            </a: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420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</TotalTime>
  <Words>665</Words>
  <Application>Microsoft Office PowerPoint</Application>
  <PresentationFormat>如螢幕大小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  10315:Poker Hands 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10010:Where's Waldorf? </dc:title>
  <dc:creator>jack</dc:creator>
  <cp:lastModifiedBy>jack1</cp:lastModifiedBy>
  <cp:revision>271</cp:revision>
  <dcterms:created xsi:type="dcterms:W3CDTF">2014-03-08T12:52:00Z</dcterms:created>
  <dcterms:modified xsi:type="dcterms:W3CDTF">2014-06-05T15:23:27Z</dcterms:modified>
</cp:coreProperties>
</file>