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0" r:id="rId4"/>
    <p:sldId id="314" r:id="rId5"/>
    <p:sldId id="315" r:id="rId6"/>
    <p:sldId id="316" r:id="rId7"/>
    <p:sldId id="317" r:id="rId8"/>
    <p:sldId id="318" r:id="rId9"/>
    <p:sldId id="311" r:id="rId1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85" d="100"/>
          <a:sy n="85" d="100"/>
        </p:scale>
        <p:origin x="8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E70C0-14A7-4727-816D-983DB61CE68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39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A00717-DC7C-48D1-B678-D8A64DD0352E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1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8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8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1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3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9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78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5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06D87C-6D1D-4CAA-84A2-041351D2A522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81461-4912-49E8-AFF2-542162A933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261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B50A-9C65-4CD4-990E-DA329D69737A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43632-5DE8-4108-B76B-B88B85785FF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348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1B93-D046-446C-98DD-25FB120BE88B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D11E7-4E21-4579-97B5-4779263233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33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37BA-A82B-4050-A19A-3F4B70506A74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E35FE-9B46-4CFE-BD2A-6418BA6CBE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870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DD9D-B31E-4372-8679-982B165BE2AF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3B0B8-A821-43B1-B355-9E5964192D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592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F782-40CD-4BD5-8229-1A2ADCBA36E6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C740D-AA8D-4D53-A03A-AA8E025D806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64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50CD-34C5-4F28-907E-9C35305237D0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1C32-1BB2-45E4-B8F0-FE0B8350BCE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77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A169A-455D-418D-B32B-8DB0B2A31600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A20F-2D58-43FB-82B6-E454B30D2CC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128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AC7E-8AA2-4E68-9D2C-DBAFC19A996F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C5969-AEB1-4728-9259-E226886211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582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8F76-C0C8-4B15-B6D2-76351D52BF5D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68DE3-8F46-482C-B302-7BFB537DBA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593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335C-8CA7-47C8-A073-300E19F2F681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E028B-2834-41EC-BE02-5891A67640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674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2051AE-0193-4E2D-A864-810C67FE5174}" type="datetime1">
              <a:rPr lang="zh-TW" altLang="en-US"/>
              <a:pPr>
                <a:defRPr/>
              </a:pPr>
              <a:t>2014/6/23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F7F58B78-6FED-4C02-9E1A-E9BFA5C3ACA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F91B1E2-62B8-422C-9EA6-94A0AB18486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10502: Counting rectangles</a:t>
            </a:r>
            <a:endParaRPr lang="en-US" altLang="zh-TW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502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Counting rectangles</a:t>
            </a:r>
            <a:endParaRPr lang="en-US" altLang="zh-TW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蔡光裕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給一個二維陣列，</a:t>
            </a:r>
            <a:r>
              <a:rPr lang="zh-TW" altLang="en-US" sz="2400" dirty="0">
                <a:latin typeface="Times New Roman" panose="02020603050405020304" pitchFamily="18" charset="0"/>
              </a:rPr>
              <a:t>計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算出能形成的矩形數量。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		</a:t>
            </a:r>
            <a:r>
              <a:rPr lang="zh-TW" altLang="en-US" sz="2400" dirty="0">
                <a:latin typeface="+mn-ea"/>
              </a:rPr>
              <a:t>陣</a:t>
            </a:r>
            <a:r>
              <a:rPr lang="zh-TW" altLang="en-US" sz="2400" dirty="0" smtClean="0">
                <a:latin typeface="+mn-ea"/>
              </a:rPr>
              <a:t>列中</a:t>
            </a:r>
            <a:r>
              <a:rPr lang="en-US" altLang="zh-TW" sz="2400" dirty="0" smtClean="0">
                <a:latin typeface="+mn-ea"/>
              </a:rPr>
              <a:t>1</a:t>
            </a:r>
            <a:r>
              <a:rPr lang="zh-TW" altLang="en-US" sz="2400" dirty="0" smtClean="0">
                <a:latin typeface="+mn-ea"/>
              </a:rPr>
              <a:t>代表有效位置，</a:t>
            </a:r>
            <a:r>
              <a:rPr lang="en-US" altLang="zh-TW" sz="2400" dirty="0" smtClean="0">
                <a:latin typeface="+mn-ea"/>
              </a:rPr>
              <a:t>0</a:t>
            </a:r>
            <a:r>
              <a:rPr lang="zh-TW" altLang="en-US" sz="2400" dirty="0" smtClean="0">
                <a:latin typeface="+mn-ea"/>
              </a:rPr>
              <a:t>則代表無效位置。</a:t>
            </a:r>
            <a:endParaRPr lang="zh-TW" altLang="en-US" sz="20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行列皆不超過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100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01	00	11	01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00	01	00	01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每個點皆窮舉可能形成的矩形數。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每個點皆當起始點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矩形的最左上角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，每可向右延伸一格表示可以形成的矩形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，延伸直到遇到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為止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同時紀錄此點可向右的最遠距離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，若起始點下面一格為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，表示可以繼續向下，向下延伸後，再做向右延伸，以此類推，做到不可向下延伸為止。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5" name="向右箭號 4"/>
          <p:cNvSpPr/>
          <p:nvPr/>
        </p:nvSpPr>
        <p:spPr bwMode="auto">
          <a:xfrm>
            <a:off x="1200601" y="2021396"/>
            <a:ext cx="216024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85495"/>
              </p:ext>
            </p:extLst>
          </p:nvPr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77768"/>
              </p:ext>
            </p:extLst>
          </p:nvPr>
        </p:nvGraphicFramePr>
        <p:xfrm>
          <a:off x="4427984" y="3573016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54376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65410"/>
              </p:ext>
            </p:extLst>
          </p:nvPr>
        </p:nvGraphicFramePr>
        <p:xfrm>
          <a:off x="1043608" y="4653137"/>
          <a:ext cx="2880320" cy="21280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07858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0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03801"/>
              </p:ext>
            </p:extLst>
          </p:nvPr>
        </p:nvGraphicFramePr>
        <p:xfrm>
          <a:off x="4427984" y="3573016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59291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7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84799"/>
              </p:ext>
            </p:extLst>
          </p:nvPr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58006"/>
              </p:ext>
            </p:extLst>
          </p:nvPr>
        </p:nvGraphicFramePr>
        <p:xfrm>
          <a:off x="4427984" y="3573016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45715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2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02536"/>
              </p:ext>
            </p:extLst>
          </p:nvPr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19044"/>
              </p:ext>
            </p:extLst>
          </p:nvPr>
        </p:nvGraphicFramePr>
        <p:xfrm>
          <a:off x="4427984" y="3573016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78046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0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97830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1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65539"/>
              </p:ext>
            </p:extLst>
          </p:nvPr>
        </p:nvGraphicFramePr>
        <p:xfrm>
          <a:off x="4427984" y="134076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97794"/>
              </p:ext>
            </p:extLst>
          </p:nvPr>
        </p:nvGraphicFramePr>
        <p:xfrm>
          <a:off x="1043608" y="2420888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42924"/>
              </p:ext>
            </p:extLst>
          </p:nvPr>
        </p:nvGraphicFramePr>
        <p:xfrm>
          <a:off x="4427984" y="3573016"/>
          <a:ext cx="2880320" cy="216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720080"/>
                <a:gridCol w="711696"/>
                <a:gridCol w="72846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1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 </a:t>
                </a:r>
                <a:r>
                  <a:rPr lang="en-US" altLang="zh-TW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時間複雜度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2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3384</TotalTime>
  <Words>438</Words>
  <Application>Microsoft Office PowerPoint</Application>
  <PresentationFormat>如螢幕大小 (4:3)</PresentationFormat>
  <Paragraphs>369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10502: Counting rectangles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蔡帥頭</cp:lastModifiedBy>
  <cp:revision>193</cp:revision>
  <dcterms:created xsi:type="dcterms:W3CDTF">1601-01-01T00:00:00Z</dcterms:created>
  <dcterms:modified xsi:type="dcterms:W3CDTF">2014-06-23T04:54:55Z</dcterms:modified>
</cp:coreProperties>
</file>