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
  </p:notesMasterIdLst>
  <p:sldIdLst>
    <p:sldId id="307" r:id="rId2"/>
    <p:sldId id="309" r:id="rId3"/>
  </p:sldIdLst>
  <p:sldSz cx="9144000" cy="6858000" type="screen4x3"/>
  <p:notesSz cx="6832600" cy="9963150"/>
  <p:defaultTextStyle>
    <a:defPPr>
      <a:defRPr lang="en-US"/>
    </a:defPPr>
    <a:lvl1pPr algn="l" rtl="0" fontAlgn="base">
      <a:spcBef>
        <a:spcPct val="0"/>
      </a:spcBef>
      <a:spcAft>
        <a:spcPct val="0"/>
      </a:spcAft>
      <a:defRPr kumimoji="1" sz="2400" kern="1200">
        <a:solidFill>
          <a:schemeClr val="tx1"/>
        </a:solidFill>
        <a:latin typeface="Tahoma" pitchFamily="34" charset="0"/>
        <a:ea typeface="新細明體" pitchFamily="18" charset="-120"/>
        <a:cs typeface="+mn-cs"/>
      </a:defRPr>
    </a:lvl1pPr>
    <a:lvl2pPr marL="457200" algn="l" rtl="0" fontAlgn="base">
      <a:spcBef>
        <a:spcPct val="0"/>
      </a:spcBef>
      <a:spcAft>
        <a:spcPct val="0"/>
      </a:spcAft>
      <a:defRPr kumimoji="1" sz="2400" kern="1200">
        <a:solidFill>
          <a:schemeClr val="tx1"/>
        </a:solidFill>
        <a:latin typeface="Tahoma" pitchFamily="34" charset="0"/>
        <a:ea typeface="新細明體" pitchFamily="18" charset="-120"/>
        <a:cs typeface="+mn-cs"/>
      </a:defRPr>
    </a:lvl2pPr>
    <a:lvl3pPr marL="914400" algn="l" rtl="0" fontAlgn="base">
      <a:spcBef>
        <a:spcPct val="0"/>
      </a:spcBef>
      <a:spcAft>
        <a:spcPct val="0"/>
      </a:spcAft>
      <a:defRPr kumimoji="1" sz="2400" kern="1200">
        <a:solidFill>
          <a:schemeClr val="tx1"/>
        </a:solidFill>
        <a:latin typeface="Tahoma" pitchFamily="34" charset="0"/>
        <a:ea typeface="新細明體" pitchFamily="18" charset="-120"/>
        <a:cs typeface="+mn-cs"/>
      </a:defRPr>
    </a:lvl3pPr>
    <a:lvl4pPr marL="1371600" algn="l" rtl="0" fontAlgn="base">
      <a:spcBef>
        <a:spcPct val="0"/>
      </a:spcBef>
      <a:spcAft>
        <a:spcPct val="0"/>
      </a:spcAft>
      <a:defRPr kumimoji="1" sz="2400" kern="1200">
        <a:solidFill>
          <a:schemeClr val="tx1"/>
        </a:solidFill>
        <a:latin typeface="Tahoma" pitchFamily="34" charset="0"/>
        <a:ea typeface="新細明體" pitchFamily="18" charset="-120"/>
        <a:cs typeface="+mn-cs"/>
      </a:defRPr>
    </a:lvl4pPr>
    <a:lvl5pPr marL="1828800" algn="l" rtl="0" fontAlgn="base">
      <a:spcBef>
        <a:spcPct val="0"/>
      </a:spcBef>
      <a:spcAft>
        <a:spcPct val="0"/>
      </a:spcAft>
      <a:defRPr kumimoji="1" sz="2400" kern="1200">
        <a:solidFill>
          <a:schemeClr val="tx1"/>
        </a:solidFill>
        <a:latin typeface="Tahoma" pitchFamily="34" charset="0"/>
        <a:ea typeface="新細明體" pitchFamily="18" charset="-120"/>
        <a:cs typeface="+mn-cs"/>
      </a:defRPr>
    </a:lvl5pPr>
    <a:lvl6pPr marL="2286000" algn="l" defTabSz="914400" rtl="0" eaLnBrk="1" latinLnBrk="0" hangingPunct="1">
      <a:defRPr kumimoji="1" sz="2400" kern="1200">
        <a:solidFill>
          <a:schemeClr val="tx1"/>
        </a:solidFill>
        <a:latin typeface="Tahoma" pitchFamily="34" charset="0"/>
        <a:ea typeface="新細明體" pitchFamily="18" charset="-120"/>
        <a:cs typeface="+mn-cs"/>
      </a:defRPr>
    </a:lvl6pPr>
    <a:lvl7pPr marL="2743200" algn="l" defTabSz="914400" rtl="0" eaLnBrk="1" latinLnBrk="0" hangingPunct="1">
      <a:defRPr kumimoji="1" sz="2400" kern="1200">
        <a:solidFill>
          <a:schemeClr val="tx1"/>
        </a:solidFill>
        <a:latin typeface="Tahoma" pitchFamily="34" charset="0"/>
        <a:ea typeface="新細明體" pitchFamily="18" charset="-120"/>
        <a:cs typeface="+mn-cs"/>
      </a:defRPr>
    </a:lvl7pPr>
    <a:lvl8pPr marL="3200400" algn="l" defTabSz="914400" rtl="0" eaLnBrk="1" latinLnBrk="0" hangingPunct="1">
      <a:defRPr kumimoji="1" sz="2400" kern="1200">
        <a:solidFill>
          <a:schemeClr val="tx1"/>
        </a:solidFill>
        <a:latin typeface="Tahoma" pitchFamily="34" charset="0"/>
        <a:ea typeface="新細明體" pitchFamily="18" charset="-120"/>
        <a:cs typeface="+mn-cs"/>
      </a:defRPr>
    </a:lvl8pPr>
    <a:lvl9pPr marL="3657600" algn="l" defTabSz="914400" rtl="0" eaLnBrk="1" latinLnBrk="0" hangingPunct="1">
      <a:defRPr kumimoji="1" sz="2400" kern="1200">
        <a:solidFill>
          <a:schemeClr val="tx1"/>
        </a:solidFill>
        <a:latin typeface="Tahoma" pitchFamily="34"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943"/>
    <a:srgbClr val="20C428"/>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29" autoAdjust="0"/>
    <p:restoredTop sz="92138" autoAdjust="0"/>
  </p:normalViewPr>
  <p:slideViewPr>
    <p:cSldViewPr>
      <p:cViewPr>
        <p:scale>
          <a:sx n="96" d="100"/>
          <a:sy n="96" d="100"/>
        </p:scale>
        <p:origin x="-660" y="22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245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60688" cy="498475"/>
          </a:xfrm>
          <a:prstGeom prst="rect">
            <a:avLst/>
          </a:prstGeom>
          <a:noFill/>
          <a:ln w="9525">
            <a:noFill/>
            <a:miter lim="800000"/>
            <a:headEnd/>
            <a:tailEnd/>
          </a:ln>
          <a:effectLst/>
        </p:spPr>
        <p:txBody>
          <a:bodyPr vert="horz" wrap="square" lIns="91824" tIns="45912" rIns="91824" bIns="45912" numCol="1" anchor="t" anchorCtr="0" compatLnSpc="1">
            <a:prstTxWarp prst="textNoShape">
              <a:avLst/>
            </a:prstTxWarp>
          </a:bodyPr>
          <a:lstStyle>
            <a:lvl1pPr>
              <a:defRPr sz="1200" smtClean="0"/>
            </a:lvl1pPr>
          </a:lstStyle>
          <a:p>
            <a:pPr>
              <a:defRPr/>
            </a:pPr>
            <a:endParaRPr lang="en-US" altLang="zh-TW"/>
          </a:p>
        </p:txBody>
      </p:sp>
      <p:sp>
        <p:nvSpPr>
          <p:cNvPr id="53251" name="Rectangle 3"/>
          <p:cNvSpPr>
            <a:spLocks noGrp="1" noChangeArrowheads="1"/>
          </p:cNvSpPr>
          <p:nvPr>
            <p:ph type="dt" idx="1"/>
          </p:nvPr>
        </p:nvSpPr>
        <p:spPr bwMode="auto">
          <a:xfrm>
            <a:off x="3871913" y="0"/>
            <a:ext cx="2960687" cy="498475"/>
          </a:xfrm>
          <a:prstGeom prst="rect">
            <a:avLst/>
          </a:prstGeom>
          <a:noFill/>
          <a:ln w="9525">
            <a:noFill/>
            <a:miter lim="800000"/>
            <a:headEnd/>
            <a:tailEnd/>
          </a:ln>
          <a:effectLst/>
        </p:spPr>
        <p:txBody>
          <a:bodyPr vert="horz" wrap="square" lIns="91824" tIns="45912" rIns="91824" bIns="45912" numCol="1" anchor="t" anchorCtr="0" compatLnSpc="1">
            <a:prstTxWarp prst="textNoShape">
              <a:avLst/>
            </a:prstTxWarp>
          </a:bodyPr>
          <a:lstStyle>
            <a:lvl1pPr algn="r">
              <a:defRPr sz="1200" smtClean="0"/>
            </a:lvl1pPr>
          </a:lstStyle>
          <a:p>
            <a:pPr>
              <a:defRPr/>
            </a:pPr>
            <a:endParaRPr lang="en-US" altLang="zh-TW"/>
          </a:p>
        </p:txBody>
      </p:sp>
      <p:sp>
        <p:nvSpPr>
          <p:cNvPr id="5124" name="Rectangle 4"/>
          <p:cNvSpPr>
            <a:spLocks noChangeArrowheads="1" noTextEdit="1"/>
          </p:cNvSpPr>
          <p:nvPr>
            <p:ph type="sldImg" idx="2"/>
          </p:nvPr>
        </p:nvSpPr>
        <p:spPr bwMode="auto">
          <a:xfrm>
            <a:off x="925513" y="747713"/>
            <a:ext cx="4981575" cy="37353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3" name="Rectangle 5"/>
          <p:cNvSpPr>
            <a:spLocks noGrp="1" noChangeArrowheads="1"/>
          </p:cNvSpPr>
          <p:nvPr>
            <p:ph type="body" sz="quarter" idx="3"/>
          </p:nvPr>
        </p:nvSpPr>
        <p:spPr bwMode="auto">
          <a:xfrm>
            <a:off x="911225" y="4732338"/>
            <a:ext cx="5010150" cy="4483100"/>
          </a:xfrm>
          <a:prstGeom prst="rect">
            <a:avLst/>
          </a:prstGeom>
          <a:noFill/>
          <a:ln w="9525">
            <a:noFill/>
            <a:miter lim="800000"/>
            <a:headEnd/>
            <a:tailEnd/>
          </a:ln>
          <a:effectLst/>
        </p:spPr>
        <p:txBody>
          <a:bodyPr vert="horz" wrap="square" lIns="91824" tIns="45912" rIns="91824" bIns="45912"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53254" name="Rectangle 6"/>
          <p:cNvSpPr>
            <a:spLocks noGrp="1" noChangeArrowheads="1"/>
          </p:cNvSpPr>
          <p:nvPr>
            <p:ph type="ftr" sz="quarter" idx="4"/>
          </p:nvPr>
        </p:nvSpPr>
        <p:spPr bwMode="auto">
          <a:xfrm>
            <a:off x="0" y="9464675"/>
            <a:ext cx="2960688" cy="498475"/>
          </a:xfrm>
          <a:prstGeom prst="rect">
            <a:avLst/>
          </a:prstGeom>
          <a:noFill/>
          <a:ln w="9525">
            <a:noFill/>
            <a:miter lim="800000"/>
            <a:headEnd/>
            <a:tailEnd/>
          </a:ln>
          <a:effectLst/>
        </p:spPr>
        <p:txBody>
          <a:bodyPr vert="horz" wrap="square" lIns="91824" tIns="45912" rIns="91824" bIns="45912" numCol="1" anchor="b" anchorCtr="0" compatLnSpc="1">
            <a:prstTxWarp prst="textNoShape">
              <a:avLst/>
            </a:prstTxWarp>
          </a:bodyPr>
          <a:lstStyle>
            <a:lvl1pPr>
              <a:defRPr sz="1200" smtClean="0"/>
            </a:lvl1pPr>
          </a:lstStyle>
          <a:p>
            <a:pPr>
              <a:defRPr/>
            </a:pPr>
            <a:endParaRPr lang="en-US" altLang="zh-TW"/>
          </a:p>
        </p:txBody>
      </p:sp>
      <p:sp>
        <p:nvSpPr>
          <p:cNvPr id="53255" name="Rectangle 7"/>
          <p:cNvSpPr>
            <a:spLocks noGrp="1" noChangeArrowheads="1"/>
          </p:cNvSpPr>
          <p:nvPr>
            <p:ph type="sldNum" sz="quarter" idx="5"/>
          </p:nvPr>
        </p:nvSpPr>
        <p:spPr bwMode="auto">
          <a:xfrm>
            <a:off x="3871913" y="9464675"/>
            <a:ext cx="2960687" cy="498475"/>
          </a:xfrm>
          <a:prstGeom prst="rect">
            <a:avLst/>
          </a:prstGeom>
          <a:noFill/>
          <a:ln w="9525">
            <a:noFill/>
            <a:miter lim="800000"/>
            <a:headEnd/>
            <a:tailEnd/>
          </a:ln>
          <a:effectLst/>
        </p:spPr>
        <p:txBody>
          <a:bodyPr vert="horz" wrap="square" lIns="91824" tIns="45912" rIns="91824" bIns="45912" numCol="1" anchor="b" anchorCtr="0" compatLnSpc="1">
            <a:prstTxWarp prst="textNoShape">
              <a:avLst/>
            </a:prstTxWarp>
          </a:bodyPr>
          <a:lstStyle>
            <a:lvl1pPr algn="r">
              <a:defRPr sz="1200" smtClean="0"/>
            </a:lvl1pPr>
          </a:lstStyle>
          <a:p>
            <a:pPr>
              <a:defRPr/>
            </a:pPr>
            <a:fld id="{18D9E55C-CF62-46E4-87D1-4C077D5D2725}" type="slidenum">
              <a:rPr lang="zh-TW" altLang="en-US"/>
              <a:pPr>
                <a:defRPr/>
              </a:pPr>
              <a:t>‹#›</a:t>
            </a:fld>
            <a:endParaRPr lang="en-US" altLang="zh-TW"/>
          </a:p>
        </p:txBody>
      </p:sp>
    </p:spTree>
    <p:extLst>
      <p:ext uri="{BB962C8B-B14F-4D97-AF65-F5344CB8AC3E}">
        <p14:creationId xmlns:p14="http://schemas.microsoft.com/office/powerpoint/2010/main" val="12619326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ahoma" pitchFamily="34" charset="0"/>
                <a:ea typeface="新細明體" pitchFamily="18" charset="-120"/>
              </a:defRPr>
            </a:lvl1pPr>
            <a:lvl2pPr marL="742950" indent="-285750" eaLnBrk="0" hangingPunct="0">
              <a:defRPr kumimoji="1" sz="2400">
                <a:solidFill>
                  <a:schemeClr val="tx1"/>
                </a:solidFill>
                <a:latin typeface="Tahoma" pitchFamily="34" charset="0"/>
                <a:ea typeface="新細明體" pitchFamily="18" charset="-120"/>
              </a:defRPr>
            </a:lvl2pPr>
            <a:lvl3pPr marL="1143000" indent="-228600" eaLnBrk="0" hangingPunct="0">
              <a:defRPr kumimoji="1" sz="2400">
                <a:solidFill>
                  <a:schemeClr val="tx1"/>
                </a:solidFill>
                <a:latin typeface="Tahoma" pitchFamily="34" charset="0"/>
                <a:ea typeface="新細明體" pitchFamily="18" charset="-120"/>
              </a:defRPr>
            </a:lvl3pPr>
            <a:lvl4pPr marL="1600200" indent="-228600" eaLnBrk="0" hangingPunct="0">
              <a:defRPr kumimoji="1" sz="2400">
                <a:solidFill>
                  <a:schemeClr val="tx1"/>
                </a:solidFill>
                <a:latin typeface="Tahoma" pitchFamily="34" charset="0"/>
                <a:ea typeface="新細明體" pitchFamily="18" charset="-120"/>
              </a:defRPr>
            </a:lvl4pPr>
            <a:lvl5pPr marL="2057400" indent="-228600" eaLnBrk="0" hangingPunct="0">
              <a:defRPr kumimoji="1" sz="2400">
                <a:solidFill>
                  <a:schemeClr val="tx1"/>
                </a:solidFill>
                <a:latin typeface="Tahoma" pitchFamily="34"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ahoma" pitchFamily="34"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ahoma" pitchFamily="34"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ahoma" pitchFamily="34"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ahoma" pitchFamily="34" charset="0"/>
                <a:ea typeface="新細明體" pitchFamily="18" charset="-120"/>
              </a:defRPr>
            </a:lvl9pPr>
          </a:lstStyle>
          <a:p>
            <a:pPr eaLnBrk="1" hangingPunct="1"/>
            <a:fld id="{33ACB6BB-CE5E-4A11-B62A-947987D5C9AF}" type="slidenum">
              <a:rPr lang="zh-TW" altLang="en-US" sz="1200"/>
              <a:pPr eaLnBrk="1" hangingPunct="1"/>
              <a:t>1</a:t>
            </a:fld>
            <a:endParaRPr lang="en-US" altLang="zh-TW" sz="1200"/>
          </a:p>
        </p:txBody>
      </p:sp>
      <p:sp>
        <p:nvSpPr>
          <p:cNvPr id="6147" name="Rectangle 2"/>
          <p:cNvSpPr>
            <a:spLocks noChangeArrowheads="1" noTextEdit="1"/>
          </p:cNvSpPr>
          <p:nvPr>
            <p:ph type="sldImg"/>
          </p:nvPr>
        </p:nvSpPr>
        <p:spPr>
          <a:solidFill>
            <a:srgbClr val="FFFFFF"/>
          </a:solidFill>
          <a:ln/>
        </p:spPr>
      </p:sp>
      <p:sp>
        <p:nvSpPr>
          <p:cNvPr id="6148" name="Rectangle 3"/>
          <p:cNvSpPr>
            <a:spLocks noChangeArrowheads="1"/>
          </p:cNvSpPr>
          <p:nvPr>
            <p:ph type="body" idx="1"/>
          </p:nvPr>
        </p:nvSpPr>
        <p:spPr>
          <a:solidFill>
            <a:srgbClr val="FFFFFF"/>
          </a:solidFill>
          <a:ln>
            <a:solidFill>
              <a:srgbClr val="000000"/>
            </a:solidFill>
          </a:ln>
        </p:spPr>
        <p:txBody>
          <a:bodyPr/>
          <a:lstStyle/>
          <a:p>
            <a:pPr eaLnBrk="1" hangingPunct="1"/>
            <a:endParaRPr lang="zh-TW"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ahoma" pitchFamily="34" charset="0"/>
                <a:ea typeface="新細明體" pitchFamily="18" charset="-120"/>
              </a:defRPr>
            </a:lvl1pPr>
            <a:lvl2pPr marL="742950" indent="-285750" eaLnBrk="0" hangingPunct="0">
              <a:defRPr kumimoji="1" sz="2400">
                <a:solidFill>
                  <a:schemeClr val="tx1"/>
                </a:solidFill>
                <a:latin typeface="Tahoma" pitchFamily="34" charset="0"/>
                <a:ea typeface="新細明體" pitchFamily="18" charset="-120"/>
              </a:defRPr>
            </a:lvl2pPr>
            <a:lvl3pPr marL="1143000" indent="-228600" eaLnBrk="0" hangingPunct="0">
              <a:defRPr kumimoji="1" sz="2400">
                <a:solidFill>
                  <a:schemeClr val="tx1"/>
                </a:solidFill>
                <a:latin typeface="Tahoma" pitchFamily="34" charset="0"/>
                <a:ea typeface="新細明體" pitchFamily="18" charset="-120"/>
              </a:defRPr>
            </a:lvl3pPr>
            <a:lvl4pPr marL="1600200" indent="-228600" eaLnBrk="0" hangingPunct="0">
              <a:defRPr kumimoji="1" sz="2400">
                <a:solidFill>
                  <a:schemeClr val="tx1"/>
                </a:solidFill>
                <a:latin typeface="Tahoma" pitchFamily="34" charset="0"/>
                <a:ea typeface="新細明體" pitchFamily="18" charset="-120"/>
              </a:defRPr>
            </a:lvl4pPr>
            <a:lvl5pPr marL="2057400" indent="-228600" eaLnBrk="0" hangingPunct="0">
              <a:defRPr kumimoji="1" sz="2400">
                <a:solidFill>
                  <a:schemeClr val="tx1"/>
                </a:solidFill>
                <a:latin typeface="Tahoma" pitchFamily="34"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ahoma" pitchFamily="34"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ahoma" pitchFamily="34"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ahoma" pitchFamily="34"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ahoma" pitchFamily="34" charset="0"/>
                <a:ea typeface="新細明體" pitchFamily="18" charset="-120"/>
              </a:defRPr>
            </a:lvl9pPr>
          </a:lstStyle>
          <a:p>
            <a:pPr eaLnBrk="1" hangingPunct="1"/>
            <a:fld id="{F71BBB8A-66AB-44EF-8253-C3A3ABA78DE3}" type="slidenum">
              <a:rPr lang="zh-TW" altLang="en-US" sz="1200"/>
              <a:pPr eaLnBrk="1" hangingPunct="1"/>
              <a:t>2</a:t>
            </a:fld>
            <a:endParaRPr lang="en-US" altLang="zh-TW" sz="1200"/>
          </a:p>
        </p:txBody>
      </p:sp>
      <p:sp>
        <p:nvSpPr>
          <p:cNvPr id="7171" name="Rectangle 2"/>
          <p:cNvSpPr>
            <a:spLocks noChangeArrowheads="1" noTextEdit="1"/>
          </p:cNvSpPr>
          <p:nvPr>
            <p:ph type="sldImg"/>
          </p:nvPr>
        </p:nvSpPr>
        <p:spPr>
          <a:solidFill>
            <a:srgbClr val="FFFFFF"/>
          </a:solidFill>
          <a:ln/>
        </p:spPr>
      </p:sp>
      <p:sp>
        <p:nvSpPr>
          <p:cNvPr id="7172" name="Rectangle 3"/>
          <p:cNvSpPr>
            <a:spLocks noChangeArrowheads="1"/>
          </p:cNvSpPr>
          <p:nvPr>
            <p:ph type="body" idx="1"/>
          </p:nvPr>
        </p:nvSpPr>
        <p:spPr>
          <a:solidFill>
            <a:srgbClr val="FFFFFF"/>
          </a:solidFill>
          <a:ln>
            <a:solidFill>
              <a:srgbClr val="000000"/>
            </a:solidFill>
          </a:ln>
        </p:spPr>
        <p:txBody>
          <a:bodyPr/>
          <a:lstStyle/>
          <a:p>
            <a:pPr eaLnBrk="1" hangingPunct="1"/>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zh-TW" alt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zh-TW" alt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zh-TW" alt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zh-TW" alt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zh-TW" alt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zh-TW" alt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zh-TW" altLang="en-US"/>
            </a:p>
          </p:txBody>
        </p:sp>
      </p:grpSp>
      <p:sp>
        <p:nvSpPr>
          <p:cNvPr id="7180" name="Rectangle 12"/>
          <p:cNvSpPr>
            <a:spLocks noGrp="1" noChangeArrowheads="1"/>
          </p:cNvSpPr>
          <p:nvPr>
            <p:ph type="ctrTitle"/>
          </p:nvPr>
        </p:nvSpPr>
        <p:spPr>
          <a:xfrm>
            <a:off x="990600" y="1828800"/>
            <a:ext cx="7772400" cy="1143000"/>
          </a:xfrm>
        </p:spPr>
        <p:txBody>
          <a:bodyPr/>
          <a:lstStyle>
            <a:lvl1pPr>
              <a:defRPr/>
            </a:lvl1pPr>
          </a:lstStyle>
          <a:p>
            <a:r>
              <a:rPr lang="zh-TW" altLang="en-US"/>
              <a:t>按一下以編輯母片標題樣式</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TW" altLang="en-US"/>
              <a:t>按一下以編輯母片副標題樣式</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lvl1pPr>
          </a:lstStyle>
          <a:p>
            <a:pPr>
              <a:defRPr/>
            </a:pPr>
            <a:fld id="{87C73C59-39D2-4F50-A161-F4485EA62782}" type="datetime1">
              <a:rPr lang="zh-TW" altLang="en-US"/>
              <a:pPr>
                <a:defRPr/>
              </a:pPr>
              <a:t>2014/2/21</a:t>
            </a:fld>
            <a:endParaRPr lang="en-US" altLang="zh-TW"/>
          </a:p>
        </p:txBody>
      </p:sp>
      <p:sp>
        <p:nvSpPr>
          <p:cNvPr id="15" name="Rectangle 15"/>
          <p:cNvSpPr>
            <a:spLocks noGrp="1" noChangeArrowheads="1"/>
          </p:cNvSpPr>
          <p:nvPr>
            <p:ph type="ftr" sz="quarter" idx="11"/>
          </p:nvPr>
        </p:nvSpPr>
        <p:spPr>
          <a:xfrm>
            <a:off x="2362200" y="6248400"/>
            <a:ext cx="4953000" cy="457200"/>
          </a:xfrm>
        </p:spPr>
        <p:txBody>
          <a:bodyPr/>
          <a:lstStyle>
            <a:lvl1pPr>
              <a:defRPr smtClean="0"/>
            </a:lvl1pPr>
          </a:lstStyle>
          <a:p>
            <a:pPr>
              <a:defRPr/>
            </a:pPr>
            <a:r>
              <a:rPr lang="zh-TW" altLang="en-US"/>
              <a:t>1</a:t>
            </a:r>
            <a:endParaRPr lang="en-US" altLang="zh-TW"/>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lvl1pPr>
          </a:lstStyle>
          <a:p>
            <a:pPr>
              <a:defRPr/>
            </a:pPr>
            <a:fld id="{64A2547C-6C90-4236-A7F4-73F1B6CF03C6}" type="slidenum">
              <a:rPr lang="zh-TW" altLang="en-US"/>
              <a:pPr>
                <a:defRPr/>
              </a:pPr>
              <a:t>‹#›</a:t>
            </a:fld>
            <a:endParaRPr lang="en-US" altLang="zh-TW"/>
          </a:p>
        </p:txBody>
      </p:sp>
    </p:spTree>
    <p:extLst>
      <p:ext uri="{BB962C8B-B14F-4D97-AF65-F5344CB8AC3E}">
        <p14:creationId xmlns:p14="http://schemas.microsoft.com/office/powerpoint/2010/main" val="4173349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1"/>
          <p:cNvSpPr>
            <a:spLocks noGrp="1" noChangeArrowheads="1"/>
          </p:cNvSpPr>
          <p:nvPr>
            <p:ph type="dt" sz="half" idx="10"/>
          </p:nvPr>
        </p:nvSpPr>
        <p:spPr>
          <a:ln/>
        </p:spPr>
        <p:txBody>
          <a:bodyPr/>
          <a:lstStyle>
            <a:lvl1pPr>
              <a:defRPr/>
            </a:lvl1pPr>
          </a:lstStyle>
          <a:p>
            <a:pPr>
              <a:defRPr/>
            </a:pPr>
            <a:fld id="{95816303-35CE-47E1-BBC4-9580A42626C2}" type="datetime1">
              <a:rPr lang="zh-TW" altLang="en-US"/>
              <a:pPr>
                <a:defRPr/>
              </a:pPr>
              <a:t>2014/2/21</a:t>
            </a:fld>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p:cNvSpPr>
            <a:spLocks noGrp="1" noChangeArrowheads="1"/>
          </p:cNvSpPr>
          <p:nvPr>
            <p:ph type="sldNum" sz="quarter" idx="12"/>
          </p:nvPr>
        </p:nvSpPr>
        <p:spPr>
          <a:ln/>
        </p:spPr>
        <p:txBody>
          <a:bodyPr/>
          <a:lstStyle>
            <a:lvl1pPr>
              <a:defRPr/>
            </a:lvl1pPr>
          </a:lstStyle>
          <a:p>
            <a:pPr>
              <a:defRPr/>
            </a:pPr>
            <a:fld id="{66B57C86-AF16-4D32-86D1-C413F9F4C885}" type="slidenum">
              <a:rPr lang="zh-TW" altLang="en-US"/>
              <a:pPr>
                <a:defRPr/>
              </a:pPr>
              <a:t>‹#›</a:t>
            </a:fld>
            <a:endParaRPr lang="en-US" altLang="zh-TW"/>
          </a:p>
        </p:txBody>
      </p:sp>
    </p:spTree>
    <p:extLst>
      <p:ext uri="{BB962C8B-B14F-4D97-AF65-F5344CB8AC3E}">
        <p14:creationId xmlns:p14="http://schemas.microsoft.com/office/powerpoint/2010/main" val="3627107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07175" y="381000"/>
            <a:ext cx="1947863" cy="57912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762000" y="381000"/>
            <a:ext cx="5692775" cy="57912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1"/>
          <p:cNvSpPr>
            <a:spLocks noGrp="1" noChangeArrowheads="1"/>
          </p:cNvSpPr>
          <p:nvPr>
            <p:ph type="dt" sz="half" idx="10"/>
          </p:nvPr>
        </p:nvSpPr>
        <p:spPr>
          <a:ln/>
        </p:spPr>
        <p:txBody>
          <a:bodyPr/>
          <a:lstStyle>
            <a:lvl1pPr>
              <a:defRPr/>
            </a:lvl1pPr>
          </a:lstStyle>
          <a:p>
            <a:pPr>
              <a:defRPr/>
            </a:pPr>
            <a:fld id="{ED4052DE-94EA-483C-9BF9-E4E0D5E762C7}" type="datetime1">
              <a:rPr lang="zh-TW" altLang="en-US"/>
              <a:pPr>
                <a:defRPr/>
              </a:pPr>
              <a:t>2014/2/21</a:t>
            </a:fld>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p:cNvSpPr>
            <a:spLocks noGrp="1" noChangeArrowheads="1"/>
          </p:cNvSpPr>
          <p:nvPr>
            <p:ph type="sldNum" sz="quarter" idx="12"/>
          </p:nvPr>
        </p:nvSpPr>
        <p:spPr>
          <a:ln/>
        </p:spPr>
        <p:txBody>
          <a:bodyPr/>
          <a:lstStyle>
            <a:lvl1pPr>
              <a:defRPr/>
            </a:lvl1pPr>
          </a:lstStyle>
          <a:p>
            <a:pPr>
              <a:defRPr/>
            </a:pPr>
            <a:fld id="{338B2795-5F37-4D38-9A54-175964FC07FB}" type="slidenum">
              <a:rPr lang="zh-TW" altLang="en-US"/>
              <a:pPr>
                <a:defRPr/>
              </a:pPr>
              <a:t>‹#›</a:t>
            </a:fld>
            <a:endParaRPr lang="en-US" altLang="zh-TW"/>
          </a:p>
        </p:txBody>
      </p:sp>
    </p:spTree>
    <p:extLst>
      <p:ext uri="{BB962C8B-B14F-4D97-AF65-F5344CB8AC3E}">
        <p14:creationId xmlns:p14="http://schemas.microsoft.com/office/powerpoint/2010/main" val="3372556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1"/>
          <p:cNvSpPr>
            <a:spLocks noGrp="1" noChangeArrowheads="1"/>
          </p:cNvSpPr>
          <p:nvPr>
            <p:ph type="dt" sz="half" idx="10"/>
          </p:nvPr>
        </p:nvSpPr>
        <p:spPr>
          <a:ln/>
        </p:spPr>
        <p:txBody>
          <a:bodyPr/>
          <a:lstStyle>
            <a:lvl1pPr>
              <a:defRPr/>
            </a:lvl1pPr>
          </a:lstStyle>
          <a:p>
            <a:pPr>
              <a:defRPr/>
            </a:pPr>
            <a:fld id="{2BAD4848-74C6-4330-A110-9650220AC794}" type="datetime1">
              <a:rPr lang="zh-TW" altLang="en-US"/>
              <a:pPr>
                <a:defRPr/>
              </a:pPr>
              <a:t>2014/2/21</a:t>
            </a:fld>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p:cNvSpPr>
            <a:spLocks noGrp="1" noChangeArrowheads="1"/>
          </p:cNvSpPr>
          <p:nvPr>
            <p:ph type="sldNum" sz="quarter" idx="12"/>
          </p:nvPr>
        </p:nvSpPr>
        <p:spPr>
          <a:ln/>
        </p:spPr>
        <p:txBody>
          <a:bodyPr/>
          <a:lstStyle>
            <a:lvl1pPr>
              <a:defRPr/>
            </a:lvl1pPr>
          </a:lstStyle>
          <a:p>
            <a:pPr>
              <a:defRPr/>
            </a:pPr>
            <a:fld id="{1478AA5F-7C08-4E42-BBC2-4B629B0EA26B}" type="slidenum">
              <a:rPr lang="zh-TW" altLang="en-US"/>
              <a:pPr>
                <a:defRPr/>
              </a:pPr>
              <a:t>‹#›</a:t>
            </a:fld>
            <a:endParaRPr lang="en-US" altLang="zh-TW"/>
          </a:p>
        </p:txBody>
      </p:sp>
    </p:spTree>
    <p:extLst>
      <p:ext uri="{BB962C8B-B14F-4D97-AF65-F5344CB8AC3E}">
        <p14:creationId xmlns:p14="http://schemas.microsoft.com/office/powerpoint/2010/main" val="1991158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11"/>
          <p:cNvSpPr>
            <a:spLocks noGrp="1" noChangeArrowheads="1"/>
          </p:cNvSpPr>
          <p:nvPr>
            <p:ph type="dt" sz="half" idx="10"/>
          </p:nvPr>
        </p:nvSpPr>
        <p:spPr>
          <a:ln/>
        </p:spPr>
        <p:txBody>
          <a:bodyPr/>
          <a:lstStyle>
            <a:lvl1pPr>
              <a:defRPr/>
            </a:lvl1pPr>
          </a:lstStyle>
          <a:p>
            <a:pPr>
              <a:defRPr/>
            </a:pPr>
            <a:fld id="{0D852E12-2FF9-4B40-BF83-1202BCFBB215}" type="datetime1">
              <a:rPr lang="zh-TW" altLang="en-US"/>
              <a:pPr>
                <a:defRPr/>
              </a:pPr>
              <a:t>2014/2/21</a:t>
            </a:fld>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p:cNvSpPr>
            <a:spLocks noGrp="1" noChangeArrowheads="1"/>
          </p:cNvSpPr>
          <p:nvPr>
            <p:ph type="sldNum" sz="quarter" idx="12"/>
          </p:nvPr>
        </p:nvSpPr>
        <p:spPr>
          <a:ln/>
        </p:spPr>
        <p:txBody>
          <a:bodyPr/>
          <a:lstStyle>
            <a:lvl1pPr>
              <a:defRPr/>
            </a:lvl1pPr>
          </a:lstStyle>
          <a:p>
            <a:pPr>
              <a:defRPr/>
            </a:pPr>
            <a:fld id="{7EAAED28-B293-42D3-AE61-572B1C9FABF5}" type="slidenum">
              <a:rPr lang="zh-TW" altLang="en-US"/>
              <a:pPr>
                <a:defRPr/>
              </a:pPr>
              <a:t>‹#›</a:t>
            </a:fld>
            <a:endParaRPr lang="en-US" altLang="zh-TW"/>
          </a:p>
        </p:txBody>
      </p:sp>
    </p:spTree>
    <p:extLst>
      <p:ext uri="{BB962C8B-B14F-4D97-AF65-F5344CB8AC3E}">
        <p14:creationId xmlns:p14="http://schemas.microsoft.com/office/powerpoint/2010/main" val="1960243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762000" y="15240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724400" y="15240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11"/>
          <p:cNvSpPr>
            <a:spLocks noGrp="1" noChangeArrowheads="1"/>
          </p:cNvSpPr>
          <p:nvPr>
            <p:ph type="dt" sz="half" idx="10"/>
          </p:nvPr>
        </p:nvSpPr>
        <p:spPr>
          <a:ln/>
        </p:spPr>
        <p:txBody>
          <a:bodyPr/>
          <a:lstStyle>
            <a:lvl1pPr>
              <a:defRPr/>
            </a:lvl1pPr>
          </a:lstStyle>
          <a:p>
            <a:pPr>
              <a:defRPr/>
            </a:pPr>
            <a:fld id="{3104DDC8-AFE5-4DD0-817E-34FF00968D80}" type="datetime1">
              <a:rPr lang="zh-TW" altLang="en-US"/>
              <a:pPr>
                <a:defRPr/>
              </a:pPr>
              <a:t>2014/2/21</a:t>
            </a:fld>
            <a:endParaRPr lang="en-US" altLang="zh-TW"/>
          </a:p>
        </p:txBody>
      </p:sp>
      <p:sp>
        <p:nvSpPr>
          <p:cNvPr id="6"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p:cNvSpPr>
            <a:spLocks noGrp="1" noChangeArrowheads="1"/>
          </p:cNvSpPr>
          <p:nvPr>
            <p:ph type="sldNum" sz="quarter" idx="12"/>
          </p:nvPr>
        </p:nvSpPr>
        <p:spPr>
          <a:ln/>
        </p:spPr>
        <p:txBody>
          <a:bodyPr/>
          <a:lstStyle>
            <a:lvl1pPr>
              <a:defRPr/>
            </a:lvl1pPr>
          </a:lstStyle>
          <a:p>
            <a:pPr>
              <a:defRPr/>
            </a:pPr>
            <a:fld id="{CA0FBD38-7284-4ECF-B2D0-37DEC9973C6A}" type="slidenum">
              <a:rPr lang="zh-TW" altLang="en-US"/>
              <a:pPr>
                <a:defRPr/>
              </a:pPr>
              <a:t>‹#›</a:t>
            </a:fld>
            <a:endParaRPr lang="en-US" altLang="zh-TW"/>
          </a:p>
        </p:txBody>
      </p:sp>
    </p:spTree>
    <p:extLst>
      <p:ext uri="{BB962C8B-B14F-4D97-AF65-F5344CB8AC3E}">
        <p14:creationId xmlns:p14="http://schemas.microsoft.com/office/powerpoint/2010/main" val="1133549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11"/>
          <p:cNvSpPr>
            <a:spLocks noGrp="1" noChangeArrowheads="1"/>
          </p:cNvSpPr>
          <p:nvPr>
            <p:ph type="dt" sz="half" idx="10"/>
          </p:nvPr>
        </p:nvSpPr>
        <p:spPr>
          <a:ln/>
        </p:spPr>
        <p:txBody>
          <a:bodyPr/>
          <a:lstStyle>
            <a:lvl1pPr>
              <a:defRPr/>
            </a:lvl1pPr>
          </a:lstStyle>
          <a:p>
            <a:pPr>
              <a:defRPr/>
            </a:pPr>
            <a:fld id="{F1AA7596-CA13-4787-BB19-049002DA3594}" type="datetime1">
              <a:rPr lang="zh-TW" altLang="en-US"/>
              <a:pPr>
                <a:defRPr/>
              </a:pPr>
              <a:t>2014/2/21</a:t>
            </a:fld>
            <a:endParaRPr lang="en-US" altLang="zh-TW"/>
          </a:p>
        </p:txBody>
      </p:sp>
      <p:sp>
        <p:nvSpPr>
          <p:cNvPr id="8"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9" name="Rectangle 13"/>
          <p:cNvSpPr>
            <a:spLocks noGrp="1" noChangeArrowheads="1"/>
          </p:cNvSpPr>
          <p:nvPr>
            <p:ph type="sldNum" sz="quarter" idx="12"/>
          </p:nvPr>
        </p:nvSpPr>
        <p:spPr>
          <a:ln/>
        </p:spPr>
        <p:txBody>
          <a:bodyPr/>
          <a:lstStyle>
            <a:lvl1pPr>
              <a:defRPr/>
            </a:lvl1pPr>
          </a:lstStyle>
          <a:p>
            <a:pPr>
              <a:defRPr/>
            </a:pPr>
            <a:fld id="{28773680-1784-4760-9D5B-DC6D10C33D3F}" type="slidenum">
              <a:rPr lang="zh-TW" altLang="en-US"/>
              <a:pPr>
                <a:defRPr/>
              </a:pPr>
              <a:t>‹#›</a:t>
            </a:fld>
            <a:endParaRPr lang="en-US" altLang="zh-TW"/>
          </a:p>
        </p:txBody>
      </p:sp>
    </p:spTree>
    <p:extLst>
      <p:ext uri="{BB962C8B-B14F-4D97-AF65-F5344CB8AC3E}">
        <p14:creationId xmlns:p14="http://schemas.microsoft.com/office/powerpoint/2010/main" val="758152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11"/>
          <p:cNvSpPr>
            <a:spLocks noGrp="1" noChangeArrowheads="1"/>
          </p:cNvSpPr>
          <p:nvPr>
            <p:ph type="dt" sz="half" idx="10"/>
          </p:nvPr>
        </p:nvSpPr>
        <p:spPr>
          <a:ln/>
        </p:spPr>
        <p:txBody>
          <a:bodyPr/>
          <a:lstStyle>
            <a:lvl1pPr>
              <a:defRPr/>
            </a:lvl1pPr>
          </a:lstStyle>
          <a:p>
            <a:pPr>
              <a:defRPr/>
            </a:pPr>
            <a:fld id="{8D281E60-30EA-4A12-B5AB-04DA48CB61EB}" type="datetime1">
              <a:rPr lang="zh-TW" altLang="en-US"/>
              <a:pPr>
                <a:defRPr/>
              </a:pPr>
              <a:t>2014/2/21</a:t>
            </a:fld>
            <a:endParaRPr lang="en-US" altLang="zh-TW"/>
          </a:p>
        </p:txBody>
      </p:sp>
      <p:sp>
        <p:nvSpPr>
          <p:cNvPr id="4"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5" name="Rectangle 13"/>
          <p:cNvSpPr>
            <a:spLocks noGrp="1" noChangeArrowheads="1"/>
          </p:cNvSpPr>
          <p:nvPr>
            <p:ph type="sldNum" sz="quarter" idx="12"/>
          </p:nvPr>
        </p:nvSpPr>
        <p:spPr>
          <a:ln/>
        </p:spPr>
        <p:txBody>
          <a:bodyPr/>
          <a:lstStyle>
            <a:lvl1pPr>
              <a:defRPr/>
            </a:lvl1pPr>
          </a:lstStyle>
          <a:p>
            <a:pPr>
              <a:defRPr/>
            </a:pPr>
            <a:fld id="{9FF1B3D6-F002-4D2C-BDB5-7C3650A30567}" type="slidenum">
              <a:rPr lang="zh-TW" altLang="en-US"/>
              <a:pPr>
                <a:defRPr/>
              </a:pPr>
              <a:t>‹#›</a:t>
            </a:fld>
            <a:endParaRPr lang="en-US" altLang="zh-TW"/>
          </a:p>
        </p:txBody>
      </p:sp>
    </p:spTree>
    <p:extLst>
      <p:ext uri="{BB962C8B-B14F-4D97-AF65-F5344CB8AC3E}">
        <p14:creationId xmlns:p14="http://schemas.microsoft.com/office/powerpoint/2010/main" val="2717963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fld id="{5C3516BA-3231-4EE3-AA7B-682FE47BC2C6}" type="datetime1">
              <a:rPr lang="zh-TW" altLang="en-US"/>
              <a:pPr>
                <a:defRPr/>
              </a:pPr>
              <a:t>2014/2/21</a:t>
            </a:fld>
            <a:endParaRPr lang="en-US" altLang="zh-TW"/>
          </a:p>
        </p:txBody>
      </p:sp>
      <p:sp>
        <p:nvSpPr>
          <p:cNvPr id="3"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4" name="Rectangle 13"/>
          <p:cNvSpPr>
            <a:spLocks noGrp="1" noChangeArrowheads="1"/>
          </p:cNvSpPr>
          <p:nvPr>
            <p:ph type="sldNum" sz="quarter" idx="12"/>
          </p:nvPr>
        </p:nvSpPr>
        <p:spPr>
          <a:ln/>
        </p:spPr>
        <p:txBody>
          <a:bodyPr/>
          <a:lstStyle>
            <a:lvl1pPr>
              <a:defRPr/>
            </a:lvl1pPr>
          </a:lstStyle>
          <a:p>
            <a:pPr>
              <a:defRPr/>
            </a:pPr>
            <a:fld id="{6513A97D-F432-48EA-B412-BB956DCCDC46}" type="slidenum">
              <a:rPr lang="zh-TW" altLang="en-US"/>
              <a:pPr>
                <a:defRPr/>
              </a:pPr>
              <a:t>‹#›</a:t>
            </a:fld>
            <a:endParaRPr lang="en-US" altLang="zh-TW"/>
          </a:p>
        </p:txBody>
      </p:sp>
    </p:spTree>
    <p:extLst>
      <p:ext uri="{BB962C8B-B14F-4D97-AF65-F5344CB8AC3E}">
        <p14:creationId xmlns:p14="http://schemas.microsoft.com/office/powerpoint/2010/main" val="3941453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11"/>
          <p:cNvSpPr>
            <a:spLocks noGrp="1" noChangeArrowheads="1"/>
          </p:cNvSpPr>
          <p:nvPr>
            <p:ph type="dt" sz="half" idx="10"/>
          </p:nvPr>
        </p:nvSpPr>
        <p:spPr>
          <a:ln/>
        </p:spPr>
        <p:txBody>
          <a:bodyPr/>
          <a:lstStyle>
            <a:lvl1pPr>
              <a:defRPr/>
            </a:lvl1pPr>
          </a:lstStyle>
          <a:p>
            <a:pPr>
              <a:defRPr/>
            </a:pPr>
            <a:fld id="{EEEA3A4D-E38C-42E8-9CC8-0A751E0097A3}" type="datetime1">
              <a:rPr lang="zh-TW" altLang="en-US"/>
              <a:pPr>
                <a:defRPr/>
              </a:pPr>
              <a:t>2014/2/21</a:t>
            </a:fld>
            <a:endParaRPr lang="en-US" altLang="zh-TW"/>
          </a:p>
        </p:txBody>
      </p:sp>
      <p:sp>
        <p:nvSpPr>
          <p:cNvPr id="6"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p:cNvSpPr>
            <a:spLocks noGrp="1" noChangeArrowheads="1"/>
          </p:cNvSpPr>
          <p:nvPr>
            <p:ph type="sldNum" sz="quarter" idx="12"/>
          </p:nvPr>
        </p:nvSpPr>
        <p:spPr>
          <a:ln/>
        </p:spPr>
        <p:txBody>
          <a:bodyPr/>
          <a:lstStyle>
            <a:lvl1pPr>
              <a:defRPr/>
            </a:lvl1pPr>
          </a:lstStyle>
          <a:p>
            <a:pPr>
              <a:defRPr/>
            </a:pPr>
            <a:fld id="{A5B3D98E-BDEE-4E6B-80AE-F90E4D5D2D68}" type="slidenum">
              <a:rPr lang="zh-TW" altLang="en-US"/>
              <a:pPr>
                <a:defRPr/>
              </a:pPr>
              <a:t>‹#›</a:t>
            </a:fld>
            <a:endParaRPr lang="en-US" altLang="zh-TW"/>
          </a:p>
        </p:txBody>
      </p:sp>
    </p:spTree>
    <p:extLst>
      <p:ext uri="{BB962C8B-B14F-4D97-AF65-F5344CB8AC3E}">
        <p14:creationId xmlns:p14="http://schemas.microsoft.com/office/powerpoint/2010/main" val="864676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11"/>
          <p:cNvSpPr>
            <a:spLocks noGrp="1" noChangeArrowheads="1"/>
          </p:cNvSpPr>
          <p:nvPr>
            <p:ph type="dt" sz="half" idx="10"/>
          </p:nvPr>
        </p:nvSpPr>
        <p:spPr>
          <a:ln/>
        </p:spPr>
        <p:txBody>
          <a:bodyPr/>
          <a:lstStyle>
            <a:lvl1pPr>
              <a:defRPr/>
            </a:lvl1pPr>
          </a:lstStyle>
          <a:p>
            <a:pPr>
              <a:defRPr/>
            </a:pPr>
            <a:fld id="{D1793087-C545-4B02-9B2D-EEC6EED285B7}" type="datetime1">
              <a:rPr lang="zh-TW" altLang="en-US"/>
              <a:pPr>
                <a:defRPr/>
              </a:pPr>
              <a:t>2014/2/21</a:t>
            </a:fld>
            <a:endParaRPr lang="en-US" altLang="zh-TW"/>
          </a:p>
        </p:txBody>
      </p:sp>
      <p:sp>
        <p:nvSpPr>
          <p:cNvPr id="6"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p:cNvSpPr>
            <a:spLocks noGrp="1" noChangeArrowheads="1"/>
          </p:cNvSpPr>
          <p:nvPr>
            <p:ph type="sldNum" sz="quarter" idx="12"/>
          </p:nvPr>
        </p:nvSpPr>
        <p:spPr>
          <a:ln/>
        </p:spPr>
        <p:txBody>
          <a:bodyPr/>
          <a:lstStyle>
            <a:lvl1pPr>
              <a:defRPr/>
            </a:lvl1pPr>
          </a:lstStyle>
          <a:p>
            <a:pPr>
              <a:defRPr/>
            </a:pPr>
            <a:fld id="{128F6853-2F39-4679-A4DB-87D0BEDD51C1}" type="slidenum">
              <a:rPr lang="zh-TW" altLang="en-US"/>
              <a:pPr>
                <a:defRPr/>
              </a:pPr>
              <a:t>‹#›</a:t>
            </a:fld>
            <a:endParaRPr lang="en-US" altLang="zh-TW"/>
          </a:p>
        </p:txBody>
      </p:sp>
    </p:spTree>
    <p:extLst>
      <p:ext uri="{BB962C8B-B14F-4D97-AF65-F5344CB8AC3E}">
        <p14:creationId xmlns:p14="http://schemas.microsoft.com/office/powerpoint/2010/main" val="2291662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Grp="1" noChangeArrowheads="1"/>
          </p:cNvSpPr>
          <p:nvPr>
            <p:ph type="title"/>
          </p:nvPr>
        </p:nvSpPr>
        <p:spPr bwMode="auto">
          <a:xfrm>
            <a:off x="762000" y="381000"/>
            <a:ext cx="77930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TW" altLang="en-US" smtClean="0"/>
              <a:t>按一下以編輯母片標題樣式</a:t>
            </a:r>
          </a:p>
        </p:txBody>
      </p:sp>
      <p:sp>
        <p:nvSpPr>
          <p:cNvPr id="1027" name="Rectangle 10"/>
          <p:cNvSpPr>
            <a:spLocks noGrp="1" noChangeArrowheads="1"/>
          </p:cNvSpPr>
          <p:nvPr>
            <p:ph type="body" idx="1"/>
          </p:nvPr>
        </p:nvSpPr>
        <p:spPr bwMode="auto">
          <a:xfrm>
            <a:off x="762000" y="15240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6155"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smtClean="0">
                <a:solidFill>
                  <a:schemeClr val="accent1"/>
                </a:solidFill>
              </a:defRPr>
            </a:lvl1pPr>
          </a:lstStyle>
          <a:p>
            <a:pPr>
              <a:defRPr/>
            </a:pPr>
            <a:fld id="{8E859E5E-443B-472E-B07E-6F2B93F4DE20}" type="datetime1">
              <a:rPr lang="zh-TW" altLang="en-US"/>
              <a:pPr>
                <a:defRPr/>
              </a:pPr>
              <a:t>2014/2/21</a:t>
            </a:fld>
            <a:endParaRPr lang="en-US" altLang="zh-TW"/>
          </a:p>
        </p:txBody>
      </p:sp>
      <p:sp>
        <p:nvSpPr>
          <p:cNvPr id="6156" name="Rectangle 12"/>
          <p:cNvSpPr>
            <a:spLocks noGrp="1" noChangeArrowheads="1"/>
          </p:cNvSpPr>
          <p:nvPr>
            <p:ph type="ftr" sz="quarter" idx="3"/>
          </p:nvPr>
        </p:nvSpPr>
        <p:spPr bwMode="auto">
          <a:xfrm>
            <a:off x="2362200" y="6324600"/>
            <a:ext cx="4953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smtClean="0">
                <a:solidFill>
                  <a:schemeClr val="accent1"/>
                </a:solidFill>
              </a:defRPr>
            </a:lvl1pPr>
          </a:lstStyle>
          <a:p>
            <a:pPr>
              <a:defRPr/>
            </a:pPr>
            <a:endParaRPr lang="zh-TW" altLang="en-US"/>
          </a:p>
        </p:txBody>
      </p:sp>
      <p:sp>
        <p:nvSpPr>
          <p:cNvPr id="6157"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smtClean="0">
                <a:solidFill>
                  <a:schemeClr val="accent1"/>
                </a:solidFill>
              </a:defRPr>
            </a:lvl1pPr>
          </a:lstStyle>
          <a:p>
            <a:pPr>
              <a:defRPr/>
            </a:pPr>
            <a:fld id="{3E93A48F-BE72-4328-8E33-08841A948DB1}"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2pPr>
      <a:lvl3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3pPr>
      <a:lvl4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4pPr>
      <a:lvl5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5pPr>
      <a:lvl6pPr marL="457200" algn="ctr" rtl="0" fontAlgn="base">
        <a:spcBef>
          <a:spcPct val="0"/>
        </a:spcBef>
        <a:spcAft>
          <a:spcPct val="0"/>
        </a:spcAft>
        <a:defRPr kumimoji="1" sz="4400">
          <a:solidFill>
            <a:schemeClr val="tx2"/>
          </a:solidFill>
          <a:latin typeface="Tahoma" pitchFamily="34" charset="0"/>
          <a:ea typeface="標楷體" pitchFamily="65" charset="-120"/>
        </a:defRPr>
      </a:lvl6pPr>
      <a:lvl7pPr marL="914400" algn="ctr" rtl="0" fontAlgn="base">
        <a:spcBef>
          <a:spcPct val="0"/>
        </a:spcBef>
        <a:spcAft>
          <a:spcPct val="0"/>
        </a:spcAft>
        <a:defRPr kumimoji="1" sz="4400">
          <a:solidFill>
            <a:schemeClr val="tx2"/>
          </a:solidFill>
          <a:latin typeface="Tahoma" pitchFamily="34" charset="0"/>
          <a:ea typeface="標楷體" pitchFamily="65" charset="-120"/>
        </a:defRPr>
      </a:lvl7pPr>
      <a:lvl8pPr marL="1371600" algn="ctr" rtl="0" fontAlgn="base">
        <a:spcBef>
          <a:spcPct val="0"/>
        </a:spcBef>
        <a:spcAft>
          <a:spcPct val="0"/>
        </a:spcAft>
        <a:defRPr kumimoji="1" sz="4400">
          <a:solidFill>
            <a:schemeClr val="tx2"/>
          </a:solidFill>
          <a:latin typeface="Tahoma" pitchFamily="34" charset="0"/>
          <a:ea typeface="標楷體" pitchFamily="65" charset="-120"/>
        </a:defRPr>
      </a:lvl8pPr>
      <a:lvl9pPr marL="1828800" algn="ctr" rtl="0" fontAlgn="base">
        <a:spcBef>
          <a:spcPct val="0"/>
        </a:spcBef>
        <a:spcAft>
          <a:spcPct val="0"/>
        </a:spcAft>
        <a:defRPr kumimoji="1" sz="4400">
          <a:solidFill>
            <a:schemeClr val="tx2"/>
          </a:solidFill>
          <a:latin typeface="Tahoma" pitchFamily="34" charset="0"/>
          <a:ea typeface="標楷體" pitchFamily="65" charset="-12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ahoma" pitchFamily="34" charset="0"/>
                <a:ea typeface="新細明體" pitchFamily="18" charset="-120"/>
              </a:defRPr>
            </a:lvl1pPr>
            <a:lvl2pPr marL="742950" indent="-285750" eaLnBrk="0" hangingPunct="0">
              <a:defRPr kumimoji="1" sz="2400">
                <a:solidFill>
                  <a:schemeClr val="tx1"/>
                </a:solidFill>
                <a:latin typeface="Tahoma" pitchFamily="34" charset="0"/>
                <a:ea typeface="新細明體" pitchFamily="18" charset="-120"/>
              </a:defRPr>
            </a:lvl2pPr>
            <a:lvl3pPr marL="1143000" indent="-228600" eaLnBrk="0" hangingPunct="0">
              <a:defRPr kumimoji="1" sz="2400">
                <a:solidFill>
                  <a:schemeClr val="tx1"/>
                </a:solidFill>
                <a:latin typeface="Tahoma" pitchFamily="34" charset="0"/>
                <a:ea typeface="新細明體" pitchFamily="18" charset="-120"/>
              </a:defRPr>
            </a:lvl3pPr>
            <a:lvl4pPr marL="1600200" indent="-228600" eaLnBrk="0" hangingPunct="0">
              <a:defRPr kumimoji="1" sz="2400">
                <a:solidFill>
                  <a:schemeClr val="tx1"/>
                </a:solidFill>
                <a:latin typeface="Tahoma" pitchFamily="34" charset="0"/>
                <a:ea typeface="新細明體" pitchFamily="18" charset="-120"/>
              </a:defRPr>
            </a:lvl4pPr>
            <a:lvl5pPr marL="2057400" indent="-228600" eaLnBrk="0" hangingPunct="0">
              <a:defRPr kumimoji="1" sz="2400">
                <a:solidFill>
                  <a:schemeClr val="tx1"/>
                </a:solidFill>
                <a:latin typeface="Tahoma" pitchFamily="34"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ahoma" pitchFamily="34"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ahoma" pitchFamily="34"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ahoma" pitchFamily="34"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ahoma" pitchFamily="34" charset="0"/>
                <a:ea typeface="新細明體" pitchFamily="18" charset="-120"/>
              </a:defRPr>
            </a:lvl9pPr>
          </a:lstStyle>
          <a:p>
            <a:pPr eaLnBrk="1" hangingPunct="1"/>
            <a:fld id="{6ECEA840-F1D2-4E5C-B2C5-169F7E48160C}" type="slidenum">
              <a:rPr kumimoji="0" lang="zh-TW" altLang="en-US" sz="1400">
                <a:solidFill>
                  <a:schemeClr val="accent1"/>
                </a:solidFill>
              </a:rPr>
              <a:pPr eaLnBrk="1" hangingPunct="1"/>
              <a:t>1</a:t>
            </a:fld>
            <a:endParaRPr kumimoji="0" lang="en-US" altLang="zh-TW" sz="1400">
              <a:solidFill>
                <a:schemeClr val="accent1"/>
              </a:solidFill>
            </a:endParaRPr>
          </a:p>
        </p:txBody>
      </p:sp>
      <p:sp>
        <p:nvSpPr>
          <p:cNvPr id="3075" name="Rectangle 2"/>
          <p:cNvSpPr>
            <a:spLocks noGrp="1" noChangeArrowheads="1"/>
          </p:cNvSpPr>
          <p:nvPr>
            <p:ph type="title"/>
          </p:nvPr>
        </p:nvSpPr>
        <p:spPr>
          <a:xfrm>
            <a:off x="533400" y="381000"/>
            <a:ext cx="7772400" cy="914400"/>
          </a:xfrm>
        </p:spPr>
        <p:txBody>
          <a:bodyPr/>
          <a:lstStyle/>
          <a:p>
            <a:pPr eaLnBrk="1" hangingPunct="1"/>
            <a:r>
              <a:rPr lang="en-US" altLang="zh-TW" b="1" dirty="0" smtClean="0">
                <a:latin typeface="Times New Roman" charset="0"/>
              </a:rPr>
              <a:t>11364: Parking</a:t>
            </a:r>
            <a:endParaRPr lang="en-US" altLang="zh-TW" dirty="0" smtClean="0"/>
          </a:p>
        </p:txBody>
      </p:sp>
      <p:sp>
        <p:nvSpPr>
          <p:cNvPr id="3076" name="Rectangle 3"/>
          <p:cNvSpPr>
            <a:spLocks noGrp="1" noChangeArrowheads="1"/>
          </p:cNvSpPr>
          <p:nvPr>
            <p:ph type="body" idx="1"/>
          </p:nvPr>
        </p:nvSpPr>
        <p:spPr>
          <a:xfrm>
            <a:off x="381000" y="1447800"/>
            <a:ext cx="8077200" cy="4789488"/>
          </a:xfrm>
        </p:spPr>
        <p:txBody>
          <a:bodyPr/>
          <a:lstStyle/>
          <a:p>
            <a:pPr eaLnBrk="1" hangingPunct="1"/>
            <a:r>
              <a:rPr lang="zh-TW" altLang="en-US" sz="2400" dirty="0" smtClean="0">
                <a:solidFill>
                  <a:schemeClr val="hlink"/>
                </a:solidFill>
                <a:latin typeface="Times New Roman" panose="02020603050405020304" pitchFamily="18" charset="0"/>
                <a:ea typeface="標楷體" panose="03000509000000000000" pitchFamily="65" charset="-120"/>
                <a:cs typeface="Times New Roman" panose="02020603050405020304" pitchFamily="18" charset="0"/>
              </a:rPr>
              <a:t>★☆☆☆☆</a:t>
            </a:r>
          </a:p>
          <a:p>
            <a:pPr eaLnBrk="1" hangingPunct="1"/>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題組：</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Problem Set Archive with Online Judge</a:t>
            </a:r>
          </a:p>
          <a:p>
            <a:pPr eaLnBrk="1" hangingPunct="1"/>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題號</a:t>
            </a:r>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11364: Parking</a:t>
            </a:r>
          </a:p>
          <a:p>
            <a:pPr eaLnBrk="1" hangingPunct="1"/>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解題</a:t>
            </a:r>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者</a:t>
            </a:r>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羅秋馨</a:t>
            </a:r>
            <a:endPar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endParaRPr>
          </a:p>
          <a:p>
            <a:pPr eaLnBrk="1" hangingPunct="1"/>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解題日期：</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20</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14</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年</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2</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月</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27</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日</a:t>
            </a:r>
            <a:endPar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endParaRPr>
          </a:p>
          <a:p>
            <a:pPr eaLnBrk="1" hangingPunct="1"/>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題意</a:t>
            </a:r>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給定欲逛商家間數</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1~20</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家不等）以及各商家位置的一維座標</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(0~99</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不等，皆為整數</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，求逛完所有商家並回到停車位置的</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最短距離</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ahoma" pitchFamily="34" charset="0"/>
                <a:ea typeface="新細明體" pitchFamily="18" charset="-120"/>
              </a:defRPr>
            </a:lvl1pPr>
            <a:lvl2pPr marL="742950" indent="-285750" eaLnBrk="0" hangingPunct="0">
              <a:defRPr kumimoji="1" sz="2400">
                <a:solidFill>
                  <a:schemeClr val="tx1"/>
                </a:solidFill>
                <a:latin typeface="Tahoma" pitchFamily="34" charset="0"/>
                <a:ea typeface="新細明體" pitchFamily="18" charset="-120"/>
              </a:defRPr>
            </a:lvl2pPr>
            <a:lvl3pPr marL="1143000" indent="-228600" eaLnBrk="0" hangingPunct="0">
              <a:defRPr kumimoji="1" sz="2400">
                <a:solidFill>
                  <a:schemeClr val="tx1"/>
                </a:solidFill>
                <a:latin typeface="Tahoma" pitchFamily="34" charset="0"/>
                <a:ea typeface="新細明體" pitchFamily="18" charset="-120"/>
              </a:defRPr>
            </a:lvl3pPr>
            <a:lvl4pPr marL="1600200" indent="-228600" eaLnBrk="0" hangingPunct="0">
              <a:defRPr kumimoji="1" sz="2400">
                <a:solidFill>
                  <a:schemeClr val="tx1"/>
                </a:solidFill>
                <a:latin typeface="Tahoma" pitchFamily="34" charset="0"/>
                <a:ea typeface="新細明體" pitchFamily="18" charset="-120"/>
              </a:defRPr>
            </a:lvl4pPr>
            <a:lvl5pPr marL="2057400" indent="-228600" eaLnBrk="0" hangingPunct="0">
              <a:defRPr kumimoji="1" sz="2400">
                <a:solidFill>
                  <a:schemeClr val="tx1"/>
                </a:solidFill>
                <a:latin typeface="Tahoma" pitchFamily="34"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Tahoma" pitchFamily="34"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Tahoma" pitchFamily="34"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Tahoma" pitchFamily="34"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Tahoma" pitchFamily="34" charset="0"/>
                <a:ea typeface="新細明體" pitchFamily="18" charset="-120"/>
              </a:defRPr>
            </a:lvl9pPr>
          </a:lstStyle>
          <a:p>
            <a:pPr eaLnBrk="1" hangingPunct="1"/>
            <a:fld id="{E2E8E82C-6677-4E03-850C-49EF32CCDDD3}" type="slidenum">
              <a:rPr kumimoji="0" lang="zh-TW" altLang="en-US" sz="1400">
                <a:solidFill>
                  <a:schemeClr val="accent1"/>
                </a:solidFill>
              </a:rPr>
              <a:pPr eaLnBrk="1" hangingPunct="1"/>
              <a:t>2</a:t>
            </a:fld>
            <a:endParaRPr kumimoji="0" lang="en-US" altLang="zh-TW" sz="1400">
              <a:solidFill>
                <a:schemeClr val="accent1"/>
              </a:solidFill>
            </a:endParaRPr>
          </a:p>
        </p:txBody>
      </p:sp>
      <p:sp>
        <p:nvSpPr>
          <p:cNvPr id="4099" name="Rectangle 3"/>
          <p:cNvSpPr>
            <a:spLocks noGrp="1" noChangeArrowheads="1"/>
          </p:cNvSpPr>
          <p:nvPr>
            <p:ph type="body" idx="1"/>
          </p:nvPr>
        </p:nvSpPr>
        <p:spPr>
          <a:xfrm>
            <a:off x="381000" y="685800"/>
            <a:ext cx="8077200" cy="5622925"/>
          </a:xfrm>
        </p:spPr>
        <p:txBody>
          <a:bodyPr/>
          <a:lstStyle/>
          <a:p>
            <a:pPr eaLnBrk="1" hangingPunct="1">
              <a:lnSpc>
                <a:spcPct val="90000"/>
              </a:lnSpc>
            </a:pPr>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題意範例：</a:t>
            </a:r>
            <a:r>
              <a:rPr lang="zh-TW" altLang="en-US" sz="2400"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400"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2</a:t>
            </a:r>
          </a:p>
          <a:p>
            <a:pPr marL="0" indent="0" eaLnBrk="1" hangingPunct="1">
              <a:lnSpc>
                <a:spcPct val="90000"/>
              </a:lnSpc>
              <a:buNone/>
            </a:pP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4</a:t>
            </a:r>
          </a:p>
          <a:p>
            <a:pPr marL="0" indent="0" eaLnBrk="1" hangingPunct="1">
              <a:lnSpc>
                <a:spcPct val="90000"/>
              </a:lnSpc>
              <a:buNone/>
            </a:pP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24</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13</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89</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37</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 152</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eaLnBrk="1" hangingPunct="1">
              <a:lnSpc>
                <a:spcPct val="90000"/>
              </a:lnSpc>
              <a:buNone/>
            </a:pP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6</a:t>
            </a:r>
          </a:p>
          <a:p>
            <a:pPr marL="0" indent="0" eaLnBrk="1" hangingPunct="1">
              <a:lnSpc>
                <a:spcPct val="90000"/>
              </a:lnSpc>
              <a:buNone/>
            </a:pP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7</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30</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41</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14</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39</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42</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 70</a:t>
            </a:r>
            <a:endParaRPr lang="en-US" altLang="zh-TW" sz="2400" dirty="0">
              <a:latin typeface="Times New Roman" panose="02020603050405020304" pitchFamily="18" charset="0"/>
              <a:ea typeface="標楷體" panose="03000509000000000000" pitchFamily="65" charset="-120"/>
              <a:cs typeface="Times New Roman" panose="02020603050405020304" pitchFamily="18" charset="0"/>
            </a:endParaRPr>
          </a:p>
          <a:p>
            <a:pPr eaLnBrk="1" hangingPunct="1">
              <a:lnSpc>
                <a:spcPct val="90000"/>
              </a:lnSpc>
            </a:pPr>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解法： </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要逛完所有店家並回到車子的最短距離為最大座標扣除最小座標之後乘二。</a:t>
            </a:r>
            <a:endParaRPr lang="en-US" altLang="zh-TW" sz="2400"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endParaRPr>
          </a:p>
          <a:p>
            <a:pPr eaLnBrk="1" hangingPunct="1">
              <a:lnSpc>
                <a:spcPct val="90000"/>
              </a:lnSpc>
            </a:pPr>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解法</a:t>
            </a:r>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範例</a:t>
            </a:r>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400" dirty="0">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endParaRPr>
          </a:p>
          <a:p>
            <a:pPr marL="0" indent="0" eaLnBrk="1" hangingPunct="1">
              <a:lnSpc>
                <a:spcPct val="90000"/>
              </a:lnSpc>
              <a:buNone/>
            </a:pPr>
            <a:r>
              <a:rPr lang="en-US" altLang="zh-TW"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	</a:t>
            </a:r>
            <a:r>
              <a:rPr lang="zh-TW" altLang="en-US" sz="2400" b="1" dirty="0">
                <a:solidFill>
                  <a:srgbClr val="3BA943"/>
                </a:solidFill>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 </a:t>
            </a:r>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     </a:t>
            </a:r>
            <a:endParaRPr lang="en-US" altLang="zh-TW"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endParaRPr>
          </a:p>
          <a:p>
            <a:pPr marL="0" indent="0" eaLnBrk="1" hangingPunct="1">
              <a:lnSpc>
                <a:spcPct val="90000"/>
              </a:lnSpc>
              <a:buNone/>
            </a:pPr>
            <a:r>
              <a:rPr lang="zh-TW" altLang="en-US" sz="2400" b="1" dirty="0">
                <a:solidFill>
                  <a:srgbClr val="3BA943"/>
                </a:solidFill>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 </a:t>
            </a:r>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                      </a:t>
            </a:r>
            <a:r>
              <a:rPr lang="en-US" altLang="zh-TW" sz="2400" b="1" dirty="0" smtClean="0">
                <a:solidFill>
                  <a:srgbClr val="0070C0"/>
                </a:solidFill>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13</a:t>
            </a:r>
            <a:r>
              <a:rPr lang="zh-TW" altLang="en-US" sz="2400" b="1" dirty="0" smtClean="0">
                <a:solidFill>
                  <a:srgbClr val="0070C0"/>
                </a:solidFill>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        </a:t>
            </a:r>
            <a:r>
              <a:rPr lang="en-US" altLang="zh-TW" sz="2400" b="1" dirty="0" smtClean="0">
                <a:solidFill>
                  <a:srgbClr val="0070C0"/>
                </a:solidFill>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24</a:t>
            </a:r>
            <a:r>
              <a:rPr lang="zh-TW" altLang="en-US" sz="2400" b="1" dirty="0" smtClean="0">
                <a:solidFill>
                  <a:srgbClr val="0070C0"/>
                </a:solidFill>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           </a:t>
            </a:r>
            <a:r>
              <a:rPr lang="en-US" altLang="zh-TW" sz="2400" b="1" dirty="0" smtClean="0">
                <a:solidFill>
                  <a:srgbClr val="0070C0"/>
                </a:solidFill>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37</a:t>
            </a:r>
            <a:r>
              <a:rPr lang="zh-TW" altLang="en-US" sz="2400" b="1" dirty="0" smtClean="0">
                <a:solidFill>
                  <a:srgbClr val="0070C0"/>
                </a:solidFill>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          </a:t>
            </a:r>
            <a:r>
              <a:rPr lang="en-US" altLang="zh-TW" sz="2400" b="1" dirty="0" smtClean="0">
                <a:solidFill>
                  <a:srgbClr val="0070C0"/>
                </a:solidFill>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89</a:t>
            </a:r>
          </a:p>
          <a:p>
            <a:pPr marL="0" indent="0" eaLnBrk="1" hangingPunct="1">
              <a:lnSpc>
                <a:spcPct val="90000"/>
              </a:lnSpc>
              <a:buNone/>
            </a:pPr>
            <a:r>
              <a:rPr lang="en-US" altLang="zh-TW" sz="2400" b="1" dirty="0">
                <a:solidFill>
                  <a:srgbClr val="0070C0"/>
                </a:solidFill>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	</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綠色範圍內任意整數點皆可停車，且逛完所有商店</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	</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rPr>
              <a:t>之最短距離會相同。</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sym typeface="Wingdings" pitchFamily="2" charset="2"/>
            </a:endParaRPr>
          </a:p>
          <a:p>
            <a:pPr marL="0" indent="0" eaLnBrk="1" hangingPunct="1">
              <a:lnSpc>
                <a:spcPct val="90000"/>
              </a:lnSpc>
              <a:buNone/>
            </a:pPr>
            <a:endParaRPr lang="zh-TW" altLang="en-US" sz="2400" b="1" dirty="0" smtClean="0">
              <a:latin typeface="Times New Roman" panose="02020603050405020304" pitchFamily="18" charset="0"/>
              <a:ea typeface="標楷體" panose="03000509000000000000" pitchFamily="65" charset="-120"/>
              <a:cs typeface="Times New Roman" panose="02020603050405020304" pitchFamily="18" charset="0"/>
            </a:endParaRPr>
          </a:p>
          <a:p>
            <a:pPr eaLnBrk="1" hangingPunct="1">
              <a:lnSpc>
                <a:spcPct val="90000"/>
              </a:lnSpc>
            </a:pPr>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討論</a:t>
            </a:r>
            <a:r>
              <a:rPr lang="zh-TW" altLang="en-US" sz="2400" b="1" dirty="0" smtClean="0">
                <a:solidFill>
                  <a:srgbClr val="3BA943"/>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b="1" dirty="0" smtClean="0">
                <a:latin typeface="Times New Roman" panose="02020603050405020304" pitchFamily="18" charset="0"/>
                <a:ea typeface="標楷體" panose="03000509000000000000" pitchFamily="65" charset="-120"/>
                <a:cs typeface="Times New Roman" panose="02020603050405020304" pitchFamily="18" charset="0"/>
              </a:rPr>
              <a:t>無。</a:t>
            </a:r>
            <a:endParaRPr lang="zh-TW" altLang="en-US" sz="2400" b="1" dirty="0" smtClean="0">
              <a:latin typeface="Times New Roman" panose="02020603050405020304" pitchFamily="18" charset="0"/>
              <a:ea typeface="標楷體" panose="03000509000000000000" pitchFamily="65" charset="-120"/>
              <a:cs typeface="Times New Roman" panose="02020603050405020304" pitchFamily="18" charset="0"/>
            </a:endParaRPr>
          </a:p>
        </p:txBody>
      </p:sp>
      <p:cxnSp>
        <p:nvCxnSpPr>
          <p:cNvPr id="5" name="直線接點 4"/>
          <p:cNvCxnSpPr/>
          <p:nvPr/>
        </p:nvCxnSpPr>
        <p:spPr bwMode="auto">
          <a:xfrm>
            <a:off x="2411760" y="3861048"/>
            <a:ext cx="0" cy="288032"/>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7" name="直線接點 6"/>
          <p:cNvCxnSpPr/>
          <p:nvPr/>
        </p:nvCxnSpPr>
        <p:spPr bwMode="auto">
          <a:xfrm>
            <a:off x="3347864" y="3861048"/>
            <a:ext cx="0" cy="288032"/>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9" name="直線接點 8"/>
          <p:cNvCxnSpPr/>
          <p:nvPr/>
        </p:nvCxnSpPr>
        <p:spPr bwMode="auto">
          <a:xfrm>
            <a:off x="4499992" y="3861048"/>
            <a:ext cx="0" cy="288032"/>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11" name="直線接點 10"/>
          <p:cNvCxnSpPr/>
          <p:nvPr/>
        </p:nvCxnSpPr>
        <p:spPr bwMode="auto">
          <a:xfrm>
            <a:off x="5436096" y="3861048"/>
            <a:ext cx="0" cy="288032"/>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13" name="直線單箭頭接點 12"/>
          <p:cNvCxnSpPr/>
          <p:nvPr/>
        </p:nvCxnSpPr>
        <p:spPr bwMode="auto">
          <a:xfrm>
            <a:off x="1475656" y="4005064"/>
            <a:ext cx="5112568" cy="0"/>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sp>
        <p:nvSpPr>
          <p:cNvPr id="15" name="矩形 14"/>
          <p:cNvSpPr/>
          <p:nvPr/>
        </p:nvSpPr>
        <p:spPr bwMode="auto">
          <a:xfrm>
            <a:off x="2411760" y="4005064"/>
            <a:ext cx="3024336" cy="45719"/>
          </a:xfrm>
          <a:prstGeom prst="rect">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20" name="橢圓 19"/>
          <p:cNvSpPr/>
          <p:nvPr/>
        </p:nvSpPr>
        <p:spPr bwMode="auto">
          <a:xfrm>
            <a:off x="3923928" y="3717032"/>
            <a:ext cx="108012" cy="108012"/>
          </a:xfrm>
          <a:prstGeom prst="ellipse">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cxnSp>
        <p:nvCxnSpPr>
          <p:cNvPr id="22" name="直線單箭頭接點 21"/>
          <p:cNvCxnSpPr/>
          <p:nvPr/>
        </p:nvCxnSpPr>
        <p:spPr bwMode="auto">
          <a:xfrm>
            <a:off x="4139952" y="3771038"/>
            <a:ext cx="360040" cy="0"/>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cxnSp>
        <p:nvCxnSpPr>
          <p:cNvPr id="24" name="直線單箭頭接點 23"/>
          <p:cNvCxnSpPr/>
          <p:nvPr/>
        </p:nvCxnSpPr>
        <p:spPr bwMode="auto">
          <a:xfrm>
            <a:off x="4499992" y="3771038"/>
            <a:ext cx="936104" cy="0"/>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cxnSp>
        <p:nvCxnSpPr>
          <p:cNvPr id="26" name="直線單箭頭接點 25"/>
          <p:cNvCxnSpPr/>
          <p:nvPr/>
        </p:nvCxnSpPr>
        <p:spPr bwMode="auto">
          <a:xfrm flipH="1">
            <a:off x="3347864" y="4149080"/>
            <a:ext cx="1944216" cy="0"/>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cxnSp>
        <p:nvCxnSpPr>
          <p:cNvPr id="28" name="直線單箭頭接點 27"/>
          <p:cNvCxnSpPr/>
          <p:nvPr/>
        </p:nvCxnSpPr>
        <p:spPr bwMode="auto">
          <a:xfrm flipH="1">
            <a:off x="2411760" y="4149080"/>
            <a:ext cx="864096" cy="0"/>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cxnSp>
        <p:nvCxnSpPr>
          <p:cNvPr id="30" name="直線單箭頭接點 29"/>
          <p:cNvCxnSpPr/>
          <p:nvPr/>
        </p:nvCxnSpPr>
        <p:spPr bwMode="auto">
          <a:xfrm>
            <a:off x="2411760" y="3771038"/>
            <a:ext cx="1512168" cy="0"/>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sp>
        <p:nvSpPr>
          <p:cNvPr id="32" name="橢圓 31"/>
          <p:cNvSpPr/>
          <p:nvPr/>
        </p:nvSpPr>
        <p:spPr bwMode="auto">
          <a:xfrm>
            <a:off x="5436096" y="3717032"/>
            <a:ext cx="72008" cy="72008"/>
          </a:xfrm>
          <a:prstGeom prst="ellipse">
            <a:avLst/>
          </a:prstGeom>
          <a:solidFill>
            <a:schemeClr val="accent2"/>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4" name="橢圓 33"/>
          <p:cNvSpPr/>
          <p:nvPr/>
        </p:nvSpPr>
        <p:spPr bwMode="auto">
          <a:xfrm>
            <a:off x="4499992" y="3717032"/>
            <a:ext cx="72008" cy="72008"/>
          </a:xfrm>
          <a:prstGeom prst="ellipse">
            <a:avLst/>
          </a:prstGeom>
          <a:solidFill>
            <a:schemeClr val="accent2"/>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8" name="橢圓 37"/>
          <p:cNvSpPr/>
          <p:nvPr/>
        </p:nvSpPr>
        <p:spPr bwMode="auto">
          <a:xfrm>
            <a:off x="2267744" y="4099931"/>
            <a:ext cx="144016" cy="144016"/>
          </a:xfrm>
          <a:prstGeom prst="ellipse">
            <a:avLst/>
          </a:prstGeom>
          <a:solidFill>
            <a:schemeClr val="accent2"/>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
        <p:nvSpPr>
          <p:cNvPr id="39" name="橢圓 38"/>
          <p:cNvSpPr/>
          <p:nvPr/>
        </p:nvSpPr>
        <p:spPr bwMode="auto">
          <a:xfrm>
            <a:off x="3275856" y="4099931"/>
            <a:ext cx="72008" cy="72008"/>
          </a:xfrm>
          <a:prstGeom prst="ellipse">
            <a:avLst/>
          </a:prstGeom>
          <a:solidFill>
            <a:schemeClr val="accent2"/>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Tree>
  </p:cSld>
  <p:clrMapOvr>
    <a:masterClrMapping/>
  </p:clrMapOvr>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標楷體"/>
        <a:cs typeface=""/>
      </a:majorFont>
      <a:minorFont>
        <a:latin typeface="Tahoma"/>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ea typeface="新細明體" pitchFamily="18" charset="-12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2552</TotalTime>
  <Words>84</Words>
  <Application>Microsoft Office PowerPoint</Application>
  <PresentationFormat>如螢幕大小 (4:3)</PresentationFormat>
  <Paragraphs>23</Paragraphs>
  <Slides>2</Slides>
  <Notes>2</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vt:i4>
      </vt:variant>
    </vt:vector>
  </HeadingPairs>
  <TitlesOfParts>
    <vt:vector size="9" baseType="lpstr">
      <vt:lpstr>Tahoma</vt:lpstr>
      <vt:lpstr>新細明體</vt:lpstr>
      <vt:lpstr>Arial</vt:lpstr>
      <vt:lpstr>標楷體</vt:lpstr>
      <vt:lpstr>Wingdings</vt:lpstr>
      <vt:lpstr>Times New Roman</vt:lpstr>
      <vt:lpstr>Blends</vt:lpstr>
      <vt:lpstr>11364: Parking</vt:lpstr>
      <vt:lpstr>PowerPoint 簡報</vt:lpstr>
    </vt:vector>
  </TitlesOfParts>
  <Company>nsysu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 3 Greedy methods</dc:title>
  <dc:creator>cby</dc:creator>
  <cp:lastModifiedBy>white19</cp:lastModifiedBy>
  <cp:revision>108</cp:revision>
  <dcterms:created xsi:type="dcterms:W3CDTF">1601-01-01T00:00:00Z</dcterms:created>
  <dcterms:modified xsi:type="dcterms:W3CDTF">2014-02-20T17:11:44Z</dcterms:modified>
</cp:coreProperties>
</file>