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1" r:id="rId3"/>
    <p:sldId id="310" r:id="rId4"/>
    <p:sldId id="312" r:id="rId5"/>
    <p:sldId id="313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8" d="100"/>
          <a:sy n="68" d="100"/>
        </p:scale>
        <p:origin x="11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1358EB-BE39-46B9-BC23-2D0104D0F963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90692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1B41E4F-F542-4488-9C0E-7CFAFF75B152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1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D68A02A-8A04-4F63-91EB-2D41C88E7F23}" type="slidenum">
              <a:rPr lang="zh-TW" altLang="en-US" sz="1200"/>
              <a:pPr eaLnBrk="1" hangingPunct="1"/>
              <a:t>2</a:t>
            </a:fld>
            <a:endParaRPr lang="en-US" altLang="zh-TW" sz="1200" dirty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073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D68A02A-8A04-4F63-91EB-2D41C88E7F23}" type="slidenum">
              <a:rPr lang="zh-TW" altLang="en-US" sz="1200"/>
              <a:pPr eaLnBrk="1" hangingPunct="1"/>
              <a:t>3</a:t>
            </a:fld>
            <a:endParaRPr lang="en-US" altLang="zh-TW" sz="1200" dirty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108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D68A02A-8A04-4F63-91EB-2D41C88E7F23}" type="slidenum">
              <a:rPr lang="zh-TW" altLang="en-US" sz="1200"/>
              <a:pPr eaLnBrk="1" hangingPunct="1"/>
              <a:t>4</a:t>
            </a:fld>
            <a:endParaRPr lang="en-US" altLang="zh-TW" sz="1200" dirty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50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D68A02A-8A04-4F63-91EB-2D41C88E7F23}" type="slidenum">
              <a:rPr lang="zh-TW" altLang="en-US" sz="1200"/>
              <a:pPr eaLnBrk="1" hangingPunct="1"/>
              <a:t>5</a:t>
            </a:fld>
            <a:endParaRPr lang="en-US" altLang="zh-TW" sz="1200" dirty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1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AD5488-44AE-4791-BE59-945EC3D6460E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813CCC-4B51-4F89-BB78-B389DAAF9C19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8991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FDD0A-E1BE-478E-AEB6-9878CDE69C2D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FE6D5-B753-42D0-8463-02252CF54656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4396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ADC9-BD8B-4E6B-B982-6AE078C34810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7C4BF-6F58-491F-B3EF-C8CDD367E062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5961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FAEC8-E0F3-4A80-8614-ACE91A5658E1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F5112-B49F-46C7-A2F2-D50CDEB52E0D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43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1AB43-8B2B-4653-8623-55FA5C4A401C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C02E67-8246-403A-BAB4-1661992E49D8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3069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9F95A-50DE-45D8-B604-3AC50C0688E7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87FE5-0AFB-47D1-B3B7-E874C52A9AB4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6555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19C34-E816-4A3E-B2C6-72ABCB8C8971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C9994-C862-482B-8266-C278329BBFCF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7890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418A-FDBD-48C1-9ACE-66444007A37D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E8A2BF-002F-4E00-A507-A2D42C8E5387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6165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79C4E-8FEC-4002-8095-ED1FDEF5A686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99500-9642-4E31-BB93-11D23FCFD870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7929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C663C-302F-40DF-87F2-4EBB91F0286C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F57C2-D197-4529-945B-34C5B90C18B0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5260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D56E-5C17-446A-8068-19B9E6E89EF9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A5455-2D8B-4F15-8186-5757D12C05C0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946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1BEB651-2B6C-48BE-AD9C-106367E77B88}" type="datetime1">
              <a:rPr lang="zh-TW" altLang="en-US"/>
              <a:pPr>
                <a:defRPr/>
              </a:pPr>
              <a:t>2015/5/28</a:t>
            </a:fld>
            <a:endParaRPr lang="en-US" altLang="zh-TW" dirty="0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CD5FF90F-09E8-4907-A1E6-A13A597C3F56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F874606-5238-4807-963E-331A2DBEA6D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10666 : The </a:t>
            </a:r>
            <a:r>
              <a:rPr lang="en-US" altLang="zh-TW" b="1" dirty="0" err="1" smtClean="0">
                <a:latin typeface="Times New Roman" panose="02020603050405020304" pitchFamily="18" charset="0"/>
              </a:rPr>
              <a:t>Eurocup</a:t>
            </a:r>
            <a:r>
              <a:rPr lang="en-US" altLang="zh-TW" b="1" dirty="0" smtClean="0">
                <a:latin typeface="Times New Roman" panose="02020603050405020304" pitchFamily="18" charset="0"/>
              </a:rPr>
              <a:t> is Here!</a:t>
            </a:r>
            <a:endParaRPr lang="en-US" altLang="zh-TW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 smtClean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</a:t>
                </a:r>
                <a:r>
                  <a:rPr lang="zh-TW" altLang="en-US" sz="2400" dirty="0" smtClean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</a:t>
                </a:r>
                <a:r>
                  <a:rPr lang="zh-TW" altLang="en-US" sz="2400" dirty="0" smtClean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☆☆☆</a:t>
                </a:r>
                <a:endParaRPr lang="zh-TW" altLang="en-US" sz="2400" dirty="0" smtClean="0">
                  <a:solidFill>
                    <a:schemeClr val="hlink"/>
                  </a:solidFill>
                  <a:latin typeface="Times New Roman" panose="02020603050405020304" pitchFamily="18" charset="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10666 : The </a:t>
                </a:r>
                <a:r>
                  <a:rPr lang="en-US" altLang="zh-TW" sz="2400" dirty="0" err="1" smtClean="0">
                    <a:latin typeface="Times New Roman" panose="02020603050405020304" pitchFamily="18" charset="0"/>
                  </a:rPr>
                  <a:t>Eurocup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is Here!</a:t>
                </a: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張文琇</a:t>
                </a:r>
                <a:endParaRPr lang="zh-TW" altLang="en-US" sz="2400" dirty="0" smtClean="0">
                  <a:solidFill>
                    <a:schemeClr val="bg2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15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5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28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日</a:t>
                </a: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有一個</a:t>
                </a: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回合的單淘汰比賽，總共有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zh-TW" altLang="en-US" sz="2400" dirty="0" smtClean="0">
                    <a:latin typeface="Times New Roman" panose="02020603050405020304" pitchFamily="18" charset="0"/>
                  </a:rPr>
                  <a:t>隊。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賽程依隊伍編號排序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(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從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0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開始排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，每次比賽隊伍編號小者勝。</a:t>
                </a:r>
                <a:endParaRPr lang="en-US" altLang="zh-TW" sz="2400" dirty="0" smtClean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eaLnBrk="1" hangingPunct="1">
                  <a:buNone/>
                </a:pPr>
                <a:r>
                  <a:rPr lang="en-US" altLang="zh-TW" sz="2400" dirty="0">
                    <a:solidFill>
                      <a:schemeClr val="bg2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	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給一個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M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，代表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case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的個數。每一個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case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包含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N(0&lt;N&lt;31)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和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X(0&lt;=X&lt;=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-1)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，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為回合數，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為隊伍編號。求隊伍</a:t>
                </a:r>
                <a:r>
                  <a:rPr lang="en-US" altLang="zh-TW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zh-TW" altLang="en-US" sz="2400" dirty="0" smtClean="0">
                    <a:solidFill>
                      <a:schemeClr val="bg2"/>
                    </a:solidFill>
                    <a:latin typeface="Times New Roman" panose="02020603050405020304" pitchFamily="18" charset="0"/>
                  </a:rPr>
                  <a:t>可能的最佳名次和最低名次。</a:t>
                </a:r>
                <a:endParaRPr lang="en-US" altLang="zh-TW" sz="2400" dirty="0" smtClean="0">
                  <a:solidFill>
                    <a:schemeClr val="bg2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 rotWithShape="0">
                <a:blip r:embed="rId3"/>
                <a:stretch>
                  <a:fillRect l="-151" t="-1019" r="-25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691F855-B3AA-4B08-A228-163B2FC4B5B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     Input:   2 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</a:rPr>
              <a:t>←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case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數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      3 1 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</a:rPr>
              <a:t>←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共比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回合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,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隊伍編號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:1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4 10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 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</a:rPr>
              <a:t>←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共比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4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回合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,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隊伍編號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:10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    Output: 2 8     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</a:rPr>
              <a:t>←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可能的最好名次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:2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，可能的最差名次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:8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3 15</a:t>
            </a:r>
            <a:endParaRPr lang="en-US" altLang="zh-TW" sz="2400" dirty="0" smtClean="0">
              <a:latin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497262"/>
            <a:ext cx="6869598" cy="252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9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691F855-B3AA-4B08-A228-163B2FC4B5B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endParaRPr lang="en-US" altLang="zh-TW" sz="2400" b="1" dirty="0" smtClean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(1)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可能的最好名次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找贏過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t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的隊伍數目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+1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1.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找到贏過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的隊伍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假設為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a)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，再找贏過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a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的隊伍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假設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為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b)……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一直找到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0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為止，計算途中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共幾對。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2.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+1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(2)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可能的最差名次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全部隊伍數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比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差的隊伍數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1.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假設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在第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r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回合輸了，則比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差的隊伍有 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對</m:t>
                    </m:r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       2.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全部隊伍數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比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X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差的隊伍數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)</a:t>
                </a:r>
                <a:endParaRPr lang="zh-TW" altLang="en-US" sz="2400" dirty="0" smtClean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 rotWithShape="0">
                <a:blip r:embed="rId3"/>
                <a:stretch>
                  <a:fillRect l="-151" t="-1518" r="-9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4901801"/>
            <a:ext cx="5324153" cy="195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691F855-B3AA-4B08-A228-163B2FC4B5B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528" y="694325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範例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3 6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←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共比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回合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隊伍編號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:6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(1)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可能的最好名次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找贏過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6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的隊伍數目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+1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算第幾回合輸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第一回合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6%2=0 6/2=3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第二回合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3%2=1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←在第二回合輸了</a:t>
                </a: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2. 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6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的隊伍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6-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2−1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←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4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贏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6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4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在第幾回合輸了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第一回合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4%2=0 4/2=2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       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第二回合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2%2=0 2/2=1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第三回合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1%2=1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4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的隊伍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4-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=0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←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0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贏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4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共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對贏過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team 6</a:t>
                </a:r>
                <a:endParaRPr lang="en-US" altLang="zh-TW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         3.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可能的最好名次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 2+1=3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    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        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528" y="694325"/>
                <a:ext cx="8077200" cy="5622925"/>
              </a:xfrm>
              <a:blipFill rotWithShape="0">
                <a:blip r:embed="rId3"/>
                <a:stretch>
                  <a:fillRect l="-151" t="-1518" r="-37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4637407"/>
            <a:ext cx="4572000" cy="167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0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691F855-B3AA-4B08-A228-163B2FC4B5B9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528" y="694325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範例</a:t>
                </a: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：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3 6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←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共比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回合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,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隊伍編號</a:t>
                </a: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:6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(2)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可能的最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差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名次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全部隊伍數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比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6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差的隊伍數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算第幾回合輸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第一回合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6%2=0 6/2=3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</a:t>
                </a:r>
                <a:r>
                  <a:rPr lang="zh-TW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第二回合</a:t>
                </a:r>
                <a:r>
                  <a:rPr lang="en-US" altLang="zh-TW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3%2=1 </a:t>
                </a:r>
                <a:r>
                  <a:rPr lang="zh-TW" alt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←在第二回合輸了</a:t>
                </a: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2.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全部隊伍數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比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team 6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差的隊伍數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: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sz="2400" dirty="0" smtClean="0">
                    <a:latin typeface="Times New Roman" panose="02020603050405020304" pitchFamily="18" charset="0"/>
                  </a:rPr>
                  <a:t>)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 smtClean="0"/>
                  <a:t>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-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=</a:t>
                </a:r>
                <a:r>
                  <a:rPr lang="zh-TW" altLang="en-US" sz="24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7</a:t>
                </a:r>
                <a:endParaRPr lang="zh-TW" altLang="en-US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 smtClean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</a:rPr>
                  <a:t>                   </a:t>
                </a:r>
                <a:r>
                  <a:rPr lang="en-US" altLang="zh-TW" sz="2400" dirty="0" smtClean="0">
                    <a:latin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528" y="694325"/>
                <a:ext cx="8077200" cy="5622925"/>
              </a:xfrm>
              <a:blipFill rotWithShape="0">
                <a:blip r:embed="rId3"/>
                <a:stretch>
                  <a:fillRect l="-151" t="-1518" r="-12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717032"/>
            <a:ext cx="666342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936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2643</TotalTime>
  <Words>260</Words>
  <Application>Microsoft Office PowerPoint</Application>
  <PresentationFormat>如螢幕大小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Tahoma</vt:lpstr>
      <vt:lpstr>新細明體</vt:lpstr>
      <vt:lpstr>Arial</vt:lpstr>
      <vt:lpstr>標楷體</vt:lpstr>
      <vt:lpstr>Wingdings</vt:lpstr>
      <vt:lpstr>Times New Roman</vt:lpstr>
      <vt:lpstr>Blends</vt:lpstr>
      <vt:lpstr>10666 : The Eurocup is Here!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119</cp:revision>
  <dcterms:created xsi:type="dcterms:W3CDTF">1601-01-01T00:00:00Z</dcterms:created>
  <dcterms:modified xsi:type="dcterms:W3CDTF">2015-05-27T19:41:00Z</dcterms:modified>
</cp:coreProperties>
</file>