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3" d="100"/>
          <a:sy n="83" d="100"/>
        </p:scale>
        <p:origin x="12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756378B-D136-4B40-B70F-92C07B438BD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D938846-86D6-4B2C-9179-9DC4700E7BCC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51B8EE0-16CC-4761-B240-853F7BD23101}" type="slidenum">
              <a:rPr lang="zh-TW" altLang="en-US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B449F-33FC-4854-B9C2-E711A9F2A1E1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EC2ED7-E62B-4C9F-9944-08494F3DBEC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369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D8291-DEC8-4A7C-93DE-136886D613E1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2946-8797-4676-82B5-0C994FC2D20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556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BD586-8479-4887-9EAA-A2CF41341D37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1700E-7EFA-465B-8D5E-4B6F5A78F88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758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1F855-9B8F-4D35-B7A3-94AAD32060F9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C2D23-C473-4F9F-A6A6-D2D708E9F21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448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4C1AA-827F-4BE1-BA9D-2BD53C1FB13B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BA7EA-B1F4-4567-8131-DBCF25674C2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675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45047-DF07-4B96-BFE5-8B0E9207B826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CF489-D5A0-4F3B-9715-D4489955CB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768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5ABC4-3E17-4081-88A1-366973B2402F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92F5A-FF28-4A1F-B830-18C248FCE83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134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89FB-864B-44DD-A538-E5689E761195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5FE8E-F367-41F9-AFB5-2B4B9C83032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804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431C5-977B-427F-8536-BA4138B3ADDC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4A377-704E-44BF-A544-7530946AC7C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699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2BC8E-B30F-4520-8177-4409F73A6EAD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B699C-357C-4274-B201-10398EF79F4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922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E88A3-A4C6-4B03-8900-D2F897EEAFF8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2154-6152-4D71-A2D2-3A08B835B4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052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B1E58A4-B613-4A41-8B97-B2349C92D91B}" type="datetime1">
              <a:rPr lang="zh-TW" altLang="en-US"/>
              <a:pPr>
                <a:defRPr/>
              </a:pPr>
              <a:t>2017/3/5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2E8DC18-5F47-4BDC-B493-EEE6E44A30A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B8E8BD2-36AC-4B32-9261-4CA36B63DBCE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10107: What is the Median?</a:t>
            </a:r>
            <a:endParaRPr lang="en-US" altLang="zh-TW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內容版面配置區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zh-TW" altLang="en-US" sz="2400" dirty="0">
                    <a:solidFill>
                      <a:schemeClr val="hlink"/>
                    </a:solidFill>
                    <a:latin typeface="Times New Roman" panose="02020603050405020304" pitchFamily="18" charset="0"/>
                  </a:rPr>
                  <a:t>★★☆☆☆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題組：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1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0107:</a:t>
                </a:r>
                <a:r>
                  <a:rPr lang="en-US" altLang="zh-TW" sz="2400" dirty="0"/>
                  <a:t>What is the Median?</a:t>
                </a:r>
                <a:endParaRPr lang="en-US" altLang="zh-TW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解題者：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鍾岳澄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解題日期：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20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17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年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3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月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6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日</a:t>
                </a:r>
                <a:endParaRPr lang="zh-TW" altLang="en-US" sz="2400" dirty="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  <a:p>
                <a:pPr eaLnBrk="1" hangingPunct="1"/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題意：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輸入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個整數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(N&lt;10000)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，且整數範圍介於</a:t>
                </a:r>
                <a:r>
                  <a:rPr lang="en-US" altLang="zh-TW" sz="2400" dirty="0"/>
                  <a:t>X (0 ≤ X &lt;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31</m:t>
                        </m:r>
                      </m:sup>
                    </m:s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。每輸入一數，輸出此數列的中間數，且中間數均為整數，有小數時無條件捨去。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endParaRPr lang="zh-TW" altLang="en-US" sz="2400" dirty="0"/>
              </a:p>
            </p:txBody>
          </p:sp>
        </mc:Choice>
        <mc:Fallback xmlns="">
          <p:sp>
            <p:nvSpPr>
              <p:cNvPr id="2" name="內容版面配置區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7" t="-1048" r="-109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A530A8-23FB-4411-9053-52CD39B4B05F}" type="slidenum">
              <a:rPr kumimoji="0" lang="zh-TW" altLang="en-US" sz="140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</a:rPr>
              <a:t>1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1 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70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27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000" b="1" dirty="0">
                <a:latin typeface="Times New Roman" panose="02020603050405020304" pitchFamily="18" charset="0"/>
              </a:rPr>
              <a:t>(1)</a:t>
            </a:r>
            <a:r>
              <a:rPr lang="zh-TW" altLang="en-US" sz="2000" b="1" dirty="0">
                <a:latin typeface="Times New Roman" panose="02020603050405020304" pitchFamily="18" charset="0"/>
              </a:rPr>
              <a:t>將所輸入的數存放置陣列</a:t>
            </a:r>
            <a:r>
              <a:rPr lang="zh-TW" altLang="en-US" sz="2000" b="1" dirty="0">
                <a:latin typeface="Times New Roman" panose="02020603050405020304" pitchFamily="18" charset="0"/>
              </a:rPr>
              <a:t>排序。</a:t>
            </a:r>
            <a:endParaRPr lang="en-US" altLang="zh-TW" sz="2000" b="1" dirty="0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2000" b="1" dirty="0">
                <a:latin typeface="Times New Roman" panose="02020603050405020304" pitchFamily="18" charset="0"/>
              </a:rPr>
              <a:t>(2)</a:t>
            </a:r>
            <a:r>
              <a:rPr lang="zh-TW" altLang="en-US" sz="2000" b="1" dirty="0">
                <a:latin typeface="Times New Roman" panose="02020603050405020304" pitchFamily="18" charset="0"/>
              </a:rPr>
              <a:t> 輸出。</a:t>
            </a:r>
            <a:endParaRPr lang="zh-TW" altLang="en-US" sz="20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要判斷輸入的總數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為奇或偶，奇數時輸出</a:t>
            </a:r>
            <a:r>
              <a:rPr lang="en-US" altLang="zh-TW" sz="2400" dirty="0">
                <a:latin typeface="Times New Roman" panose="02020603050405020304" pitchFamily="18" charset="0"/>
              </a:rPr>
              <a:t>a[N/2]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</a:rPr>
              <a:t>偶數時輸出</a:t>
            </a:r>
            <a:r>
              <a:rPr lang="en-US" altLang="zh-TW" sz="2400" dirty="0">
                <a:latin typeface="Times New Roman" panose="02020603050405020304" pitchFamily="18" charset="0"/>
              </a:rPr>
              <a:t>(a[N/2]+a[N/2+1])/2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	</a:t>
            </a:r>
            <a:r>
              <a:rPr lang="zh-TW" altLang="en-US" sz="2400" dirty="0">
                <a:latin typeface="Times New Roman" panose="02020603050405020304" pitchFamily="18" charset="0"/>
              </a:rPr>
              <a:t>使用插入排序法。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2558</TotalTime>
  <Words>102</Words>
  <Application>Microsoft Office PowerPoint</Application>
  <PresentationFormat>如螢幕大小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Cambria Math</vt:lpstr>
      <vt:lpstr>Tahoma</vt:lpstr>
      <vt:lpstr>Times New Roman</vt:lpstr>
      <vt:lpstr>Wingdings</vt:lpstr>
      <vt:lpstr>Blends</vt:lpstr>
      <vt:lpstr>10107: What is the Median?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peter</cp:lastModifiedBy>
  <cp:revision>109</cp:revision>
  <dcterms:created xsi:type="dcterms:W3CDTF">1601-01-01T00:00:00Z</dcterms:created>
  <dcterms:modified xsi:type="dcterms:W3CDTF">2017-03-05T15:26:07Z</dcterms:modified>
</cp:coreProperties>
</file>