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sldIdLst>
    <p:sldId id="307" r:id="rId2"/>
    <p:sldId id="310" r:id="rId3"/>
    <p:sldId id="309" r:id="rId4"/>
    <p:sldId id="311" r:id="rId5"/>
    <p:sldId id="312" r:id="rId6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66" d="100"/>
          <a:sy n="66" d="100"/>
        </p:scale>
        <p:origin x="-40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5222E1A-1546-4115-8222-8170174BAE4F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45B688D7-7E9F-41CF-BAEA-447FEEB37918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22E1A-1546-4115-8222-8170174BAE4F}" type="slidenum">
              <a:rPr lang="zh-TW" altLang="en-US"/>
              <a:pPr/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95073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CB4627E5-8E91-4EC3-B189-EB0873B246B0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22E1A-1546-4115-8222-8170174BAE4F}" type="slidenum">
              <a:rPr lang="zh-TW" altLang="en-US"/>
              <a:pPr/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902044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22E1A-1546-4115-8222-8170174BAE4F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43830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B5F3B47-D9BC-4380-BF72-66DE907500D7}" type="datetime1">
              <a:rPr lang="zh-TW" altLang="en-US"/>
              <a:pPr>
                <a:defRPr/>
              </a:pPr>
              <a:t>2017/6/18</a:t>
            </a:fld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CD6E0CD-5970-4870-A396-3B0F9CD55000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4133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08A54-7F2A-4A41-92EF-69AD969AF62B}" type="datetime1">
              <a:rPr lang="zh-TW" altLang="en-US"/>
              <a:pPr>
                <a:defRPr/>
              </a:pPr>
              <a:t>2017/6/18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E15F9F-F928-4663-9ACD-C4E121B31F8D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63317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6465-6923-41A3-A2C9-A84C52E0BAC9}" type="datetime1">
              <a:rPr lang="zh-TW" altLang="en-US"/>
              <a:pPr>
                <a:defRPr/>
              </a:pPr>
              <a:t>2017/6/18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C1A63A-33D1-4C9A-B9C3-BBAC6A0F0EED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12556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2E832-00B4-4AE0-B499-5153DFBA6E4D}" type="datetime1">
              <a:rPr lang="zh-TW" altLang="en-US"/>
              <a:pPr>
                <a:defRPr/>
              </a:pPr>
              <a:t>2017/6/18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C1A834-69A8-4465-9832-8D8DF5A7F2B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730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B1F461-4961-4FE1-A121-98C96BE3DA66}" type="datetime1">
              <a:rPr lang="zh-TW" altLang="en-US"/>
              <a:pPr>
                <a:defRPr/>
              </a:pPr>
              <a:t>2017/6/18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C9314F-2A09-41DB-9B0B-FBD0C033539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86438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789C1-15A5-4DD7-958A-AE460D6B2685}" type="datetime1">
              <a:rPr lang="zh-TW" altLang="en-US"/>
              <a:pPr>
                <a:defRPr/>
              </a:pPr>
              <a:t>2017/6/18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6E25E7-16BC-4EDD-B52F-5FA8EB947C6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48739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82B0F-951B-4ABD-B8CD-5EFBCCE26F43}" type="datetime1">
              <a:rPr lang="zh-TW" altLang="en-US"/>
              <a:pPr>
                <a:defRPr/>
              </a:pPr>
              <a:t>2017/6/18</a:t>
            </a:fld>
            <a:endParaRPr lang="en-US" altLang="zh-TW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F9D9C7-ABC7-41DF-8773-6AC72C479C1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86156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FD224-A510-42A0-9F67-2DF9B21587E6}" type="datetime1">
              <a:rPr lang="zh-TW" altLang="en-US"/>
              <a:pPr>
                <a:defRPr/>
              </a:pPr>
              <a:t>2017/6/18</a:t>
            </a:fld>
            <a:endParaRPr lang="en-US" altLang="zh-TW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B2C200-6691-48D9-B363-BE68DE39B5B9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09299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0BAE6-B727-4942-AB9E-8FC21284595E}" type="datetime1">
              <a:rPr lang="zh-TW" altLang="en-US"/>
              <a:pPr>
                <a:defRPr/>
              </a:pPr>
              <a:t>2017/6/18</a:t>
            </a:fld>
            <a:endParaRPr lang="en-US" altLang="zh-TW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08D439-FF17-4DD4-BC87-693FC3A84A5C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50908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0A4A8-3C0E-4B9D-A3DA-3F2ABE4D3583}" type="datetime1">
              <a:rPr lang="zh-TW" altLang="en-US"/>
              <a:pPr>
                <a:defRPr/>
              </a:pPr>
              <a:t>2017/6/18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37B684-79D9-41EB-88AB-D93995FDAAB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39919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472811-3316-4021-8330-6E71E4A10DC8}" type="datetime1">
              <a:rPr lang="zh-TW" altLang="en-US"/>
              <a:pPr>
                <a:defRPr/>
              </a:pPr>
              <a:t>2017/6/18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8F19B0-030B-4AE9-804D-B1428696F87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97094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73CA77BA-A3F7-4E55-AECD-F62FBABC954C}" type="datetime1">
              <a:rPr lang="zh-TW" altLang="en-US"/>
              <a:pPr>
                <a:defRPr/>
              </a:pPr>
              <a:t>2017/6/18</a:t>
            </a:fld>
            <a:endParaRPr lang="en-US" altLang="zh-TW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41FF6374-4BB2-4876-A94D-C4113043241F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2A307BC3-87C7-457B-B662-E795E0C77EA4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418922" y="1019175"/>
            <a:ext cx="7772400" cy="914400"/>
          </a:xfrm>
        </p:spPr>
        <p:txBody>
          <a:bodyPr/>
          <a:lstStyle/>
          <a:p>
            <a:pPr eaLnBrk="1" hangingPunct="1"/>
            <a:br>
              <a:rPr lang="en-US" altLang="zh-TW" b="1" dirty="0">
                <a:solidFill>
                  <a:schemeClr val="tx1"/>
                </a:solidFill>
                <a:latin typeface="Times New Roman"/>
              </a:rPr>
            </a:br>
            <a:r>
              <a:rPr lang="en-US" altLang="zh-TW" b="1" dirty="0">
                <a:solidFill>
                  <a:srgbClr val="000066"/>
                </a:solidFill>
                <a:latin typeface="Times New Roman"/>
              </a:rPr>
              <a:t>10182 - Bee Maja</a:t>
            </a:r>
          </a:p>
          <a:p>
            <a:pPr eaLnBrk="1" hangingPunct="1"/>
            <a:endParaRPr lang="en-US" altLang="zh-TW" b="1" dirty="0">
              <a:solidFill>
                <a:srgbClr val="333399"/>
              </a:solidFill>
              <a:latin typeface="Times New Roman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  <p:extLst>
              <p:ext uri="{D42A27DB-BD31-4B8C-83A1-F6EECF244321}">
                <p14:modId xmlns:p14="http://schemas.microsoft.com/office/powerpoint/2010/main" val="1690325963"/>
              </p:ext>
            </p:extLst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>
                <a:solidFill>
                  <a:schemeClr val="hlink"/>
                </a:solidFill>
                <a:latin typeface="Times New Roman" panose="02020603050405020304" pitchFamily="18" charset="0"/>
              </a:rPr>
              <a:t>★</a:t>
            </a:r>
            <a:r>
              <a:rPr lang="zh-TW" altLang="en-US" sz="2400">
                <a:solidFill>
                  <a:srgbClr val="FF0000"/>
                </a:solidFill>
                <a:latin typeface="Times New Roman" panose="02020603050405020304" pitchFamily="18" charset="0"/>
                <a:ea typeface="DFKai-SB"/>
              </a:rPr>
              <a:t>★</a:t>
            </a:r>
            <a:r>
              <a:rPr lang="zh-TW" altLang="en-US" sz="2400">
                <a:solidFill>
                  <a:schemeClr val="hlink"/>
                </a:solidFill>
                <a:latin typeface="Times New Roman" panose="02020603050405020304" pitchFamily="18" charset="0"/>
              </a:rPr>
              <a:t>☆☆☆</a:t>
            </a: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/>
                <a:ea typeface="DFKai-SB"/>
                <a:cs typeface="Times New Roman"/>
              </a:rPr>
              <a:t>Problem Set Archive with Online Judge</a:t>
            </a: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10182 - Bee Maja</a:t>
            </a:r>
            <a:endParaRPr lang="en-US" altLang="zh-TW" sz="24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>
                <a:latin typeface="Times New Roman" panose="02020603050405020304" pitchFamily="18" charset="0"/>
                <a:ea typeface="DFKai-SB"/>
              </a:rPr>
              <a:t>郭哲煜</a:t>
            </a:r>
            <a:endParaRPr lang="zh-TW" altLang="en-US" sz="2400">
              <a:latin typeface="Times New Roman"/>
              <a:ea typeface="DFKai-SB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17</a:t>
            </a:r>
            <a:r>
              <a:rPr lang="zh-TW" altLang="en-US" sz="2400">
                <a:latin typeface="Times New Roman" panose="02020603050405020304" pitchFamily="18" charset="0"/>
              </a:rPr>
              <a:t>年3月30日</a:t>
            </a:r>
            <a:endParaRPr lang="en-US" altLang="zh-TW" sz="2400">
              <a:latin typeface="Times New Roman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題意:</a:t>
            </a:r>
            <a:r>
              <a:rPr lang="zh-TW" altLang="en-US" sz="2400">
                <a:latin typeface="Times New Roman" panose="02020603050405020304" pitchFamily="18" charset="0"/>
                <a:ea typeface="標楷體"/>
              </a:rPr>
              <a:t>有</a:t>
            </a:r>
            <a:r>
              <a:rPr lang="en-US" altLang="zh-TW" sz="2400" dirty="0">
                <a:latin typeface="Times New Roman"/>
                <a:ea typeface="標楷體"/>
                <a:cs typeface="Times New Roman"/>
              </a:rPr>
              <a:t>2</a:t>
            </a:r>
            <a:r>
              <a:rPr lang="zh-TW" altLang="en-US" sz="2400">
                <a:latin typeface="Times New Roman" panose="02020603050405020304" pitchFamily="18" charset="0"/>
                <a:ea typeface="標楷體"/>
              </a:rPr>
              <a:t>個由六角形構成的圖,組成一樣,但六角形中的數值不同,分別是</a:t>
            </a:r>
            <a:r>
              <a:rPr lang="en-US" altLang="zh-TW" sz="2400" dirty="0">
                <a:latin typeface="Times New Roman"/>
                <a:ea typeface="標楷體"/>
                <a:cs typeface="Times New Roman"/>
              </a:rPr>
              <a:t>Willi</a:t>
            </a:r>
            <a:r>
              <a:rPr lang="zh-TW" altLang="en-US" sz="2400">
                <a:latin typeface="Times New Roman" panose="02020603050405020304" pitchFamily="18" charset="0"/>
                <a:ea typeface="標楷體"/>
              </a:rPr>
              <a:t>圖和</a:t>
            </a:r>
            <a:r>
              <a:rPr lang="en-US" altLang="zh-TW" sz="2400" dirty="0">
                <a:latin typeface="Times New Roman"/>
                <a:ea typeface="標楷體"/>
                <a:cs typeface="Times New Roman"/>
              </a:rPr>
              <a:t>Maja</a:t>
            </a:r>
            <a:r>
              <a:rPr lang="zh-TW" altLang="en-US" sz="2400">
                <a:latin typeface="Times New Roman" panose="02020603050405020304" pitchFamily="18" charset="0"/>
                <a:ea typeface="標楷體"/>
              </a:rPr>
              <a:t>圖,,輸入</a:t>
            </a:r>
            <a:r>
              <a:rPr lang="en-US" altLang="zh-TW" sz="2400" dirty="0">
                <a:latin typeface="Times New Roman"/>
                <a:ea typeface="標楷體"/>
                <a:cs typeface="Times New Roman"/>
              </a:rPr>
              <a:t>Willi</a:t>
            </a:r>
            <a:r>
              <a:rPr lang="zh-TW" altLang="en-US" sz="2400">
                <a:latin typeface="Times New Roman" panose="02020603050405020304" pitchFamily="18" charset="0"/>
                <a:ea typeface="標楷體"/>
              </a:rPr>
              <a:t>圖的數值,輸出在相同位置</a:t>
            </a:r>
            <a:r>
              <a:rPr lang="en-US" altLang="zh-TW" sz="2400" dirty="0">
                <a:latin typeface="Times New Roman"/>
                <a:ea typeface="標楷體"/>
                <a:cs typeface="Times New Roman"/>
              </a:rPr>
              <a:t>Maja</a:t>
            </a:r>
            <a:r>
              <a:rPr lang="zh-TW" altLang="en-US" sz="2400">
                <a:latin typeface="Times New Roman" panose="02020603050405020304" pitchFamily="18" charset="0"/>
                <a:ea typeface="標楷體"/>
              </a:rPr>
              <a:t>圖的數值</a:t>
            </a:r>
            <a:endParaRPr lang="en-US" altLang="zh-TW" sz="2400">
              <a:latin typeface="Times New Roman"/>
              <a:ea typeface="標楷體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 descr="aa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724150" y="323850"/>
            <a:ext cx="6504279" cy="4914080"/>
          </a:xfr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A834-69A8-4465-9832-8D8DF5A7F2B1}" type="slidenum">
              <a:rPr lang="zh-TW" altLang="en-US"/>
              <a:pPr/>
              <a:t>2</a:t>
            </a:fld>
            <a:endParaRPr lang="en-US" altLang="zh-TW"/>
          </a:p>
        </p:txBody>
      </p:sp>
      <p:sp>
        <p:nvSpPr>
          <p:cNvPr id="3" name="文字方塊 2"/>
          <p:cNvSpPr txBox="1"/>
          <p:nvPr>
            <p:extLst>
              <p:ext uri="{D42A27DB-BD31-4B8C-83A1-F6EECF244321}">
                <p14:modId xmlns:p14="http://schemas.microsoft.com/office/powerpoint/2010/main" val="2006658725"/>
              </p:ext>
            </p:extLst>
          </p:nvPr>
        </p:nvSpPr>
        <p:spPr>
          <a:xfrm>
            <a:off x="527050" y="2895600"/>
            <a:ext cx="6127750" cy="215444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▪"/>
            </a:pPr>
            <a:endParaRPr lang="zh-TW" altLang="en-US" sz="800" dirty="0">
              <a:solidFill>
                <a:srgbClr val="000000"/>
              </a:solidFill>
              <a:latin typeface="DFKai-SB"/>
              <a:ea typeface="DFKai-SB"/>
            </a:endParaRPr>
          </a:p>
        </p:txBody>
      </p:sp>
      <p:sp>
        <p:nvSpPr>
          <p:cNvPr id="6" name="文字方塊 5"/>
          <p:cNvSpPr txBox="1"/>
          <p:nvPr>
            <p:extLst>
              <p:ext uri="{D42A27DB-BD31-4B8C-83A1-F6EECF244321}">
                <p14:modId xmlns:p14="http://schemas.microsoft.com/office/powerpoint/2010/main" val="72491693"/>
              </p:ext>
            </p:extLst>
          </p:nvPr>
        </p:nvSpPr>
        <p:spPr>
          <a:xfrm>
            <a:off x="685800" y="409575"/>
            <a:ext cx="5204460" cy="452431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zh-TW" b="1">
                <a:solidFill>
                  <a:srgbClr val="3BA943"/>
                </a:solidFill>
              </a:rPr>
              <a:t>題意範例：</a:t>
            </a:r>
            <a:endParaRPr lang="zh-TW"/>
          </a:p>
          <a:p>
            <a:r>
              <a:rPr lang="en-US" dirty="0">
                <a:latin typeface="Times New Roman"/>
                <a:ea typeface="Tahoma"/>
                <a:cs typeface="Times New Roman"/>
              </a:rPr>
              <a:t>Input</a:t>
            </a:r>
            <a:r>
              <a:rPr lang="en-US" dirty="0">
                <a:latin typeface="Times New Roman"/>
                <a:cs typeface="Times New Roman"/>
              </a:rPr>
              <a:t>:</a:t>
            </a:r>
            <a:r>
              <a:rPr lang="en-US" dirty="0">
                <a:latin typeface="DFKai-SB"/>
                <a:ea typeface="DFKai-SB"/>
                <a:cs typeface="Times New Roman"/>
              </a:rPr>
              <a:t> </a:t>
            </a:r>
            <a:endParaRPr dirty="0">
              <a:latin typeface="新細明體"/>
              <a:ea typeface="新細明體"/>
              <a:cs typeface="Times New Roman"/>
            </a:endParaRPr>
          </a:p>
          <a:p>
            <a:r>
              <a:rPr lang="en-US" dirty="0">
                <a:latin typeface="Times New Roman"/>
                <a:cs typeface="Times New Roman"/>
              </a:rPr>
              <a:t>1</a:t>
            </a:r>
            <a:endParaRPr dirty="0">
              <a:latin typeface="新細明體"/>
              <a:ea typeface="新細明體"/>
              <a:cs typeface="Times New Roman"/>
            </a:endParaRPr>
          </a:p>
          <a:p>
            <a:r>
              <a:rPr lang="en-US" dirty="0">
                <a:latin typeface="Times New Roman"/>
                <a:cs typeface="Times New Roman"/>
              </a:rPr>
              <a:t>2 </a:t>
            </a:r>
            <a:endParaRPr>
              <a:latin typeface="新細明體"/>
              <a:ea typeface="新細明體"/>
              <a:cs typeface="Times New Roman"/>
            </a:endParaRPr>
          </a:p>
          <a:p>
            <a:r>
              <a:rPr lang="en-US" dirty="0">
                <a:latin typeface="Times New Roman"/>
                <a:cs typeface="Times New Roman"/>
              </a:rPr>
              <a:t>3 </a:t>
            </a:r>
            <a:endParaRPr dirty="0">
              <a:latin typeface="新細明體"/>
              <a:ea typeface="新細明體"/>
              <a:cs typeface="Times New Roman"/>
            </a:endParaRPr>
          </a:p>
          <a:p>
            <a:r>
              <a:rPr lang="en-US" dirty="0">
                <a:latin typeface="Times New Roman"/>
                <a:cs typeface="Times New Roman"/>
              </a:rPr>
              <a:t>4 </a:t>
            </a:r>
            <a:endParaRPr dirty="0">
              <a:latin typeface="新細明體"/>
              <a:cs typeface="Times New Roman"/>
            </a:endParaRPr>
          </a:p>
          <a:p>
            <a:r>
              <a:rPr lang="en-US" dirty="0">
                <a:latin typeface="Times New Roman"/>
                <a:ea typeface="Tahoma"/>
                <a:cs typeface="Times New Roman"/>
              </a:rPr>
              <a:t>Output</a:t>
            </a:r>
            <a:r>
              <a:rPr lang="zh-TW" altLang="en-US" dirty="0"/>
              <a:t> </a:t>
            </a:r>
            <a:r>
              <a:rPr lang="en-US" altLang="zh-TW" dirty="0">
                <a:latin typeface="Times New Roman"/>
                <a:ea typeface="DFKai-SB"/>
                <a:cs typeface="Times New Roman"/>
              </a:rPr>
              <a:t>:</a:t>
            </a:r>
            <a:r>
              <a:rPr lang="en-US" altLang="zh-TW" dirty="0">
                <a:latin typeface="Times New Roman"/>
                <a:cs typeface="Times New Roman"/>
              </a:rPr>
              <a:t> </a:t>
            </a:r>
            <a:endParaRPr lang="en-US" dirty="0">
              <a:latin typeface="Times New Roman"/>
              <a:cs typeface="Times New Roman"/>
            </a:endParaRPr>
          </a:p>
          <a:p>
            <a:r>
              <a:rPr lang="en-US" altLang="zh-TW" dirty="0">
                <a:latin typeface="Times New Roman"/>
                <a:cs typeface="Times New Roman"/>
              </a:rPr>
              <a:t>0 0 </a:t>
            </a:r>
            <a:endParaRPr lang="en-US" dirty="0">
              <a:latin typeface="Times New Roman"/>
              <a:cs typeface="Times New Roman"/>
            </a:endParaRPr>
          </a:p>
          <a:p>
            <a:r>
              <a:rPr lang="en-US" altLang="zh-TW" dirty="0">
                <a:latin typeface="Times New Roman"/>
                <a:cs typeface="Times New Roman"/>
              </a:rPr>
              <a:t>0 1 </a:t>
            </a:r>
            <a:endParaRPr lang="en-US">
              <a:latin typeface="Times New Roman"/>
              <a:cs typeface="Times New Roman"/>
            </a:endParaRPr>
          </a:p>
          <a:p>
            <a:r>
              <a:rPr lang="en-US" altLang="zh-TW" dirty="0">
                <a:latin typeface="Times New Roman"/>
                <a:cs typeface="Times New Roman"/>
              </a:rPr>
              <a:t>–1 1 </a:t>
            </a:r>
            <a:endParaRPr lang="en-US">
              <a:latin typeface="Times New Roman"/>
              <a:cs typeface="Times New Roman"/>
            </a:endParaRPr>
          </a:p>
          <a:p>
            <a:r>
              <a:rPr lang="en-US" altLang="zh-TW" dirty="0">
                <a:latin typeface="Times New Roman"/>
                <a:cs typeface="Times New Roman"/>
              </a:rPr>
              <a:t>–1 0</a:t>
            </a:r>
            <a:endParaRPr lang="en-US" dirty="0">
              <a:latin typeface="Times New Roman"/>
              <a:cs typeface="Times New Roman"/>
            </a:endParaRPr>
          </a:p>
          <a:p>
            <a:r>
              <a:rPr lang="zh-TW" altLang="en-US" dirty="0">
                <a:latin typeface="Tahoma"/>
                <a:ea typeface="DFKai-SB"/>
                <a:cs typeface="Tahoma"/>
              </a:rPr>
              <a:t> </a:t>
            </a:r>
            <a:r>
              <a:rPr lang="zh-TW" altLang="en-US" dirty="0">
                <a:latin typeface="DFKai-SB"/>
                <a:ea typeface="DFKai-SB"/>
              </a:rPr>
              <a:t> </a:t>
            </a:r>
            <a:endParaRPr>
              <a:latin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1640271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C2AD0A7-2D7A-4D19-8807-7D5153EC6C5A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  <p:extLst>
              <p:ext uri="{D42A27DB-BD31-4B8C-83A1-F6EECF244321}">
                <p14:modId xmlns:p14="http://schemas.microsoft.com/office/powerpoint/2010/main" val="3729734561"/>
              </p:ext>
            </p:extLst>
          </p:nvPr>
        </p:nvSpPr>
        <p:spPr>
          <a:xfrm>
            <a:off x="-11113" y="-12700"/>
            <a:ext cx="9192949" cy="6861404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solidFill>
                <a:srgbClr val="000000"/>
              </a:solidFill>
              <a:latin typeface="標楷體"/>
              <a:ea typeface="標楷體"/>
            </a:endParaRPr>
          </a:p>
          <a:p>
            <a:pPr eaLnBrk="1" hangingPunct="1">
              <a:lnSpc>
                <a:spcPct val="90000"/>
              </a:lnSpc>
              <a:buChar char="▪"/>
            </a:pPr>
            <a:r>
              <a:rPr lang="zh-TW" altLang="en-US" sz="2400" b="1">
                <a:solidFill>
                  <a:srgbClr val="3BA943"/>
                </a:solidFill>
                <a:latin typeface="標楷體"/>
                <a:ea typeface="標楷體"/>
              </a:rPr>
              <a:t>解法：</a:t>
            </a:r>
            <a:endParaRPr lang="zh-TW" altLang="en-US" sz="2400" b="1">
              <a:solidFill>
                <a:srgbClr val="3BA943"/>
              </a:solidFill>
              <a:latin typeface="標楷體"/>
              <a:ea typeface="標楷體"/>
              <a:cs typeface="Times New Roman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zh-TW" sz="2400" dirty="0">
                <a:latin typeface="DFKai-SB"/>
                <a:ea typeface="DFKai-SB"/>
                <a:cs typeface="Times New Roman"/>
              </a:rPr>
              <a:t>  </a:t>
            </a:r>
            <a:r>
              <a:rPr lang="en-US" altLang="zh-TW" sz="2400" dirty="0">
                <a:latin typeface="Times New Roman"/>
                <a:ea typeface="DFKai-SB"/>
                <a:cs typeface="Times New Roman"/>
              </a:rPr>
              <a:t>Maja</a:t>
            </a:r>
            <a:r>
              <a:rPr lang="zh-TW" altLang="en-US" sz="2400">
                <a:latin typeface="Segoe UI"/>
                <a:ea typeface="標楷體"/>
                <a:cs typeface="Segoe UI"/>
              </a:rPr>
              <a:t>圖有</a:t>
            </a:r>
            <a:r>
              <a:rPr lang="en-US" altLang="zh-TW" sz="2400" dirty="0">
                <a:latin typeface="DFKai-SB"/>
                <a:ea typeface="DFKai-SB"/>
                <a:cs typeface="Times New Roman"/>
              </a:rPr>
              <a:t>6</a:t>
            </a:r>
            <a:r>
              <a:rPr lang="zh-TW" altLang="en-US" sz="2400">
                <a:latin typeface="Segoe UI"/>
                <a:ea typeface="標楷體"/>
                <a:cs typeface="Segoe UI"/>
              </a:rPr>
              <a:t>個方向的向量. </a:t>
            </a:r>
          </a:p>
          <a:p>
            <a:pPr algn="just" eaLnBrk="1" hangingPunct="1">
              <a:lnSpc>
                <a:spcPct val="90000"/>
              </a:lnSpc>
            </a:pPr>
            <a:r>
              <a:rPr lang="zh-TW" altLang="en-US" sz="2400">
                <a:latin typeface="Segoe UI"/>
                <a:ea typeface="標楷體"/>
                <a:cs typeface="Segoe UI"/>
              </a:rPr>
              <a:t>   </a:t>
            </a:r>
            <a:r>
              <a:rPr lang="zh-TW" sz="2400"/>
              <a:t>順時鐘</a:t>
            </a:r>
            <a:r>
              <a:rPr lang="zh-TW" altLang="en-US" sz="2400"/>
              <a:t>走</a:t>
            </a:r>
            <a:r>
              <a:rPr lang="en-US" altLang="zh-TW" sz="2400" dirty="0">
                <a:latin typeface="Times New Roman"/>
                <a:ea typeface="DFKai-SB"/>
                <a:cs typeface="Times New Roman"/>
              </a:rPr>
              <a:t>Willi</a:t>
            </a:r>
            <a:r>
              <a:rPr lang="zh-TW" altLang="en-US" sz="2400">
                <a:latin typeface="Segoe UI"/>
                <a:ea typeface="標楷體"/>
                <a:cs typeface="Segoe UI"/>
              </a:rPr>
              <a:t>圖依照</a:t>
            </a:r>
            <a:r>
              <a:rPr lang="en-US" altLang="zh-TW" sz="2400" dirty="0">
                <a:latin typeface="Times New Roman"/>
                <a:ea typeface="DFKai-SB"/>
                <a:cs typeface="Times New Roman"/>
              </a:rPr>
              <a:t>Maja</a:t>
            </a:r>
            <a:r>
              <a:rPr lang="zh-TW" altLang="en-US" sz="2400">
                <a:latin typeface="Segoe UI"/>
                <a:ea typeface="標楷體"/>
                <a:cs typeface="Segoe UI"/>
              </a:rPr>
              <a:t>圖的向量紀錄值</a:t>
            </a:r>
            <a:r>
              <a:rPr lang="en-US" altLang="zh-TW" sz="2400" dirty="0">
                <a:latin typeface="DFKai-SB"/>
                <a:ea typeface="DFKai-SB"/>
                <a:cs typeface="Segoe UI"/>
              </a:rPr>
              <a:t>,</a:t>
            </a:r>
            <a:r>
              <a:rPr lang="zh-TW" altLang="en-US" sz="2400">
                <a:latin typeface="Segoe UI"/>
                <a:ea typeface="標楷體"/>
                <a:cs typeface="Segoe UI"/>
              </a:rPr>
              <a:t>遇到阻礙(左下改變方向時)</a:t>
            </a:r>
            <a:r>
              <a:rPr lang="en-US" altLang="zh-TW" sz="2400" dirty="0">
                <a:latin typeface="DFKai-SB"/>
                <a:ea typeface="DFKai-SB"/>
                <a:cs typeface="Segoe UI"/>
              </a:rPr>
              <a:t>,</a:t>
            </a:r>
            <a:r>
              <a:rPr lang="zh-TW" altLang="en-US" sz="2400">
                <a:latin typeface="Segoe UI"/>
                <a:ea typeface="標楷體"/>
                <a:cs typeface="Segoe UI"/>
              </a:rPr>
              <a:t>往下放</a:t>
            </a:r>
            <a:r>
              <a:rPr lang="en-US" altLang="zh-TW" sz="2400" dirty="0">
                <a:latin typeface="標楷體"/>
                <a:ea typeface="標楷體"/>
                <a:cs typeface="Tahoma"/>
              </a:rPr>
              <a:t>.</a:t>
            </a:r>
            <a:r>
              <a:rPr lang="zh-TW" sz="2400" dirty="0"/>
              <a:t> </a:t>
            </a:r>
            <a:r>
              <a:rPr lang="zh-TW" altLang="en-US" sz="2400" dirty="0">
                <a:latin typeface="Tahoma"/>
                <a:cs typeface="Tahoma"/>
              </a:rPr>
              <a:t> </a:t>
            </a:r>
            <a:endParaRPr lang="zh-TW" sz="2400" dirty="0">
              <a:latin typeface="Tahoma"/>
              <a:cs typeface="Tahoma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zh-TW" altLang="en-US" sz="2400">
                <a:latin typeface="Segoe UI"/>
                <a:cs typeface="Segoe UI"/>
              </a:rPr>
              <a:t>   </a:t>
            </a:r>
            <a:r>
              <a:rPr lang="zh-TW" altLang="en-US" sz="2400">
                <a:latin typeface="標楷體"/>
                <a:ea typeface="標楷體"/>
                <a:cs typeface="Segoe UI"/>
              </a:rPr>
              <a:t>順時鐘走每方向走</a:t>
            </a:r>
            <a:r>
              <a:rPr lang="zh-TW" altLang="en-US" sz="2400">
                <a:latin typeface="Times New Roman"/>
                <a:cs typeface="Times New Roman"/>
              </a:rPr>
              <a:t>layer</a:t>
            </a:r>
            <a:r>
              <a:rPr lang="zh-TW" altLang="en-US" sz="2400">
                <a:latin typeface="Segoe UI"/>
                <a:cs typeface="Segoe UI"/>
              </a:rPr>
              <a:t>次</a:t>
            </a:r>
            <a:r>
              <a:rPr lang="en-US" altLang="zh-TW" sz="2400" dirty="0">
                <a:latin typeface="DFKai-SB"/>
                <a:ea typeface="DFKai-SB"/>
                <a:cs typeface="Segoe UI"/>
              </a:rPr>
              <a:t>(</a:t>
            </a:r>
            <a:r>
              <a:rPr lang="zh-TW" altLang="en-US" sz="2400">
                <a:latin typeface="Segoe UI"/>
                <a:cs typeface="Segoe UI"/>
              </a:rPr>
              <a:t>例外</a:t>
            </a:r>
            <a:r>
              <a:rPr lang="en-US" altLang="zh-TW" sz="2400" dirty="0">
                <a:latin typeface="DFKai-SB"/>
                <a:ea typeface="DFKai-SB"/>
                <a:cs typeface="Segoe UI"/>
              </a:rPr>
              <a:t>:</a:t>
            </a:r>
            <a:r>
              <a:rPr lang="zh-TW" altLang="en-US" sz="2400">
                <a:latin typeface="Segoe UI"/>
                <a:cs typeface="Segoe UI"/>
              </a:rPr>
              <a:t>左下</a:t>
            </a:r>
            <a:r>
              <a:rPr lang="zh-TW" altLang="en-US" sz="2400">
                <a:latin typeface="Times New Roman"/>
                <a:cs typeface="Times New Roman"/>
              </a:rPr>
              <a:t>layer</a:t>
            </a:r>
            <a:r>
              <a:rPr lang="en-US" altLang="zh-TW" sz="2400" dirty="0">
                <a:latin typeface="DFKai-SB"/>
                <a:ea typeface="DFKai-SB"/>
                <a:cs typeface="Segoe UI"/>
              </a:rPr>
              <a:t>-1</a:t>
            </a:r>
            <a:r>
              <a:rPr lang="en-US" altLang="zh-TW" sz="2400" dirty="0">
                <a:latin typeface="DFKai-SB"/>
                <a:ea typeface="DFKai-SB"/>
                <a:cs typeface="Times New Roman"/>
              </a:rPr>
              <a:t>,下</a:t>
            </a:r>
            <a:r>
              <a:rPr lang="en-US" altLang="zh-TW" sz="2400" dirty="0">
                <a:latin typeface="Times New Roman"/>
                <a:ea typeface="DFKai-SB"/>
                <a:cs typeface="Times New Roman"/>
              </a:rPr>
              <a:t>layer</a:t>
            </a:r>
            <a:r>
              <a:rPr lang="en-US" altLang="zh-TW" sz="2400" dirty="0">
                <a:latin typeface="DFKai-SB"/>
                <a:ea typeface="DFKai-SB"/>
                <a:cs typeface="Times New Roman"/>
              </a:rPr>
              <a:t>+1).</a:t>
            </a:r>
            <a:r>
              <a:rPr lang="zh-TW" altLang="en-US" sz="2400" dirty="0">
                <a:latin typeface="Segoe UI"/>
                <a:cs typeface="Segoe UI"/>
              </a:rPr>
              <a:t> </a:t>
            </a:r>
            <a:endParaRPr lang="en-US" altLang="zh-TW" sz="2400" dirty="0">
              <a:latin typeface="Times New Roman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zh-TW" altLang="en-US" sz="2400">
                <a:latin typeface="Segoe UI"/>
                <a:cs typeface="Segoe UI"/>
              </a:rPr>
              <a:t>   </a:t>
            </a:r>
            <a:r>
              <a:rPr lang="zh-TW" altLang="en-US" sz="2400">
                <a:latin typeface="標楷體"/>
                <a:ea typeface="標楷體"/>
                <a:cs typeface="Segoe UI"/>
              </a:rPr>
              <a:t>方向從下要變成左下時</a:t>
            </a:r>
            <a:r>
              <a:rPr lang="en-US" altLang="zh-TW" sz="2400" dirty="0">
                <a:latin typeface="DFKai-SB"/>
                <a:ea typeface="DFKai-SB"/>
                <a:cs typeface="Segoe UI"/>
              </a:rPr>
              <a:t>,</a:t>
            </a:r>
            <a:r>
              <a:rPr lang="zh-TW" altLang="en-US" sz="2400">
                <a:latin typeface="Segoe UI"/>
                <a:cs typeface="Segoe UI"/>
              </a:rPr>
              <a:t>往走下進入下一個</a:t>
            </a:r>
            <a:r>
              <a:rPr lang="en-US" altLang="zh-TW" sz="2400" dirty="0" err="1">
                <a:latin typeface="Times New Roman"/>
                <a:cs typeface="Times New Roman"/>
              </a:rPr>
              <a:t>layer</a:t>
            </a:r>
            <a:r>
              <a:rPr lang="en-US" altLang="zh-TW" sz="2400" dirty="0" err="1">
                <a:latin typeface="DFKai-SB"/>
                <a:ea typeface="DFKai-SB"/>
                <a:cs typeface="Segoe UI"/>
              </a:rPr>
              <a:t>,因此</a:t>
            </a:r>
            <a:r>
              <a:rPr lang="zh-TW" altLang="en-US" sz="2400">
                <a:latin typeface="Segoe UI"/>
                <a:cs typeface="Segoe UI"/>
              </a:rPr>
              <a:t>下多一次</a:t>
            </a:r>
            <a:r>
              <a:rPr lang="en-US" altLang="zh-TW" sz="2400" dirty="0">
                <a:latin typeface="DFKai-SB"/>
                <a:ea typeface="DFKai-SB"/>
                <a:cs typeface="Segoe UI"/>
              </a:rPr>
              <a:t>,</a:t>
            </a:r>
            <a:r>
              <a:rPr lang="zh-TW" altLang="en-US" sz="2400">
                <a:latin typeface="Segoe UI"/>
                <a:cs typeface="Segoe UI"/>
              </a:rPr>
              <a:t>左下少一次,照這個方式紀錄到100000</a:t>
            </a:r>
            <a:r>
              <a:rPr lang="en-US" altLang="zh-TW" sz="2400" dirty="0">
                <a:latin typeface="DFKai-SB"/>
                <a:ea typeface="DFKai-SB"/>
                <a:cs typeface="Segoe UI"/>
              </a:rPr>
              <a:t>.</a:t>
            </a:r>
            <a:r>
              <a:rPr lang="zh-TW" altLang="en-US" sz="2400" dirty="0">
                <a:latin typeface="Segoe UI"/>
                <a:cs typeface="Segoe UI"/>
              </a:rPr>
              <a:t> </a:t>
            </a:r>
          </a:p>
          <a:p>
            <a:pPr algn="just" eaLnBrk="1" hangingPunct="1">
              <a:lnSpc>
                <a:spcPct val="90000"/>
              </a:lnSpc>
            </a:pPr>
            <a:r>
              <a:rPr lang="zh-TW" altLang="en-US" sz="2400">
                <a:latin typeface="Segoe UI"/>
                <a:cs typeface="Segoe UI"/>
              </a:rPr>
              <a:t>   </a:t>
            </a:r>
            <a:r>
              <a:rPr lang="zh-TW" sz="2400"/>
              <a:t>在依照題目給的</a:t>
            </a:r>
            <a:r>
              <a:rPr lang="zh-TW" altLang="en-US" sz="2400">
                <a:latin typeface="Times New Roman"/>
                <a:cs typeface="Times New Roman"/>
              </a:rPr>
              <a:t>input</a:t>
            </a:r>
            <a:r>
              <a:rPr lang="zh-TW" altLang="en-US" sz="2400">
                <a:latin typeface="Segoe UI"/>
                <a:cs typeface="Segoe UI"/>
              </a:rPr>
              <a:t>輸出存在</a:t>
            </a:r>
            <a:r>
              <a:rPr lang="zh-TW" altLang="en-US" sz="2400">
                <a:latin typeface="Times New Roman"/>
                <a:cs typeface="Times New Roman"/>
              </a:rPr>
              <a:t>array</a:t>
            </a:r>
            <a:r>
              <a:rPr lang="zh-TW" altLang="en-US" sz="2400">
                <a:latin typeface="Segoe UI"/>
                <a:cs typeface="Segoe UI"/>
              </a:rPr>
              <a:t>裡的值</a:t>
            </a:r>
            <a:endParaRPr lang="en-US" altLang="zh-TW" sz="2400" b="1">
              <a:solidFill>
                <a:srgbClr val="3BA943"/>
              </a:solidFill>
              <a:latin typeface="Times New Roman"/>
              <a:cs typeface="Times New Roman"/>
            </a:endParaRPr>
          </a:p>
          <a:p>
            <a:pPr algn="just" eaLnBrk="1" hangingPunct="1">
              <a:lnSpc>
                <a:spcPct val="90000"/>
              </a:lnSpc>
              <a:buChar char="▪"/>
            </a:pPr>
            <a:r>
              <a:rPr lang="zh-TW" sz="2400" b="1">
                <a:solidFill>
                  <a:srgbClr val="3BA943"/>
                </a:solidFill>
                <a:latin typeface="Times New Roman"/>
                <a:cs typeface="Times New Roman"/>
              </a:rPr>
              <a:t>解法範例</a:t>
            </a:r>
            <a:r>
              <a:rPr lang="en-US" altLang="zh-TW" sz="2400" b="1" dirty="0">
                <a:solidFill>
                  <a:srgbClr val="3BA943"/>
                </a:solidFill>
                <a:latin typeface="Times New Roman"/>
                <a:cs typeface="Times New Roman"/>
              </a:rPr>
              <a:t>:</a:t>
            </a:r>
            <a:r>
              <a:rPr lang="zh-TW" sz="2400" b="1" dirty="0">
                <a:solidFill>
                  <a:srgbClr val="3BA943"/>
                </a:solidFill>
                <a:latin typeface="Times New Roman"/>
                <a:cs typeface="Times New Roman"/>
              </a:rPr>
              <a:t> </a:t>
            </a:r>
            <a:endParaRPr lang="en-US" altLang="zh-TW" sz="2400" b="1" dirty="0">
              <a:solidFill>
                <a:srgbClr val="3BA943"/>
              </a:solidFill>
              <a:latin typeface="Times New Roman"/>
              <a:ea typeface="標楷體"/>
              <a:cs typeface="Times New Roman"/>
            </a:endParaRPr>
          </a:p>
          <a:p>
            <a:pPr algn="just" eaLnBrk="1" hangingPunct="1">
              <a:lnSpc>
                <a:spcPct val="90000"/>
              </a:lnSpc>
              <a:buChar char="▪"/>
            </a:pPr>
            <a:r>
              <a:rPr lang="en-US" sz="2400" dirty="0">
                <a:solidFill>
                  <a:srgbClr val="000000"/>
                </a:solidFill>
                <a:latin typeface="DFKai-SB"/>
                <a:ea typeface="DFKai-SB"/>
                <a:cs typeface="Times New Roman"/>
              </a:rPr>
              <a:t>6</a:t>
            </a:r>
            <a:r>
              <a:rPr lang="zh-TW" altLang="en-US" sz="2400">
                <a:solidFill>
                  <a:srgbClr val="000000"/>
                </a:solidFill>
                <a:latin typeface="標楷體"/>
                <a:ea typeface="標楷體"/>
                <a:cs typeface="Times New Roman"/>
              </a:rPr>
              <a:t>方向的向量</a:t>
            </a:r>
            <a:r>
              <a:rPr lang="en-US" altLang="zh-TW" sz="2400" dirty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:</a:t>
            </a:r>
            <a:r>
              <a:rPr lang="zh-TW" altLang="en-US" sz="2400">
                <a:solidFill>
                  <a:srgbClr val="000000"/>
                </a:solidFill>
                <a:latin typeface="標楷體"/>
                <a:ea typeface="標楷體"/>
                <a:cs typeface="Times New Roman"/>
              </a:rPr>
              <a:t>左上</a:t>
            </a:r>
            <a:r>
              <a:rPr lang="en-US" altLang="zh-TW" sz="2400" dirty="0">
                <a:solidFill>
                  <a:srgbClr val="000000"/>
                </a:solidFill>
                <a:latin typeface="Times New Roman"/>
                <a:ea typeface="標楷體"/>
                <a:cs typeface="Times New Roman"/>
              </a:rPr>
              <a:t>(-1,0)</a:t>
            </a:r>
            <a:r>
              <a:rPr lang="zh-TW" altLang="en-US" sz="2400">
                <a:solidFill>
                  <a:srgbClr val="000000"/>
                </a:solidFill>
                <a:latin typeface="Tahoma"/>
                <a:ea typeface="標楷體"/>
                <a:cs typeface="Tahoma"/>
              </a:rPr>
              <a:t> </a:t>
            </a:r>
            <a:r>
              <a:rPr lang="zh-TW" altLang="en-US" sz="2400">
                <a:solidFill>
                  <a:srgbClr val="000000"/>
                </a:solidFill>
                <a:latin typeface="標楷體"/>
                <a:ea typeface="標楷體"/>
                <a:cs typeface="Times New Roman"/>
              </a:rPr>
              <a:t>上</a:t>
            </a:r>
            <a:r>
              <a:rPr lang="en-US" altLang="zh-TW" sz="2400" dirty="0">
                <a:solidFill>
                  <a:srgbClr val="000000"/>
                </a:solidFill>
                <a:latin typeface="Times New Roman"/>
                <a:ea typeface="標楷體"/>
                <a:cs typeface="Times New Roman"/>
              </a:rPr>
              <a:t>(0,-1)</a:t>
            </a:r>
            <a:r>
              <a:rPr lang="zh-TW" altLang="en-US" sz="2400">
                <a:solidFill>
                  <a:srgbClr val="000000"/>
                </a:solidFill>
                <a:latin typeface="標楷體"/>
                <a:ea typeface="標楷體"/>
                <a:cs typeface="Times New Roman"/>
              </a:rPr>
              <a:t>右上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標楷體"/>
                <a:cs typeface="Times New Roman"/>
              </a:rPr>
              <a:t>(1,-1)</a:t>
            </a:r>
            <a:r>
              <a:rPr lang="zh-TW" altLang="en-US" sz="2400">
                <a:solidFill>
                  <a:srgbClr val="000000"/>
                </a:solidFill>
                <a:latin typeface="標楷體"/>
                <a:ea typeface="標楷體"/>
                <a:cs typeface="Times New Roman"/>
              </a:rPr>
              <a:t>右下</a:t>
            </a:r>
            <a:r>
              <a:rPr lang="en-US" altLang="zh-TW" sz="2400" dirty="0">
                <a:solidFill>
                  <a:srgbClr val="000000"/>
                </a:solidFill>
                <a:latin typeface="Times New Roman"/>
                <a:ea typeface="標楷體"/>
                <a:cs typeface="Times New Roman"/>
              </a:rPr>
              <a:t>(1,0)</a:t>
            </a:r>
            <a:r>
              <a:rPr lang="zh-TW" altLang="en-US" sz="2400">
                <a:solidFill>
                  <a:srgbClr val="000000"/>
                </a:solidFill>
                <a:latin typeface="標楷體"/>
                <a:ea typeface="標楷體"/>
                <a:cs typeface="Times New Roman"/>
              </a:rPr>
              <a:t>下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標楷體"/>
                <a:cs typeface="Times New Roman"/>
              </a:rPr>
              <a:t>(0,1)</a:t>
            </a:r>
            <a:r>
              <a:rPr lang="en-US" altLang="zh-TW" sz="2400" dirty="0" err="1">
                <a:solidFill>
                  <a:srgbClr val="000000"/>
                </a:solidFill>
                <a:latin typeface="標楷體"/>
                <a:ea typeface="標楷體"/>
                <a:cs typeface="Times New Roman"/>
              </a:rPr>
              <a:t>左下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標楷體"/>
                <a:cs typeface="Times New Roman"/>
              </a:rPr>
              <a:t>(-1,1)</a:t>
            </a:r>
            <a:endParaRPr lang="en-US" altLang="zh-TW" sz="2400">
              <a:solidFill>
                <a:srgbClr val="000000"/>
              </a:solidFill>
              <a:latin typeface="標楷體"/>
              <a:ea typeface="標楷體"/>
              <a:cs typeface="Times New Roman"/>
            </a:endParaRPr>
          </a:p>
          <a:p>
            <a:pPr algn="just" eaLnBrk="1" hangingPunct="1">
              <a:lnSpc>
                <a:spcPct val="90000"/>
              </a:lnSpc>
              <a:buChar char="▪"/>
            </a:pPr>
            <a:r>
              <a:rPr lang="en-US" sz="2400" dirty="0">
                <a:solidFill>
                  <a:srgbClr val="000000"/>
                </a:solidFill>
                <a:latin typeface="Times New Roman"/>
                <a:ea typeface="標楷體"/>
                <a:cs typeface="Times New Roman"/>
              </a:rPr>
              <a:t>t3=t2+(-1,0)=(-1,1) , t4=t3+(0,-1)=(-1,0) , t5=t4+(1,-1)=(0,-1)...</a:t>
            </a:r>
            <a:endParaRPr lang="en-US" altLang="zh-TW" sz="2400" dirty="0">
              <a:solidFill>
                <a:srgbClr val="000000"/>
              </a:solidFill>
              <a:latin typeface="Times New Roman"/>
              <a:ea typeface="標楷體"/>
              <a:cs typeface="Times New Roman"/>
            </a:endParaRPr>
          </a:p>
          <a:p>
            <a:pPr algn="just" eaLnBrk="1" hangingPunct="1">
              <a:lnSpc>
                <a:spcPct val="90000"/>
              </a:lnSpc>
              <a:buChar char="▪"/>
            </a:pPr>
            <a:r>
              <a:rPr lang="en-US" altLang="zh-TW" sz="2400" dirty="0">
                <a:solidFill>
                  <a:srgbClr val="000000"/>
                </a:solidFill>
                <a:latin typeface="Times New Roman"/>
                <a:ea typeface="DFKai-SB"/>
                <a:cs typeface="Times New Roman"/>
              </a:rPr>
              <a:t>t8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標楷體"/>
                <a:cs typeface="Times New Roman"/>
              </a:rPr>
              <a:t>=t7+(0,1) .</a:t>
            </a:r>
          </a:p>
          <a:p>
            <a:pPr algn="just" eaLnBrk="1" hangingPunct="1">
              <a:lnSpc>
                <a:spcPct val="90000"/>
              </a:lnSpc>
              <a:buChar char="▪"/>
            </a:pPr>
            <a:r>
              <a:rPr lang="en-US" altLang="zh-TW" sz="2400" dirty="0" err="1">
                <a:solidFill>
                  <a:srgbClr val="000000"/>
                </a:solidFill>
                <a:latin typeface="DFKai-SB"/>
                <a:ea typeface="DFKai-SB"/>
                <a:cs typeface="Times New Roman"/>
              </a:rPr>
              <a:t>左下會最先走完,再次遇到左下,就往下放且layer</a:t>
            </a:r>
            <a:r>
              <a:rPr lang="en-US" altLang="zh-TW" sz="2400" dirty="0">
                <a:solidFill>
                  <a:srgbClr val="000000"/>
                </a:solidFill>
                <a:latin typeface="DFKai-SB"/>
                <a:ea typeface="DFKai-SB"/>
                <a:cs typeface="Times New Roman"/>
              </a:rPr>
              <a:t>++(layer=2)</a:t>
            </a:r>
            <a:endParaRPr lang="zh-TW" altLang="en-US" dirty="0"/>
          </a:p>
          <a:p>
            <a:pPr algn="just" eaLnBrk="1" hangingPunct="1">
              <a:lnSpc>
                <a:spcPct val="90000"/>
              </a:lnSpc>
              <a:buChar char="▪"/>
            </a:pPr>
            <a:r>
              <a:rPr lang="en-US" altLang="zh-TW" sz="2400" dirty="0">
                <a:solidFill>
                  <a:srgbClr val="000000"/>
                </a:solidFill>
                <a:latin typeface="Times New Roman"/>
                <a:ea typeface="標楷體"/>
                <a:cs typeface="Times New Roman"/>
              </a:rPr>
              <a:t>t9</a:t>
            </a:r>
            <a:r>
              <a:rPr lang="zh-TW" altLang="en-US" sz="2400" dirty="0">
                <a:solidFill>
                  <a:srgbClr val="000000"/>
                </a:solidFill>
                <a:latin typeface="Tahoma"/>
                <a:ea typeface="標楷體"/>
                <a:cs typeface="Tahoma"/>
              </a:rPr>
              <a:t> </a:t>
            </a:r>
            <a:r>
              <a:rPr lang="en-US" altLang="zh-TW" sz="2400" dirty="0">
                <a:solidFill>
                  <a:srgbClr val="000000"/>
                </a:solidFill>
                <a:latin typeface="Times New Roman"/>
                <a:ea typeface="標楷體"/>
                <a:cs typeface="Times New Roman"/>
              </a:rPr>
              <a:t>=</a:t>
            </a:r>
            <a:r>
              <a:rPr lang="zh-TW" altLang="en-US" sz="2400" dirty="0">
                <a:solidFill>
                  <a:srgbClr val="000000"/>
                </a:solidFill>
                <a:latin typeface="Tahoma"/>
                <a:ea typeface="標楷體"/>
                <a:cs typeface="Tahoma"/>
              </a:rPr>
              <a:t> </a:t>
            </a:r>
            <a:r>
              <a:rPr lang="en-US" altLang="zh-TW" sz="2400" dirty="0">
                <a:solidFill>
                  <a:srgbClr val="000000"/>
                </a:solidFill>
                <a:latin typeface="Times New Roman"/>
                <a:ea typeface="標楷體"/>
                <a:cs typeface="Times New Roman"/>
              </a:rPr>
              <a:t>t8+</a:t>
            </a:r>
            <a:r>
              <a:rPr lang="zh-TW" altLang="en-US" sz="2400" dirty="0">
                <a:solidFill>
                  <a:srgbClr val="000000"/>
                </a:solidFill>
                <a:latin typeface="Tahoma"/>
                <a:ea typeface="標楷體"/>
                <a:cs typeface="Tahoma"/>
              </a:rPr>
              <a:t> </a:t>
            </a:r>
            <a:r>
              <a:rPr lang="en-US" altLang="zh-TW" sz="2400" dirty="0">
                <a:solidFill>
                  <a:srgbClr val="000000"/>
                </a:solidFill>
                <a:latin typeface="Times New Roman"/>
                <a:ea typeface="標楷體"/>
                <a:cs typeface="Times New Roman"/>
              </a:rPr>
              <a:t>(-1,1) ,</a:t>
            </a:r>
            <a:r>
              <a:rPr lang="zh-TW" altLang="en-US" sz="2400" dirty="0">
                <a:solidFill>
                  <a:srgbClr val="000000"/>
                </a:solidFill>
                <a:latin typeface="Tahoma"/>
                <a:ea typeface="標楷體"/>
                <a:cs typeface="Tahoma"/>
              </a:rPr>
              <a:t> </a:t>
            </a:r>
            <a:r>
              <a:rPr lang="en-US" altLang="zh-TW" sz="2400" dirty="0">
                <a:solidFill>
                  <a:srgbClr val="000000"/>
                </a:solidFill>
                <a:latin typeface="Times New Roman"/>
                <a:ea typeface="標楷體"/>
                <a:cs typeface="Times New Roman"/>
              </a:rPr>
              <a:t>t10</a:t>
            </a:r>
            <a:r>
              <a:rPr lang="zh-TW" altLang="en-US" sz="2400" dirty="0">
                <a:solidFill>
                  <a:srgbClr val="000000"/>
                </a:solidFill>
                <a:latin typeface="Tahoma"/>
                <a:ea typeface="標楷體"/>
                <a:cs typeface="Tahoma"/>
              </a:rPr>
              <a:t> </a:t>
            </a:r>
            <a:r>
              <a:rPr lang="en-US" altLang="zh-TW" sz="2400" dirty="0">
                <a:solidFill>
                  <a:srgbClr val="000000"/>
                </a:solidFill>
                <a:latin typeface="Times New Roman"/>
                <a:ea typeface="標楷體"/>
                <a:cs typeface="Times New Roman"/>
              </a:rPr>
              <a:t>=</a:t>
            </a:r>
            <a:r>
              <a:rPr lang="zh-TW" altLang="en-US" sz="2400" dirty="0">
                <a:solidFill>
                  <a:srgbClr val="000000"/>
                </a:solidFill>
                <a:latin typeface="Tahoma"/>
                <a:ea typeface="標楷體"/>
                <a:cs typeface="Tahoma"/>
              </a:rPr>
              <a:t> </a:t>
            </a:r>
            <a:r>
              <a:rPr lang="en-US" altLang="zh-TW" sz="2400" dirty="0">
                <a:solidFill>
                  <a:srgbClr val="000000"/>
                </a:solidFill>
                <a:latin typeface="Times New Roman"/>
                <a:ea typeface="標楷體"/>
                <a:cs typeface="Times New Roman"/>
              </a:rPr>
              <a:t>t9+</a:t>
            </a:r>
            <a:r>
              <a:rPr lang="zh-TW" altLang="en-US" sz="2400" dirty="0">
                <a:solidFill>
                  <a:srgbClr val="000000"/>
                </a:solidFill>
                <a:latin typeface="Tahoma"/>
                <a:ea typeface="標楷體"/>
                <a:cs typeface="Tahoma"/>
              </a:rPr>
              <a:t> </a:t>
            </a:r>
            <a:r>
              <a:rPr lang="en-US" altLang="zh-TW" sz="2400" dirty="0">
                <a:solidFill>
                  <a:srgbClr val="000000"/>
                </a:solidFill>
                <a:latin typeface="Times New Roman"/>
                <a:ea typeface="標楷體"/>
                <a:cs typeface="Times New Roman"/>
              </a:rPr>
              <a:t>(-1,0) ,t11</a:t>
            </a:r>
            <a:r>
              <a:rPr lang="zh-TW" altLang="en-US" sz="2400" dirty="0">
                <a:solidFill>
                  <a:srgbClr val="000000"/>
                </a:solidFill>
                <a:latin typeface="Tahoma"/>
                <a:ea typeface="標楷體"/>
                <a:cs typeface="Tahoma"/>
              </a:rPr>
              <a:t> </a:t>
            </a:r>
            <a:r>
              <a:rPr lang="en-US" altLang="zh-TW" sz="2400" dirty="0">
                <a:solidFill>
                  <a:srgbClr val="000000"/>
                </a:solidFill>
                <a:latin typeface="Times New Roman"/>
                <a:ea typeface="標楷體"/>
                <a:cs typeface="Times New Roman"/>
              </a:rPr>
              <a:t>=t10+(-1,0)...</a:t>
            </a:r>
            <a:endParaRPr lang="zh-TW" altLang="en-US" sz="2400" dirty="0">
              <a:solidFill>
                <a:srgbClr val="000000"/>
              </a:solidFill>
              <a:latin typeface="Tahoma"/>
              <a:ea typeface="DFKai-SB"/>
              <a:cs typeface="Tahoma"/>
            </a:endParaRPr>
          </a:p>
          <a:p>
            <a:pPr algn="just" eaLnBrk="1" hangingPunct="1">
              <a:lnSpc>
                <a:spcPct val="90000"/>
              </a:lnSpc>
              <a:buChar char="▪"/>
            </a:pPr>
            <a:r>
              <a:rPr lang="en-US" altLang="zh-TW" sz="2400" dirty="0">
                <a:solidFill>
                  <a:srgbClr val="000000"/>
                </a:solidFill>
                <a:latin typeface="Times New Roman"/>
                <a:ea typeface="標楷體"/>
                <a:cs typeface="Times New Roman"/>
              </a:rPr>
              <a:t>t20=t19+(0,1)  layer++  (layer=3)  </a:t>
            </a:r>
            <a:r>
              <a:rPr lang="zh-TW" altLang="en-US" sz="2400">
                <a:solidFill>
                  <a:srgbClr val="000000"/>
                </a:solidFill>
                <a:latin typeface="標楷體"/>
                <a:ea typeface="標楷體"/>
                <a:cs typeface="Times New Roman"/>
              </a:rPr>
              <a:t>依序記錄到</a:t>
            </a:r>
            <a:r>
              <a:rPr lang="en-US" altLang="zh-TW" sz="2400" dirty="0">
                <a:solidFill>
                  <a:srgbClr val="000000"/>
                </a:solidFill>
                <a:latin typeface="Times New Roman"/>
                <a:ea typeface="標楷體"/>
                <a:cs typeface="Times New Roman"/>
              </a:rPr>
              <a:t>t100000</a:t>
            </a: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solidFill>
                <a:srgbClr val="000000"/>
              </a:solidFill>
              <a:latin typeface="標楷體"/>
              <a:ea typeface="標楷體"/>
              <a:cs typeface="Times New Roman"/>
            </a:endParaRPr>
          </a:p>
          <a:p>
            <a:pPr eaLnBrk="1" hangingPunct="1">
              <a:lnSpc>
                <a:spcPct val="90000"/>
              </a:lnSpc>
            </a:pPr>
            <a:endParaRPr lang="zh-TW" altLang="en-US" sz="2400" b="1" dirty="0">
              <a:solidFill>
                <a:srgbClr val="3BA943"/>
              </a:solidFill>
              <a:latin typeface="標楷體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solidFill>
                <a:srgbClr val="000000"/>
              </a:solidFill>
              <a:latin typeface="Times New Roman"/>
              <a:ea typeface="標楷體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793038" cy="9144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  <p:extLst>
              <p:ext uri="{D42A27DB-BD31-4B8C-83A1-F6EECF244321}">
                <p14:modId xmlns:p14="http://schemas.microsoft.com/office/powerpoint/2010/main" val="2564794376"/>
              </p:ext>
            </p:extLst>
          </p:nvPr>
        </p:nvSpPr>
        <p:spPr>
          <a:xfrm>
            <a:off x="762000" y="1524000"/>
            <a:ext cx="7772400" cy="4648200"/>
          </a:xfrm>
        </p:spPr>
        <p:txBody>
          <a:bodyPr/>
          <a:lstStyle/>
          <a:p>
            <a:pPr>
              <a:buChar char="▪"/>
            </a:pPr>
            <a:endParaRPr lang="zh-TW" altLang="en-US" sz="2400" dirty="0">
              <a:solidFill>
                <a:srgbClr val="000000"/>
              </a:solidFill>
              <a:latin typeface="標楷體"/>
            </a:endParaRPr>
          </a:p>
          <a:p>
            <a:pPr>
              <a:buChar char="▪"/>
            </a:pPr>
            <a:endParaRPr lang="zh-TW" sz="2400" b="1" dirty="0">
              <a:solidFill>
                <a:srgbClr val="3BA943"/>
              </a:solidFill>
              <a:latin typeface="標楷體"/>
            </a:endParaRPr>
          </a:p>
          <a:p>
            <a:pPr>
              <a:buChar char="▪"/>
            </a:pPr>
            <a:endParaRPr lang="zh-TW" sz="2400" b="1" dirty="0">
              <a:solidFill>
                <a:srgbClr val="3BA943"/>
              </a:solidFill>
              <a:latin typeface="標楷體"/>
            </a:endParaRPr>
          </a:p>
          <a:p>
            <a:pPr>
              <a:buChar char="▪"/>
            </a:pPr>
            <a:endParaRPr lang="zh-TW" sz="2400" b="1" dirty="0">
              <a:solidFill>
                <a:srgbClr val="3BA943"/>
              </a:solidFill>
              <a:latin typeface="標楷體"/>
            </a:endParaRPr>
          </a:p>
          <a:p>
            <a:pPr>
              <a:buChar char="▪"/>
            </a:pPr>
            <a:endParaRPr lang="zh-TW" altLang="en-US" sz="2400" b="1" dirty="0">
              <a:solidFill>
                <a:srgbClr val="3BA943"/>
              </a:solidFill>
              <a:latin typeface="標楷體"/>
            </a:endParaRPr>
          </a:p>
          <a:p>
            <a:pPr>
              <a:buChar char="▪"/>
            </a:pPr>
            <a:endParaRPr lang="zh-TW" altLang="en-US" sz="2400" b="1" dirty="0">
              <a:solidFill>
                <a:srgbClr val="3BA943"/>
              </a:solidFill>
              <a:latin typeface="標楷體"/>
            </a:endParaRPr>
          </a:p>
          <a:p>
            <a:pPr>
              <a:buChar char="▪"/>
            </a:pPr>
            <a:endParaRPr lang="zh-TW" altLang="en-US" sz="2400" b="1" dirty="0">
              <a:solidFill>
                <a:srgbClr val="3BA943"/>
              </a:solidFill>
              <a:latin typeface="標楷體"/>
            </a:endParaRPr>
          </a:p>
          <a:p>
            <a:pPr>
              <a:buNone/>
            </a:pPr>
            <a:endParaRPr lang="zh-TW" altLang="en-US" sz="2400" b="1" dirty="0">
              <a:solidFill>
                <a:srgbClr val="3BA943"/>
              </a:solidFill>
              <a:latin typeface="標楷體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A834-69A8-4465-9832-8D8DF5A7F2B1}" type="slidenum">
              <a:rPr lang="zh-TW" altLang="en-US"/>
              <a:pPr/>
              <a:t>4</a:t>
            </a:fld>
            <a:endParaRPr lang="en-US" altLang="zh-TW"/>
          </a:p>
        </p:txBody>
      </p:sp>
      <p:pic>
        <p:nvPicPr>
          <p:cNvPr id="5" name="圖片 5" descr="19397851_1440384142651204_1605950518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805" y="466725"/>
            <a:ext cx="8909344" cy="5004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418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  <p:extLst>
              <p:ext uri="{D42A27DB-BD31-4B8C-83A1-F6EECF244321}">
                <p14:modId xmlns:p14="http://schemas.microsoft.com/office/powerpoint/2010/main" val="4065325144"/>
              </p:ext>
            </p:extLst>
          </p:nvPr>
        </p:nvSpPr>
        <p:spPr/>
        <p:txBody>
          <a:bodyPr/>
          <a:lstStyle/>
          <a:p>
            <a:r>
              <a:rPr lang="zh-TW" b="1">
                <a:solidFill>
                  <a:srgbClr val="3BA943"/>
                </a:solidFill>
              </a:rPr>
              <a:t>討論：</a:t>
            </a:r>
            <a:r>
              <a:rPr lang="zh-TW"/>
              <a:t>無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A834-69A8-4465-9832-8D8DF5A7F2B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645613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2527</TotalTime>
  <Words>91</Words>
  <Application>Microsoft Office PowerPoint</Application>
  <PresentationFormat>如螢幕大小 (4:3)</PresentationFormat>
  <Paragraphs>18</Paragraphs>
  <Slides>5</Slides>
  <Notes>5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Blends</vt:lpstr>
      <vt:lpstr> 10182 - Bee Maja 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chifen</cp:lastModifiedBy>
  <cp:revision>119</cp:revision>
  <dcterms:created xsi:type="dcterms:W3CDTF">1601-01-01T00:00:00Z</dcterms:created>
  <dcterms:modified xsi:type="dcterms:W3CDTF">2017-06-18T12:21:36Z</dcterms:modified>
</cp:coreProperties>
</file>