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32600" cy="99631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D7A093-9779-4C93-89A4-48A7666D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E1B4860-2136-4BF2-8FAB-D74B09A8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FA6F-3F52-4FE9-8CF1-964FD006BF3D}" type="datetimeFigureOut">
              <a:rPr lang="zh-TW" altLang="en-US" smtClean="0"/>
              <a:t>2018/6/21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12D41F-158F-4CBE-B4CB-87D9CE7B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B2386B8-A927-4505-9E11-3AC32D75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6D6D-AD67-44E8-9BD9-7D3D06109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3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6F3512A-13E4-4ECF-81F7-06B0E043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AA5388F-53F9-40B6-925E-2247666DC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E228CD-851A-4962-BB06-74BAF773B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FA6F-3F52-4FE9-8CF1-964FD006BF3D}" type="datetimeFigureOut">
              <a:rPr lang="zh-TW" altLang="en-US" smtClean="0"/>
              <a:t>2018/6/21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EB7ED5-AE97-4B22-975C-341BCC0E0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564C3E-D521-47D1-9338-297C338B7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6D6D-AD67-44E8-9BD9-7D3D06109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9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D2F14F4-95C5-4EBA-82E1-ED7D9AED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>
                <a:latin typeface="Times New Roman" panose="02020603050405020304" pitchFamily="18" charset="0"/>
              </a:rPr>
              <a:t>10356: Rough Roads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98860D8-503A-4B8B-B1E0-055D004DB3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7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48F882F-D6BA-4091-98B3-A784201A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3AAAF6-5368-4138-B271-5B1F7DEAC0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1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1396051-0C34-433D-BB08-194840CD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7CE333-DF90-4B80-B826-9DC72CE0CE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8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C62AD7B-C4EC-449F-B488-1538F23B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1D7ADD-E1EF-42D6-856A-99F43013F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3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37EE183-93AA-49E4-8EA4-0679F1ED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B5D6488-4811-4686-93AF-4739F0CD92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3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77AB830-9BE9-4EAE-979D-CF7E8E0B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71D71B-2489-4F89-AD41-503E93E1BD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A714465-97B7-4265-97CA-0A151B2D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EC478F4-BFCF-4EFF-A02C-BB462203F6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E642176-5127-4EFD-BBD4-88BB19C2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E976052-C486-496C-88FB-9EEA96F42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E0480A3-58F1-44D2-B59D-907F702A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C4BF8C-D0D7-42A8-9647-8E093F97D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B92F884-3383-427A-BA83-4D9F90CB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E017EA2-6F1A-4FF8-9005-439B7C985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5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1AB295E-F7ED-4994-94FB-A6A0A531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5C791C-1F2F-4BEA-8FFF-A1F2351179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0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如螢幕大小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Times New Roman</vt:lpstr>
      <vt:lpstr>Office 佈景主題</vt:lpstr>
      <vt:lpstr>10356: Rough Roads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10356: Rough Roads</dc:title>
  <dc:creator>B053040011</dc:creator>
  <cp:lastModifiedBy>B053040011</cp:lastModifiedBy>
  <cp:revision>1</cp:revision>
  <dcterms:created xsi:type="dcterms:W3CDTF">2018-06-20T17:06:54Z</dcterms:created>
  <dcterms:modified xsi:type="dcterms:W3CDTF">2018-06-20T17:06:54Z</dcterms:modified>
</cp:coreProperties>
</file>