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07" r:id="rId2"/>
    <p:sldId id="309" r:id="rId3"/>
    <p:sldId id="310" r:id="rId4"/>
    <p:sldId id="313" r:id="rId5"/>
    <p:sldId id="311" r:id="rId6"/>
    <p:sldId id="314" r:id="rId7"/>
    <p:sldId id="312" r:id="rId8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6" autoAdjust="0"/>
    <p:restoredTop sz="92138" autoAdjust="0"/>
  </p:normalViewPr>
  <p:slideViewPr>
    <p:cSldViewPr showGuides="1">
      <p:cViewPr varScale="1">
        <p:scale>
          <a:sx n="114" d="100"/>
          <a:sy n="114" d="100"/>
        </p:scale>
        <p:origin x="150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CC4CD3C-8330-4721-9789-BD141AD2AD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8740238B-33AD-4E2F-97FA-DD8FC44DE8A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63EE3AFD-2A5A-4FD8-9B87-9F05E27B843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9BEF1160-19D2-4CCC-8963-EF5978A6D48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ADF27BAC-B827-4F24-A55C-3CB9996505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D4022696-CA7D-4E37-A66F-18A5760E4D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ECFF1D-C62E-46FC-9606-F363DC85D0D0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FCC3043-8229-463D-A0BD-B490D34FD5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6A54A0E6-E729-45F6-92D3-8FB02C025CDA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FD6A043-28D0-432A-93A2-D26FD4DD2E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C653AC6-104D-4489-AEE1-B74D7D955A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539E4C30-3DD2-448F-9B3D-DB202451A8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EAD0C753-8ED2-4C1D-B754-6ABAAD69E06A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095165B-69B0-4CF2-9960-EAD6E31D4D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D2BB0CF-08AF-47A4-8202-F4E6EDCAB6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1223124B-4749-4EAF-BD01-F699D2EC2FA0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F26935DB-2F96-4954-A917-381C3AFB6F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D7E9A76F-8A90-408E-B306-CAE99C8D31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7ECBE9D6-FD6F-40BD-A842-460A5F0FD7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7CD892BB-05D8-4810-9596-A7F75F3020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F60CFD06-5B50-4596-880F-22D4E0CBDD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D1399A48-6831-4E97-B56E-450588815A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7DF32807-7AE2-4F6F-8977-506DD2B73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D50E87D8-01D3-4744-95B7-50070EA69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5DD86F0A-2D98-4769-B9E9-A58215CF5B2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0E37B0BE-CBE5-41DE-B787-AE7C3A5091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9D5EA-D462-4DEB-9E5C-D925C111561C}" type="datetime1">
              <a:rPr lang="zh-TW" altLang="en-US"/>
              <a:pPr>
                <a:defRPr/>
              </a:pPr>
              <a:t>2018/5/17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65E33A37-24FA-48DA-8F07-D4C4E6FEAE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7EE8E089-7945-4A22-8412-8C7C08D5CB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70B6842-3522-49C6-8BC5-81B9AA401D1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317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ECD5307-4695-40B3-8CF8-403CB83379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405C1-4EED-48F4-84BD-5DF3D398813F}" type="datetime1">
              <a:rPr lang="zh-TW" altLang="en-US"/>
              <a:pPr>
                <a:defRPr/>
              </a:pPr>
              <a:t>2018/5/17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F36AAD1-DA38-4DC6-964F-A09B1E0622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8138CBC-3CA9-41AF-9569-8DE11E0CE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6C436-6ADD-479E-B825-FA799A848D2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84204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AA42DC7-2410-42B0-AE52-15A5794BAE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EA149-E28E-4EBA-BA50-D061053919A5}" type="datetime1">
              <a:rPr lang="zh-TW" altLang="en-US"/>
              <a:pPr>
                <a:defRPr/>
              </a:pPr>
              <a:t>2018/5/17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68A04E2-4B78-4F8A-817F-D3485247FD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D3DE120-6673-45E8-A361-BBDDE4E2FB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FDF0B7-6616-430D-B953-4E18AECC6B3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20234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8CCAB96-CB37-4CD8-B46B-D0C5135D5C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C73B6-F7E4-455C-8378-A7B90764812D}" type="datetime1">
              <a:rPr lang="zh-TW" altLang="en-US"/>
              <a:pPr>
                <a:defRPr/>
              </a:pPr>
              <a:t>2018/5/17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6EBDE07-708A-4F14-81B1-31EDA2A1AB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21C5337-C3DE-4447-B09B-C3FF6837B4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8F715-BC56-4414-B56F-F7287370780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7246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15BDAB0-A704-4BA2-862D-32DC14826C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6C1A8-4531-410E-9E09-B20CE33D5975}" type="datetime1">
              <a:rPr lang="zh-TW" altLang="en-US"/>
              <a:pPr>
                <a:defRPr/>
              </a:pPr>
              <a:t>2018/5/17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BB0A4B9-9260-4437-B7CC-77FBB0A24B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BC628AA-50C8-453E-9336-A9C502386E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030179-B76C-4974-A4C8-A8AD8EFC4C7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665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1F3961A-0FBB-41B0-99FA-35A2AEE37D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C35A1-F9EA-4430-86F8-88D2A3F5BACA}" type="datetime1">
              <a:rPr lang="zh-TW" altLang="en-US"/>
              <a:pPr>
                <a:defRPr/>
              </a:pPr>
              <a:t>2018/5/17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ECAC6C5-B4A9-46FF-8DA1-D1B0D0281B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15E652E-053C-4FC0-A5BB-F7384C38F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5918A4-1070-4181-B24E-E34FABE3801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018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1856F11-C1BF-4ECA-B182-80A6009154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D6A10-DB92-4B90-8115-04874CB6790D}" type="datetime1">
              <a:rPr lang="zh-TW" altLang="en-US"/>
              <a:pPr>
                <a:defRPr/>
              </a:pPr>
              <a:t>2018/5/17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4CAF38F7-B93C-472D-9E6F-CE47F2470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661FFAB-5F44-4202-8DB6-17C3CB60D4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F36C12-6BFD-43DE-9D4B-F1FA438150D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905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2ADDAA49-3A07-48E6-AEE4-A98233200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02B24-54D9-4290-9DFB-3A1EBEBE4971}" type="datetime1">
              <a:rPr lang="zh-TW" altLang="en-US"/>
              <a:pPr>
                <a:defRPr/>
              </a:pPr>
              <a:t>2018/5/17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0526563B-0841-4BDA-A3A4-408DB3CDD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6981A7B-192B-4348-853F-246DF2BFEE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831DAF-9505-419E-86F7-C86F1B675E2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738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1D0C78E1-E326-443D-8D15-4825F5D18B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77A02-39E4-4AF4-B7DD-7C2E1D4C5023}" type="datetime1">
              <a:rPr lang="zh-TW" altLang="en-US"/>
              <a:pPr>
                <a:defRPr/>
              </a:pPr>
              <a:t>2018/5/17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41205931-B561-4462-8DAC-8C483AAD07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8077D97-536C-4076-9CE0-600EC84D9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15D682-29DA-4C4A-86A2-F36D8185AC9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4129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23181B7-8ABF-45FE-83AA-035B36241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00C58-7D9E-474E-982C-6CDA14485828}" type="datetime1">
              <a:rPr lang="zh-TW" altLang="en-US"/>
              <a:pPr>
                <a:defRPr/>
              </a:pPr>
              <a:t>2018/5/17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8D510BB-9DD0-459C-9C3B-547F243622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D67FF8C-07A1-4150-9DF0-F8A3F2BF57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2DD8D3-CC0E-4C2F-9A21-C061225C6AC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405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E0977B4-34FE-436A-B4B9-BB3F9BD887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77C7C-8301-4203-833B-AF33C4C32E89}" type="datetime1">
              <a:rPr lang="zh-TW" altLang="en-US"/>
              <a:pPr>
                <a:defRPr/>
              </a:pPr>
              <a:t>2018/5/17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48180CA-BE66-4653-9453-1FFCA87CD2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A65DBD2-BCDC-4830-8F9C-95D1D55B1C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DA7C79-1F08-4ACF-A3AA-6080C9D072C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192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703886DD-5FC4-48E9-9B97-74E8397A43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C30BF2A3-3DAD-401A-9E4C-E8C4F77943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C41B7DEF-12E9-4B4D-8269-F77D4561331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8FA71B0-BB25-4994-9A8C-3D1B5DF42F26}" type="datetime1">
              <a:rPr lang="zh-TW" altLang="en-US"/>
              <a:pPr>
                <a:defRPr/>
              </a:pPr>
              <a:t>2018/5/17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42F6AECD-43FF-4B78-B1F9-9741E97DC8C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32BBA085-D26E-4B69-865D-5B26FBD451D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ED395B7E-21E2-4981-B633-CF92B100824B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25D75310-1032-4598-92F3-45F8E5D6E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94FFA2C7-71C9-4099-B233-7C5FF0ACEFD4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9766CD78-996C-4BD5-A708-2D02DF9EE9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10627: Infinite Race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7638EAD2-4A68-4BBB-A874-72B22D77D3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627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Infinite Race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劉建志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給定一賽道長度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分別用速度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從兩端出發，遇到端點即折返，跑了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秒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，求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相遇了幾次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1DBFFE72-05E7-48E6-8729-145924F7EB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215" y="4861899"/>
            <a:ext cx="7527985" cy="1440136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AC455ECD-DD33-4500-9ADC-3A6500E682C0}"/>
              </a:ext>
            </a:extLst>
          </p:cNvPr>
          <p:cNvSpPr/>
          <p:nvPr/>
        </p:nvSpPr>
        <p:spPr>
          <a:xfrm>
            <a:off x="1907704" y="4695550"/>
            <a:ext cx="3850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</a:t>
            </a:r>
            <a:endParaRPr lang="zh-TW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5A1BB37-30AC-4054-A017-E337D6FF1DB9}"/>
              </a:ext>
            </a:extLst>
          </p:cNvPr>
          <p:cNvSpPr/>
          <p:nvPr/>
        </p:nvSpPr>
        <p:spPr>
          <a:xfrm>
            <a:off x="7054194" y="4695550"/>
            <a:ext cx="3642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</a:t>
            </a:r>
            <a:endParaRPr lang="zh-TW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5D01327-5F8C-455A-A0F3-5EDE2ECF78B9}"/>
              </a:ext>
            </a:extLst>
          </p:cNvPr>
          <p:cNvSpPr/>
          <p:nvPr/>
        </p:nvSpPr>
        <p:spPr>
          <a:xfrm>
            <a:off x="4320386" y="5904470"/>
            <a:ext cx="3626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endParaRPr lang="zh-TW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8CBF4EA3-3BFD-4C16-9C28-481541888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C39F680-5464-4FDB-8845-F26967FB5EC8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A5D8CD8-A53F-41CB-B781-054B0CF399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7912" y="554955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L=10,u =10,v=5,t=4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96EA54E6-305D-41E1-87C6-B589F58DE4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956" y="1166502"/>
            <a:ext cx="7527985" cy="1440136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770BC118-481D-45B9-8703-BDC2809839FB}"/>
              </a:ext>
            </a:extLst>
          </p:cNvPr>
          <p:cNvSpPr/>
          <p:nvPr/>
        </p:nvSpPr>
        <p:spPr>
          <a:xfrm>
            <a:off x="1331640" y="1166502"/>
            <a:ext cx="44114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0CA2500-A0D7-4F09-A561-B1C03BAA6F25}"/>
              </a:ext>
            </a:extLst>
          </p:cNvPr>
          <p:cNvSpPr/>
          <p:nvPr/>
        </p:nvSpPr>
        <p:spPr>
          <a:xfrm>
            <a:off x="6619736" y="1120361"/>
            <a:ext cx="3241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66D8A09-6353-4924-9C22-097A677FE6B3}"/>
              </a:ext>
            </a:extLst>
          </p:cNvPr>
          <p:cNvSpPr/>
          <p:nvPr/>
        </p:nvSpPr>
        <p:spPr>
          <a:xfrm>
            <a:off x="278097" y="1662692"/>
            <a:ext cx="6992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T=0</a:t>
            </a:r>
            <a:endParaRPr lang="zh-TW" alt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F4CEB65-0AB1-4F15-84B9-BE9C1751E8E5}"/>
              </a:ext>
            </a:extLst>
          </p:cNvPr>
          <p:cNvSpPr/>
          <p:nvPr/>
        </p:nvSpPr>
        <p:spPr>
          <a:xfrm>
            <a:off x="-36897" y="5868625"/>
            <a:ext cx="1091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T=10/3</a:t>
            </a:r>
            <a:endParaRPr lang="zh-TW" alt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387A8A86-FE9B-42CE-8281-E5846D6AE2CC}"/>
              </a:ext>
            </a:extLst>
          </p:cNvPr>
          <p:cNvSpPr/>
          <p:nvPr/>
        </p:nvSpPr>
        <p:spPr>
          <a:xfrm>
            <a:off x="40050" y="2949851"/>
            <a:ext cx="93807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T=2/3</a:t>
            </a:r>
            <a:endParaRPr lang="zh-TW" alt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A59D2C7-C9CA-4829-991A-867CC6F7AC8D}"/>
              </a:ext>
            </a:extLst>
          </p:cNvPr>
          <p:cNvSpPr/>
          <p:nvPr/>
        </p:nvSpPr>
        <p:spPr>
          <a:xfrm>
            <a:off x="233033" y="4377254"/>
            <a:ext cx="6992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T=2</a:t>
            </a:r>
            <a:endParaRPr lang="zh-TW" alt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F3C90B8C-17FA-454E-AB36-4B302BCAB6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8505" y="2877622"/>
            <a:ext cx="5814880" cy="602255"/>
          </a:xfrm>
          <a:prstGeom prst="rect">
            <a:avLst/>
          </a:prstGeom>
        </p:spPr>
      </p:pic>
      <p:pic>
        <p:nvPicPr>
          <p:cNvPr id="16" name="圖片 15">
            <a:extLst>
              <a:ext uri="{FF2B5EF4-FFF2-40B4-BE49-F238E27FC236}">
                <a16:creationId xmlns:a16="http://schemas.microsoft.com/office/drawing/2014/main" id="{16F2D210-D633-43E0-B986-D7383AC3BC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8505" y="5734756"/>
            <a:ext cx="5814880" cy="602255"/>
          </a:xfrm>
          <a:prstGeom prst="rect">
            <a:avLst/>
          </a:prstGeom>
        </p:spPr>
      </p:pic>
      <p:pic>
        <p:nvPicPr>
          <p:cNvPr id="17" name="圖片 16">
            <a:extLst>
              <a:ext uri="{FF2B5EF4-FFF2-40B4-BE49-F238E27FC236}">
                <a16:creationId xmlns:a16="http://schemas.microsoft.com/office/drawing/2014/main" id="{91F3049E-7B27-4682-A5F4-0F61D7FA5B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8505" y="4318615"/>
            <a:ext cx="5814880" cy="602255"/>
          </a:xfrm>
          <a:prstGeom prst="rect">
            <a:avLst/>
          </a:prstGeom>
        </p:spPr>
      </p:pic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B6EA1073-0DB7-4335-92CB-B32A22F3B2C8}"/>
              </a:ext>
            </a:extLst>
          </p:cNvPr>
          <p:cNvCxnSpPr>
            <a:cxnSpLocks/>
          </p:cNvCxnSpPr>
          <p:nvPr/>
        </p:nvCxnSpPr>
        <p:spPr bwMode="auto">
          <a:xfrm>
            <a:off x="4932040" y="2672069"/>
            <a:ext cx="0" cy="1080000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350FDF5E-4E07-433B-926D-3DB0DE2B8B1E}"/>
              </a:ext>
            </a:extLst>
          </p:cNvPr>
          <p:cNvCxnSpPr>
            <a:cxnSpLocks/>
            <a:stCxn id="9" idx="0"/>
          </p:cNvCxnSpPr>
          <p:nvPr/>
        </p:nvCxnSpPr>
        <p:spPr bwMode="auto">
          <a:xfrm>
            <a:off x="4135945" y="2877622"/>
            <a:ext cx="65207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13885629-57C5-43C0-815E-32F8CAD8B620}"/>
              </a:ext>
            </a:extLst>
          </p:cNvPr>
          <p:cNvCxnSpPr>
            <a:cxnSpLocks/>
          </p:cNvCxnSpPr>
          <p:nvPr/>
        </p:nvCxnSpPr>
        <p:spPr bwMode="auto">
          <a:xfrm flipH="1">
            <a:off x="5004048" y="2861747"/>
            <a:ext cx="6480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0" name="矩形 29">
            <a:extLst>
              <a:ext uri="{FF2B5EF4-FFF2-40B4-BE49-F238E27FC236}">
                <a16:creationId xmlns:a16="http://schemas.microsoft.com/office/drawing/2014/main" id="{71756DCE-9F3F-4078-A41B-1CB423FC3366}"/>
              </a:ext>
            </a:extLst>
          </p:cNvPr>
          <p:cNvSpPr/>
          <p:nvPr/>
        </p:nvSpPr>
        <p:spPr>
          <a:xfrm>
            <a:off x="4376512" y="2531589"/>
            <a:ext cx="33855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162A6369-6CD6-4D4E-AC2B-3DAAF7118F59}"/>
              </a:ext>
            </a:extLst>
          </p:cNvPr>
          <p:cNvSpPr/>
          <p:nvPr/>
        </p:nvSpPr>
        <p:spPr>
          <a:xfrm>
            <a:off x="5219955" y="2482783"/>
            <a:ext cx="33534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E2842DCF-5EE4-462F-A3EE-76541A9D8DB5}"/>
              </a:ext>
            </a:extLst>
          </p:cNvPr>
          <p:cNvSpPr/>
          <p:nvPr/>
        </p:nvSpPr>
        <p:spPr>
          <a:xfrm>
            <a:off x="1395856" y="3981301"/>
            <a:ext cx="33855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B62BE422-0CFC-4929-8C6D-F05571775030}"/>
              </a:ext>
            </a:extLst>
          </p:cNvPr>
          <p:cNvSpPr/>
          <p:nvPr/>
        </p:nvSpPr>
        <p:spPr>
          <a:xfrm>
            <a:off x="1375960" y="4954309"/>
            <a:ext cx="33855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4FA5B036-2741-4CE9-8CE4-0C1F9BA2111F}"/>
              </a:ext>
            </a:extLst>
          </p:cNvPr>
          <p:cNvSpPr/>
          <p:nvPr/>
        </p:nvSpPr>
        <p:spPr>
          <a:xfrm>
            <a:off x="5444198" y="5376170"/>
            <a:ext cx="33534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DEF1C7E5-360B-4D64-9C7E-1A2692059F36}"/>
              </a:ext>
            </a:extLst>
          </p:cNvPr>
          <p:cNvSpPr/>
          <p:nvPr/>
        </p:nvSpPr>
        <p:spPr>
          <a:xfrm>
            <a:off x="6281182" y="5340355"/>
            <a:ext cx="33855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8CCFDD12-138F-4ADF-8446-D900CB781469}"/>
              </a:ext>
            </a:extLst>
          </p:cNvPr>
          <p:cNvCxnSpPr>
            <a:cxnSpLocks/>
          </p:cNvCxnSpPr>
          <p:nvPr/>
        </p:nvCxnSpPr>
        <p:spPr bwMode="auto">
          <a:xfrm>
            <a:off x="1228505" y="4124053"/>
            <a:ext cx="0" cy="970939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6AEEA51E-74D8-44DB-8A21-1065B10A53F6}"/>
              </a:ext>
            </a:extLst>
          </p:cNvPr>
          <p:cNvCxnSpPr>
            <a:cxnSpLocks/>
          </p:cNvCxnSpPr>
          <p:nvPr/>
        </p:nvCxnSpPr>
        <p:spPr bwMode="auto">
          <a:xfrm flipH="1">
            <a:off x="1303790" y="4334206"/>
            <a:ext cx="6480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67AE110E-4A57-407D-99AC-9DC9CFD6BA72}"/>
              </a:ext>
            </a:extLst>
          </p:cNvPr>
          <p:cNvCxnSpPr>
            <a:cxnSpLocks/>
          </p:cNvCxnSpPr>
          <p:nvPr/>
        </p:nvCxnSpPr>
        <p:spPr bwMode="auto">
          <a:xfrm flipH="1">
            <a:off x="1288672" y="4931969"/>
            <a:ext cx="6480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1ED98F16-0E10-4D89-97C6-3F7E93934D8B}"/>
              </a:ext>
            </a:extLst>
          </p:cNvPr>
          <p:cNvCxnSpPr/>
          <p:nvPr/>
        </p:nvCxnSpPr>
        <p:spPr bwMode="auto">
          <a:xfrm>
            <a:off x="6084168" y="5691498"/>
            <a:ext cx="0" cy="739260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4" name="直線單箭頭接點 43">
            <a:extLst>
              <a:ext uri="{FF2B5EF4-FFF2-40B4-BE49-F238E27FC236}">
                <a16:creationId xmlns:a16="http://schemas.microsoft.com/office/drawing/2014/main" id="{E112A144-328C-435B-8829-16CEAFD49777}"/>
              </a:ext>
            </a:extLst>
          </p:cNvPr>
          <p:cNvCxnSpPr>
            <a:cxnSpLocks/>
          </p:cNvCxnSpPr>
          <p:nvPr/>
        </p:nvCxnSpPr>
        <p:spPr bwMode="auto">
          <a:xfrm flipH="1">
            <a:off x="6133728" y="5734756"/>
            <a:ext cx="6480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3B827895-CD3D-4DA0-9D2E-9BC10DDD7111}"/>
              </a:ext>
            </a:extLst>
          </p:cNvPr>
          <p:cNvCxnSpPr>
            <a:cxnSpLocks/>
          </p:cNvCxnSpPr>
          <p:nvPr/>
        </p:nvCxnSpPr>
        <p:spPr bwMode="auto">
          <a:xfrm>
            <a:off x="5326080" y="5734756"/>
            <a:ext cx="65207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1492434-D9F4-48E8-9697-E76AA16D6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313" y="404664"/>
            <a:ext cx="7772400" cy="626469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分成三個部分找公式解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1: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相迎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第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次迎面相遇，路程和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長度*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(2k-1)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	</a:t>
            </a:r>
            <a:r>
              <a:rPr lang="pl-PL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t∗ ( u + v ) = ( 2 ∗ k - 1 ) ∗ L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=&gt;	k = ( ( u + v ) * t + L) / (2L)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+= ( ( u + v ) * t + L) / (2L)</a:t>
            </a: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F25AF76-DB1A-48EF-92C8-DCDC08E10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F715-BC56-4414-B56F-F7287370780D}" type="slidenum">
              <a:rPr lang="zh-TW" altLang="en-US" smtClean="0"/>
              <a:pPr/>
              <a:t>3</a:t>
            </a:fld>
            <a:endParaRPr lang="en-US" altLang="zh-TW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5CBE8F0-DE8D-43B0-94D5-08236FB27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190911"/>
            <a:ext cx="5814880" cy="602255"/>
          </a:xfrm>
          <a:prstGeom prst="rect">
            <a:avLst/>
          </a:prstGeom>
        </p:spPr>
      </p:pic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CAF9A31A-30F2-45A5-854C-02190342548E}"/>
              </a:ext>
            </a:extLst>
          </p:cNvPr>
          <p:cNvCxnSpPr>
            <a:cxnSpLocks/>
          </p:cNvCxnSpPr>
          <p:nvPr/>
        </p:nvCxnSpPr>
        <p:spPr bwMode="auto">
          <a:xfrm>
            <a:off x="4585279" y="1893989"/>
            <a:ext cx="0" cy="1080000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7D26D580-EF35-4A43-8F01-4E0CF6B7DBB9}"/>
              </a:ext>
            </a:extLst>
          </p:cNvPr>
          <p:cNvSpPr/>
          <p:nvPr/>
        </p:nvSpPr>
        <p:spPr>
          <a:xfrm>
            <a:off x="3917313" y="1609978"/>
            <a:ext cx="33855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6A6A6E05-52EB-4EC5-9413-7B805F617D51}"/>
              </a:ext>
            </a:extLst>
          </p:cNvPr>
          <p:cNvSpPr/>
          <p:nvPr/>
        </p:nvSpPr>
        <p:spPr>
          <a:xfrm>
            <a:off x="4888120" y="1601408"/>
            <a:ext cx="33534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8E59C350-B0CF-467F-8A8D-487217404DF1}"/>
              </a:ext>
            </a:extLst>
          </p:cNvPr>
          <p:cNvCxnSpPr>
            <a:cxnSpLocks/>
          </p:cNvCxnSpPr>
          <p:nvPr/>
        </p:nvCxnSpPr>
        <p:spPr bwMode="auto">
          <a:xfrm>
            <a:off x="3782842" y="2097083"/>
            <a:ext cx="652079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直線單箭頭接點 24">
            <a:extLst>
              <a:ext uri="{FF2B5EF4-FFF2-40B4-BE49-F238E27FC236}">
                <a16:creationId xmlns:a16="http://schemas.microsoft.com/office/drawing/2014/main" id="{0F28E96C-CAB4-4E58-B6E6-A159A7F5D1BE}"/>
              </a:ext>
            </a:extLst>
          </p:cNvPr>
          <p:cNvCxnSpPr>
            <a:cxnSpLocks/>
          </p:cNvCxnSpPr>
          <p:nvPr/>
        </p:nvCxnSpPr>
        <p:spPr bwMode="auto">
          <a:xfrm flipH="1">
            <a:off x="4767762" y="2097083"/>
            <a:ext cx="57606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357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CD0EED-E226-4428-9B42-238A3D10D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60648"/>
            <a:ext cx="7772400" cy="5911552"/>
          </a:xfrm>
        </p:spPr>
        <p:txBody>
          <a:bodyPr/>
          <a:lstStyle/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2: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追擊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第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次迎面相遇，路程差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長度*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(2k-1)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l-PL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t∗ ( |u - v| ) = ( 2 ∗ k - 1 ) ∗ L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=&gt; 	k += ( ( |u – v| ) * t + L) / (2L)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+= ( ( u + v ) * t + L) / (2L)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83F464D-435E-4F67-B6B0-D04865659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F715-BC56-4414-B56F-F7287370780D}" type="slidenum">
              <a:rPr lang="zh-TW" altLang="en-US" smtClean="0"/>
              <a:pPr/>
              <a:t>4</a:t>
            </a:fld>
            <a:endParaRPr lang="en-US" altLang="zh-TW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66769C2-87ED-4F11-A3CD-E4010790AC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988840"/>
            <a:ext cx="5814880" cy="602255"/>
          </a:xfrm>
          <a:prstGeom prst="rect">
            <a:avLst/>
          </a:prstGeom>
        </p:spPr>
      </p:pic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B758D180-334B-4DE9-94C4-29DD24FBCF26}"/>
              </a:ext>
            </a:extLst>
          </p:cNvPr>
          <p:cNvCxnSpPr>
            <a:cxnSpLocks/>
          </p:cNvCxnSpPr>
          <p:nvPr/>
        </p:nvCxnSpPr>
        <p:spPr bwMode="auto">
          <a:xfrm>
            <a:off x="4729295" y="1739808"/>
            <a:ext cx="0" cy="1018260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52B934CF-A8FA-4CE1-9225-47F9A59D8D45}"/>
              </a:ext>
            </a:extLst>
          </p:cNvPr>
          <p:cNvSpPr/>
          <p:nvPr/>
        </p:nvSpPr>
        <p:spPr>
          <a:xfrm>
            <a:off x="4101349" y="2575913"/>
            <a:ext cx="33855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567A1DC-666D-49CA-875F-73D2AF04EAE2}"/>
              </a:ext>
            </a:extLst>
          </p:cNvPr>
          <p:cNvSpPr/>
          <p:nvPr/>
        </p:nvSpPr>
        <p:spPr>
          <a:xfrm>
            <a:off x="4104555" y="1527016"/>
            <a:ext cx="33534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C6D10518-A85D-4218-90C9-6754AD3D0479}"/>
              </a:ext>
            </a:extLst>
          </p:cNvPr>
          <p:cNvCxnSpPr>
            <a:cxnSpLocks/>
          </p:cNvCxnSpPr>
          <p:nvPr/>
        </p:nvCxnSpPr>
        <p:spPr bwMode="auto">
          <a:xfrm>
            <a:off x="3944586" y="1947697"/>
            <a:ext cx="652079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A0235D30-B1DC-4B7B-B8C0-091F395A7AAB}"/>
              </a:ext>
            </a:extLst>
          </p:cNvPr>
          <p:cNvCxnSpPr>
            <a:cxnSpLocks/>
          </p:cNvCxnSpPr>
          <p:nvPr/>
        </p:nvCxnSpPr>
        <p:spPr bwMode="auto">
          <a:xfrm>
            <a:off x="3937207" y="2591095"/>
            <a:ext cx="652079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187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88EF4FB-5FEB-48D6-A106-6FB672CFC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32656"/>
            <a:ext cx="7772400" cy="5991944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3: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端點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設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為兩人第一次到達端點的時間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到達同一端點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到達不同端點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 &gt;= ( 2k -1 ) * r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C2B19EB-8D2F-43E4-AD77-C4BE90FE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F715-BC56-4414-B56F-F7287370780D}" type="slidenum">
              <a:rPr lang="zh-TW" altLang="en-US" smtClean="0"/>
              <a:pPr/>
              <a:t>5</a:t>
            </a:fld>
            <a:endParaRPr lang="en-US" altLang="zh-TW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BA16812-3D51-433C-BF86-465FF46C6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501300"/>
            <a:ext cx="5814880" cy="602255"/>
          </a:xfrm>
          <a:prstGeom prst="rect">
            <a:avLst/>
          </a:prstGeom>
        </p:spPr>
      </p:pic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12A020C4-728E-4670-8F56-0416752D9649}"/>
              </a:ext>
            </a:extLst>
          </p:cNvPr>
          <p:cNvCxnSpPr>
            <a:cxnSpLocks/>
          </p:cNvCxnSpPr>
          <p:nvPr/>
        </p:nvCxnSpPr>
        <p:spPr bwMode="auto">
          <a:xfrm>
            <a:off x="8802704" y="230304"/>
            <a:ext cx="0" cy="1080000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E4CC2450-BF25-4612-8B10-B2F5ACD12F7C}"/>
              </a:ext>
            </a:extLst>
          </p:cNvPr>
          <p:cNvSpPr/>
          <p:nvPr/>
        </p:nvSpPr>
        <p:spPr>
          <a:xfrm>
            <a:off x="8075212" y="44100"/>
            <a:ext cx="33855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67442177-2229-4530-B564-34F3AE5048ED}"/>
              </a:ext>
            </a:extLst>
          </p:cNvPr>
          <p:cNvCxnSpPr>
            <a:cxnSpLocks/>
          </p:cNvCxnSpPr>
          <p:nvPr/>
        </p:nvCxnSpPr>
        <p:spPr bwMode="auto">
          <a:xfrm>
            <a:off x="7968621" y="444210"/>
            <a:ext cx="652079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3AAFEDEE-11A0-4010-8E2F-D63A906775B1}"/>
              </a:ext>
            </a:extLst>
          </p:cNvPr>
          <p:cNvCxnSpPr>
            <a:cxnSpLocks/>
          </p:cNvCxnSpPr>
          <p:nvPr/>
        </p:nvCxnSpPr>
        <p:spPr bwMode="auto">
          <a:xfrm>
            <a:off x="7982150" y="1052736"/>
            <a:ext cx="652079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28902A35-40FA-46E5-9161-2D2DC52BC2CC}"/>
              </a:ext>
            </a:extLst>
          </p:cNvPr>
          <p:cNvSpPr/>
          <p:nvPr/>
        </p:nvSpPr>
        <p:spPr>
          <a:xfrm>
            <a:off x="8140515" y="1052736"/>
            <a:ext cx="33534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0BA0C106-C8F4-4A30-9971-C416FEC3D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3127" y="3006678"/>
            <a:ext cx="5814880" cy="602255"/>
          </a:xfrm>
          <a:prstGeom prst="rect">
            <a:avLst/>
          </a:prstGeom>
        </p:spPr>
      </p:pic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53DF6CFA-4162-4738-A23A-7377D50A28DF}"/>
              </a:ext>
            </a:extLst>
          </p:cNvPr>
          <p:cNvCxnSpPr>
            <a:cxnSpLocks/>
          </p:cNvCxnSpPr>
          <p:nvPr/>
        </p:nvCxnSpPr>
        <p:spPr bwMode="auto">
          <a:xfrm>
            <a:off x="3106179" y="2749533"/>
            <a:ext cx="0" cy="1080000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57CF1BC2-B154-4F34-9E5B-1546E8030BAE}"/>
              </a:ext>
            </a:extLst>
          </p:cNvPr>
          <p:cNvSpPr/>
          <p:nvPr/>
        </p:nvSpPr>
        <p:spPr>
          <a:xfrm>
            <a:off x="3300111" y="2550203"/>
            <a:ext cx="299752" cy="3993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2" name="圖片 21">
            <a:extLst>
              <a:ext uri="{FF2B5EF4-FFF2-40B4-BE49-F238E27FC236}">
                <a16:creationId xmlns:a16="http://schemas.microsoft.com/office/drawing/2014/main" id="{99E3CFFE-3E2F-49CA-A130-7A13EE1C9F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3127" y="4564464"/>
            <a:ext cx="5814880" cy="602255"/>
          </a:xfrm>
          <a:prstGeom prst="rect">
            <a:avLst/>
          </a:prstGeom>
        </p:spPr>
      </p:pic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6209102F-237C-452C-8AB1-B28597FA11EB}"/>
              </a:ext>
            </a:extLst>
          </p:cNvPr>
          <p:cNvCxnSpPr>
            <a:cxnSpLocks/>
          </p:cNvCxnSpPr>
          <p:nvPr/>
        </p:nvCxnSpPr>
        <p:spPr bwMode="auto">
          <a:xfrm>
            <a:off x="8868007" y="4293468"/>
            <a:ext cx="0" cy="1080000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" name="矩形 23">
            <a:extLst>
              <a:ext uri="{FF2B5EF4-FFF2-40B4-BE49-F238E27FC236}">
                <a16:creationId xmlns:a16="http://schemas.microsoft.com/office/drawing/2014/main" id="{CD8D24A4-7E6E-4E74-93D9-17559BC37F97}"/>
              </a:ext>
            </a:extLst>
          </p:cNvPr>
          <p:cNvSpPr/>
          <p:nvPr/>
        </p:nvSpPr>
        <p:spPr>
          <a:xfrm>
            <a:off x="8140515" y="4135810"/>
            <a:ext cx="33855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5" name="直線單箭頭接點 24">
            <a:extLst>
              <a:ext uri="{FF2B5EF4-FFF2-40B4-BE49-F238E27FC236}">
                <a16:creationId xmlns:a16="http://schemas.microsoft.com/office/drawing/2014/main" id="{D781B2A6-5B8B-40F6-9CEA-A36B5CA800F8}"/>
              </a:ext>
            </a:extLst>
          </p:cNvPr>
          <p:cNvCxnSpPr>
            <a:cxnSpLocks/>
          </p:cNvCxnSpPr>
          <p:nvPr/>
        </p:nvCxnSpPr>
        <p:spPr bwMode="auto">
          <a:xfrm>
            <a:off x="8033924" y="4507374"/>
            <a:ext cx="652079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直線單箭頭接點 25">
            <a:extLst>
              <a:ext uri="{FF2B5EF4-FFF2-40B4-BE49-F238E27FC236}">
                <a16:creationId xmlns:a16="http://schemas.microsoft.com/office/drawing/2014/main" id="{F6AF4721-3575-4FC5-8FCA-6638CEA9C819}"/>
              </a:ext>
            </a:extLst>
          </p:cNvPr>
          <p:cNvCxnSpPr>
            <a:cxnSpLocks/>
          </p:cNvCxnSpPr>
          <p:nvPr/>
        </p:nvCxnSpPr>
        <p:spPr bwMode="auto">
          <a:xfrm flipH="1">
            <a:off x="3173351" y="4566688"/>
            <a:ext cx="72008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矩形 27">
            <a:extLst>
              <a:ext uri="{FF2B5EF4-FFF2-40B4-BE49-F238E27FC236}">
                <a16:creationId xmlns:a16="http://schemas.microsoft.com/office/drawing/2014/main" id="{3A7EE556-32EA-4963-89AA-5360C1814A97}"/>
              </a:ext>
            </a:extLst>
          </p:cNvPr>
          <p:cNvSpPr/>
          <p:nvPr/>
        </p:nvSpPr>
        <p:spPr>
          <a:xfrm>
            <a:off x="3415019" y="3552600"/>
            <a:ext cx="33534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9516360C-0BE2-46DB-8824-F1D780841E42}"/>
              </a:ext>
            </a:extLst>
          </p:cNvPr>
          <p:cNvSpPr/>
          <p:nvPr/>
        </p:nvSpPr>
        <p:spPr>
          <a:xfrm>
            <a:off x="3374222" y="4170088"/>
            <a:ext cx="33534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zh-TW" alt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61A84390-4779-4137-AAA1-20087E4B5D4B}"/>
              </a:ext>
            </a:extLst>
          </p:cNvPr>
          <p:cNvCxnSpPr>
            <a:cxnSpLocks/>
          </p:cNvCxnSpPr>
          <p:nvPr/>
        </p:nvCxnSpPr>
        <p:spPr bwMode="auto">
          <a:xfrm>
            <a:off x="3080070" y="4244187"/>
            <a:ext cx="0" cy="1080000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35" name="圖片 34">
            <a:extLst>
              <a:ext uri="{FF2B5EF4-FFF2-40B4-BE49-F238E27FC236}">
                <a16:creationId xmlns:a16="http://schemas.microsoft.com/office/drawing/2014/main" id="{3FA7701D-B753-48F5-859A-852ACFCE1E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1598860"/>
            <a:ext cx="4007973" cy="766743"/>
          </a:xfrm>
          <a:prstGeom prst="rect">
            <a:avLst/>
          </a:prstGeom>
        </p:spPr>
      </p:pic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47885209-26F9-4DDC-99AC-657D35AD5ACF}"/>
              </a:ext>
            </a:extLst>
          </p:cNvPr>
          <p:cNvCxnSpPr>
            <a:cxnSpLocks/>
          </p:cNvCxnSpPr>
          <p:nvPr/>
        </p:nvCxnSpPr>
        <p:spPr bwMode="auto">
          <a:xfrm flipH="1">
            <a:off x="3215632" y="3581389"/>
            <a:ext cx="72008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直線單箭頭接點 36">
            <a:extLst>
              <a:ext uri="{FF2B5EF4-FFF2-40B4-BE49-F238E27FC236}">
                <a16:creationId xmlns:a16="http://schemas.microsoft.com/office/drawing/2014/main" id="{D3889DA7-F80E-45AE-AE83-CA284C00823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65828" y="2949588"/>
            <a:ext cx="72008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767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2F8C4A1A-9E01-4BB8-A624-2DFD269DB6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7544" y="260648"/>
                <a:ext cx="7772400" cy="576753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</a:t>
                </a:r>
                <a:r>
                  <a:rPr lang="zh-CN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的條件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00050" lvl="1" indent="0">
                  <a:buNone/>
                </a:pP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 * r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= 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* 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</a:p>
              <a:p>
                <a:pPr marL="400050" lvl="1" indent="0">
                  <a:buNone/>
                </a:pP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* r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= 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L</a:t>
                </a:r>
                <a:b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為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/ 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和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/ 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的整數倍，</a:t>
                </a:r>
                <a:r>
                  <a:rPr lang="zh-CN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即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為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/ 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 c d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( 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, 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)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的整數倍</a:t>
                </a:r>
                <a:b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00050" lvl="1" indent="0"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TW" sz="2400" i="0" dirty="0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altLang="zh-TW" sz="240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en-US" altLang="zh-TW" sz="2400" i="0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TW" sz="2400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=&gt;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zh-TW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gcd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⁡(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 </m:t>
                    </m:r>
                    <m:f>
                      <m:f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num>
                      <m:den>
                        <m:f>
                          <m:f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altLang="zh-TW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gcd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⁡(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den>
                        </m:f>
                      </m:den>
                    </m:f>
                    <m:r>
                      <a:rPr lang="en-US" altLang="zh-TW" sz="24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TW" sz="24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</m:t>
                    </m:r>
                  </m:oMath>
                </a14:m>
                <a:r>
                  <a:rPr lang="en-US" altLang="zh-TW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  <a:p>
                <a:pPr marL="400050" lvl="1" indent="0">
                  <a:buNone/>
                </a:pPr>
                <a:b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取最小的正數解，得 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= 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/ 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 c d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( 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 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) </a:t>
                </a:r>
              </a:p>
              <a:p>
                <a:pPr marL="400050" lvl="1" indent="0">
                  <a:buNone/>
                </a:pP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00050" lvl="1" indent="0"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 &gt;= ( 2k -1 ) * r           k =&lt;  (t + r) / 2r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4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gcd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TW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𝑢</m:t>
                                </m:r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den>
                    </m:f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00050" lvl="1" indent="0">
                  <a:buNone/>
                </a:pP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00050" lvl="1" indent="0">
                  <a:buNone/>
                </a:pP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2F8C4A1A-9E01-4BB8-A624-2DFD269DB6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260648"/>
                <a:ext cx="7772400" cy="5767536"/>
              </a:xfrm>
              <a:blipFill>
                <a:blip r:embed="rId2"/>
                <a:stretch>
                  <a:fillRect l="-1255" t="-8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865782F-109D-46DF-AA15-8A7545024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F715-BC56-4414-B56F-F7287370780D}" type="slidenum">
              <a:rPr lang="zh-TW" altLang="en-US" smtClean="0"/>
              <a:pPr/>
              <a:t>6</a:t>
            </a:fld>
            <a:endParaRPr lang="en-US" altLang="zh-TW"/>
          </a:p>
        </p:txBody>
      </p:sp>
      <p:sp>
        <p:nvSpPr>
          <p:cNvPr id="24" name="箭號: 迴轉箭號 23">
            <a:extLst>
              <a:ext uri="{FF2B5EF4-FFF2-40B4-BE49-F238E27FC236}">
                <a16:creationId xmlns:a16="http://schemas.microsoft.com/office/drawing/2014/main" id="{464AFE1A-229E-4B53-AA97-EC1DE765E56D}"/>
              </a:ext>
            </a:extLst>
          </p:cNvPr>
          <p:cNvSpPr/>
          <p:nvPr/>
        </p:nvSpPr>
        <p:spPr bwMode="auto">
          <a:xfrm rot="16200000" flipH="1">
            <a:off x="-504564" y="1812268"/>
            <a:ext cx="2160240" cy="504056"/>
          </a:xfrm>
          <a:prstGeom prst="uturnArrow">
            <a:avLst>
              <a:gd name="adj1" fmla="val 20007"/>
              <a:gd name="adj2" fmla="val 25000"/>
              <a:gd name="adj3" fmla="val 25000"/>
              <a:gd name="adj4" fmla="val 50407"/>
              <a:gd name="adj5" fmla="val 1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5" name="箭號: 向右 24">
            <a:extLst>
              <a:ext uri="{FF2B5EF4-FFF2-40B4-BE49-F238E27FC236}">
                <a16:creationId xmlns:a16="http://schemas.microsoft.com/office/drawing/2014/main" id="{C617FCCA-C255-4B38-8CA0-B870E52D90DA}"/>
              </a:ext>
            </a:extLst>
          </p:cNvPr>
          <p:cNvSpPr/>
          <p:nvPr/>
        </p:nvSpPr>
        <p:spPr bwMode="auto">
          <a:xfrm>
            <a:off x="3203848" y="5013176"/>
            <a:ext cx="504056" cy="21602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4304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8313D53-B6CF-48D4-9827-FEA9C956DE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55576" y="332656"/>
                <a:ext cx="7772400" cy="5767536"/>
              </a:xfrm>
            </p:spPr>
            <p:txBody>
              <a:bodyPr/>
              <a:lstStyle/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CN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為了保證第一次到達為同一端點 </a:t>
                </a:r>
                <a:endParaRPr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N * L = u * r – v * r = (u - v) * r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=&gt;  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zh-CN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gcd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⁡(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zh-CN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必須為奇數才進行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Case 3</a:t>
                </a:r>
                <a: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altLang="zh-TW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ans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-= ( (</a:t>
                </a:r>
                <a:r>
                  <a:rPr lang="en-US" altLang="zh-TW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gcd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u,v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* t + L) / (2L)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解法範例：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L=10,u =10,v=5,t=4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	case 1:  </a:t>
                </a:r>
                <a:r>
                  <a:rPr lang="en-US" altLang="zh-TW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ans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+= ((10 + 5) * 4  +10) / 20     (3)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	case 2:  </a:t>
                </a:r>
                <a:r>
                  <a:rPr lang="en-US" altLang="zh-TW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ans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+= ((10  - 5) * 4 + 10) /20      (1)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	case 3:  </a:t>
                </a:r>
                <a:r>
                  <a:rPr lang="en-US" altLang="zh-TW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ans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- = (5 * 4 + 10) /20                 (1)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</a:t>
                </a:r>
                <a:r>
                  <a:rPr lang="en-US" altLang="zh-TW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ans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 = 3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討論：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無</a:t>
                </a:r>
                <a:endParaRPr lang="zh-TW" altLang="en-US" sz="2400" b="1" dirty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8313D53-B6CF-48D4-9827-FEA9C956DE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576" y="332656"/>
                <a:ext cx="7772400" cy="5767536"/>
              </a:xfrm>
              <a:blipFill>
                <a:blip r:embed="rId2"/>
                <a:stretch>
                  <a:fillRect l="-1255" t="-1480" b="-1067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553084B-B0A0-4F3E-BF0B-FA5A91866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F715-BC56-4414-B56F-F7287370780D}" type="slidenum">
              <a:rPr lang="zh-TW" altLang="en-US" smtClean="0"/>
              <a:pPr/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2489026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6737</TotalTime>
  <Words>200</Words>
  <Application>Microsoft Office PowerPoint</Application>
  <PresentationFormat>如螢幕大小 (4:3)</PresentationFormat>
  <Paragraphs>106</Paragraphs>
  <Slides>7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新細明體</vt:lpstr>
      <vt:lpstr>標楷體</vt:lpstr>
      <vt:lpstr>Cambria Math</vt:lpstr>
      <vt:lpstr>Tahoma</vt:lpstr>
      <vt:lpstr>Times New Roman</vt:lpstr>
      <vt:lpstr>Wingdings</vt:lpstr>
      <vt:lpstr>Blends</vt:lpstr>
      <vt:lpstr>10627: Infinite Race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建志 劉</cp:lastModifiedBy>
  <cp:revision>135</cp:revision>
  <dcterms:created xsi:type="dcterms:W3CDTF">1601-01-01T00:00:00Z</dcterms:created>
  <dcterms:modified xsi:type="dcterms:W3CDTF">2018-05-17T00:36:21Z</dcterms:modified>
</cp:coreProperties>
</file>