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9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13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898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62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988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27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30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74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436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36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073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EA5BD-0C02-4098-9C10-43A9B8CC0ADA}" type="datetimeFigureOut">
              <a:rPr lang="zh-TW" altLang="en-US" smtClean="0"/>
              <a:t>2018/5/5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50B41-8CFB-4093-B9E0-DE4C4E00CE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13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390843"/>
            <a:ext cx="9144000" cy="843597"/>
          </a:xfrm>
        </p:spPr>
        <p:txBody>
          <a:bodyPr>
            <a:normAutofit/>
          </a:bodyPr>
          <a:lstStyle/>
          <a:p>
            <a:r>
              <a:rPr lang="en-US" altLang="zh-TW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10791: Minimum Sum LCM</a:t>
            </a:r>
            <a:endParaRPr lang="zh-TW" altLang="en-US" sz="4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0976" y="1316736"/>
            <a:ext cx="10213848" cy="5148072"/>
          </a:xfrm>
        </p:spPr>
        <p:txBody>
          <a:bodyPr>
            <a:normAutofit lnSpcReduction="10000"/>
          </a:bodyPr>
          <a:lstStyle/>
          <a:p>
            <a:pPr marL="457200" indent="-4572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dirty="0" smtClean="0">
                <a:solidFill>
                  <a:srgbClr val="FF0000"/>
                </a:solidFill>
              </a:rPr>
              <a:t>★★★☆☆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457200" indent="-4572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題組：</a:t>
            </a:r>
            <a:r>
              <a:rPr lang="en-US" altLang="zh-TW" dirty="0" smtClean="0">
                <a:latin typeface="Times New Roman" panose="02020603050405020304" pitchFamily="18" charset="0"/>
              </a:rPr>
              <a:t>Problem Set Archive with Online Judge</a:t>
            </a:r>
            <a:endParaRPr lang="en-US" altLang="zh-TW" b="1" dirty="0" smtClean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題號：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10791: Minimum Sum LCM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7200" indent="-4572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解題者：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黃啟貿</a:t>
            </a:r>
            <a:endParaRPr lang="en-US" altLang="zh-TW" b="1" dirty="0" smtClean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解題日期：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b="1" dirty="0" smtClean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lnSpc>
                <a:spcPct val="140000"/>
              </a:lnSpc>
              <a:spcBef>
                <a:spcPts val="100"/>
              </a:spcBef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題意：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任一正整數都可以表示為某一組正整數的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LCM.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可以表示為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1,12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12,12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3,4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4,6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1,2,3,4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等的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LCM.</a:t>
            </a:r>
          </a:p>
          <a:p>
            <a:pPr marL="504000" algn="l">
              <a:lnSpc>
                <a:spcPct val="140000"/>
              </a:lnSpc>
              <a:spcBef>
                <a:spcPts val="100"/>
              </a:spcBef>
              <a:buClr>
                <a:schemeClr val="accent1">
                  <a:lumMod val="50000"/>
                </a:schemeClr>
              </a:buClr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一個正整數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N,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找出一組至少兩個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LCM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的正整數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可能會有無限種組合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此題必須選擇元素總和最小的組合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並打印此組合元素的總和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 = 12,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應該打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印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+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= 7,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LCM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並且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是可能組合的最小總和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1365992" y="6355080"/>
            <a:ext cx="60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accent1"/>
                </a:solidFill>
              </a:rPr>
              <a:t>1</a:t>
            </a:r>
            <a:endParaRPr lang="zh-TW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77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4360" y="283464"/>
            <a:ext cx="10991088" cy="637336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題意範例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864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1800" dirty="0" smtClean="0">
                <a:latin typeface="Times New Roman" panose="02020603050405020304" pitchFamily="18" charset="0"/>
              </a:rPr>
              <a:t>Sample Input		Sample Output</a:t>
            </a:r>
          </a:p>
          <a:p>
            <a:pPr marL="864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1800" dirty="0" smtClean="0">
                <a:latin typeface="Times New Roman" panose="02020603050405020304" pitchFamily="18" charset="0"/>
              </a:rPr>
              <a:t>12			Case 1: 7</a:t>
            </a:r>
          </a:p>
          <a:p>
            <a:pPr marL="864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1800" dirty="0" smtClean="0">
                <a:latin typeface="Times New Roman" panose="02020603050405020304" pitchFamily="18" charset="0"/>
              </a:rPr>
              <a:t>10			Case 2: 7</a:t>
            </a:r>
          </a:p>
          <a:p>
            <a:pPr marL="864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1800" dirty="0" smtClean="0">
                <a:latin typeface="Times New Roman" panose="02020603050405020304" pitchFamily="18" charset="0"/>
              </a:rPr>
              <a:t>5			Case 3: 6 </a:t>
            </a:r>
          </a:p>
          <a:p>
            <a:pPr marL="864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1800" dirty="0" smtClean="0">
                <a:latin typeface="Times New Roman" panose="02020603050405020304" pitchFamily="18" charset="0"/>
              </a:rPr>
              <a:t>0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解法：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LCM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之數個正整數其 </a:t>
            </a:r>
            <a:r>
              <a:rPr lang="en-US" altLang="zh-TW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GCD 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為 </a:t>
            </a:r>
            <a:r>
              <a:rPr lang="en-US" altLang="zh-TW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才會有最小總和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152000" indent="0">
              <a:buClr>
                <a:schemeClr val="accent1">
                  <a:lumMod val="50000"/>
                </a:schemeClr>
              </a:buClr>
              <a:buNone/>
            </a:pP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因此正整數總和為最小之組合為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每個質因數之最大次方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仍須</a:t>
            </a:r>
            <a:r>
              <a:rPr lang="zh-TW" altLang="en-US" sz="2200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為 </a:t>
            </a:r>
            <a:r>
              <a:rPr lang="en-US" altLang="zh-TW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之因數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).</a:t>
            </a:r>
          </a:p>
          <a:p>
            <a:pPr marL="576000" indent="0">
              <a:buClr>
                <a:schemeClr val="accent1">
                  <a:lumMod val="50000"/>
                </a:schemeClr>
              </a:buClr>
              <a:buNone/>
            </a:pP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最小組合分為兩種情況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6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 N 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僅有一個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質因數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可能為 </a:t>
            </a:r>
            <a:r>
              <a:rPr lang="en-US" altLang="zh-TW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本身</a:t>
            </a:r>
            <a:r>
              <a:rPr lang="zh-TW" altLang="en-US" sz="2200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 </a:t>
            </a:r>
            <a:r>
              <a:rPr lang="en-US" altLang="zh-TW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的次方根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76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此情況之正整數組合即為 </a:t>
            </a:r>
            <a:r>
              <a:rPr lang="en-US" altLang="zh-TW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與 </a:t>
            </a:r>
            <a:r>
              <a:rPr lang="en-US" altLang="zh-TW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因此總和為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 + 1.</a:t>
            </a:r>
          </a:p>
          <a:p>
            <a:pPr marL="576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 N 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有兩個以上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質因數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6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此情況之正整數組合總和為其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所有質因數最大次方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仍須為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之因數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的總和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marL="576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註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: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判斷是否為質數只須從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找到 根號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仍不存在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以外的因數為止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576000" indent="0"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註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 : 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大於等於 根號 </a:t>
            </a:r>
            <a:r>
              <a:rPr lang="en-US" altLang="zh-TW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的質因數至多只有 </a:t>
            </a:r>
            <a:r>
              <a:rPr lang="en-US" altLang="zh-TW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1 </a:t>
            </a:r>
            <a:r>
              <a:rPr lang="zh-TW" altLang="en-US" sz="2200" u="wavy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zh-TW" altLang="en-US" sz="24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1365992" y="6355080"/>
            <a:ext cx="60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2</a:t>
            </a:r>
            <a:endParaRPr lang="zh-TW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8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1792" y="246888"/>
            <a:ext cx="10945368" cy="6419088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解法範例：</a:t>
            </a:r>
            <a:endParaRPr lang="en-US" altLang="zh-TW" sz="2400" b="1" dirty="0" smtClean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long int func(int x){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int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num, temp, sq</a:t>
            </a:r>
            <a:r>
              <a:rPr lang="pt-BR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num = x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的質因數個數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 = x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的暫存值</a:t>
            </a:r>
            <a:r>
              <a:rPr lang="pt-BR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sq = x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的平方根</a:t>
            </a:r>
            <a:endParaRPr lang="pt-BR" altLang="zh-TW" sz="24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long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int sum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//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所有質因數最大次方後之總和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int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fac[MAX][2] = {}; //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存取每個質因數及其次方數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if(x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== 1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//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 = 1,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則組合為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1)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return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+ 1);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else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if(prm(x)){ //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prm: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回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傳是否為質數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sum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//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為質數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則質因數僅有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本身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組合為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(1, x)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return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(sum + 1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}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1365992" y="6355080"/>
            <a:ext cx="60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3</a:t>
            </a:r>
            <a:endParaRPr lang="zh-TW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0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5488" y="237744"/>
            <a:ext cx="11173968" cy="641908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else{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num = sum = 0, temp = x, sq = (int)(sqrt((double)x) + 0.5); //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變數初始化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for(i = 1; i &lt;= sq; i++) //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找到根號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為止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仍有所剩之數即為一次質因數</a:t>
            </a:r>
            <a:endParaRPr lang="nn-NO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if(prm(i) &amp;&amp; temp % i == 0){ //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判斷是否為質因數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for(j = 0; temp % i == 0; j++) //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找出質因數與其最大次方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temp /= i;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fac[num][0] = i, fac[num][1] = j; //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記錄質因數與其最大次方</a:t>
            </a:r>
            <a:endParaRPr lang="pt-BR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num++; //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質因數個數計數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if(temp &lt;= 1) //</a:t>
            </a:r>
            <a:r>
              <a:rPr lang="zh-TW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若已找完所有質因數則跳出迴圈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if(temp &gt; 1)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//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大於根號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之僅剩一次質因數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fac[num][0] = temp, fac[num][1] = 1, num++;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for(i = 0; i &lt; num; i++) //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所有質因數最大次方後作總和</a:t>
            </a:r>
            <a:endParaRPr lang="nn-NO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sum += (long long int)(pow((double)fac[i][0], fac[i][1]) + 0.5);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if(num &lt;= 1) //</a:t>
            </a:r>
            <a:r>
              <a:rPr lang="zh-TW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只存在一個質因數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即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為其質因數作最大次方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),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組合為</a:t>
            </a: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(1, x)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return (sum + 1);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else //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存在多個質因數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return sum;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1365992" y="6355080"/>
            <a:ext cx="60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4</a:t>
            </a:r>
            <a:endParaRPr lang="zh-TW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2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2880" y="109728"/>
            <a:ext cx="11832336" cy="66146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zh-TW" altLang="en-US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題意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r>
              <a:rPr lang="en-US" altLang="zh-TW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增改</a:t>
            </a:r>
            <a:r>
              <a:rPr lang="en-US" altLang="zh-TW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 smtClean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Input:		Sample Output:</a:t>
            </a:r>
            <a:endParaRPr lang="en-US" altLang="zh-TW" sz="2000" dirty="0" smtClean="0">
              <a:uFill>
                <a:solidFill>
                  <a:srgbClr val="FF0000"/>
                </a:solidFill>
              </a:u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 smtClean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12			7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en-US" altLang="zh-TW" sz="2000" dirty="0" smtClean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(12 = 2 ^ 2 * 3</a:t>
            </a:r>
            <a:r>
              <a:rPr lang="en-US" altLang="zh-TW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en-US" altLang="zh-TW" sz="2000" dirty="0" smtClean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	2 ^ 2 + 3 = 7)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000" dirty="0" smtClean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10			7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000" dirty="0" smtClean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(10 = 2 * 5		2 + 5 = 7)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000" dirty="0" smtClean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5			6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000" dirty="0" smtClean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(5 = 5			5 + 1 = 6)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000" dirty="0" smtClean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zh-TW" altLang="en-US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解法範例</a:t>
            </a:r>
            <a:r>
              <a:rPr lang="en-US" altLang="zh-TW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增改</a:t>
            </a:r>
            <a:r>
              <a:rPr lang="en-US" altLang="zh-TW" sz="2400" b="1" dirty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2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000" dirty="0" smtClean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(1) 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000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僅有一個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質因數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可能為 </a:t>
            </a:r>
            <a:r>
              <a:rPr lang="en-US" altLang="zh-TW" sz="2000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000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本身 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或 </a:t>
            </a:r>
            <a:r>
              <a:rPr lang="en-US" altLang="zh-TW" sz="2000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000" dirty="0">
                <a:uFill>
                  <a:solidFill>
                    <a:srgbClr val="FF0000"/>
                  </a:solidFill>
                </a:uFill>
                <a:latin typeface="標楷體" panose="03000509000000000000" pitchFamily="65" charset="-120"/>
                <a:ea typeface="標楷體" panose="03000509000000000000" pitchFamily="65" charset="-120"/>
              </a:rPr>
              <a:t>的次方根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N 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本身 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 ex: 7 = 7 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 7 + 1 = 8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N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的次方根 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-- ex: 9 = 3 ^ 2  3 ^ 2 + 1 = 10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(2) 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N 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有兩個以上的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質因數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ex: 18 = 2 * 3 ^ 2 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 2 + 3 ^ 2 = 11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    24 = 2 ^ 3 * 3  2 ^ 3 + 3 = 11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    36 = 2 ^ 2 * 3 ^ 2  2 ^ 2 + 3 ^ 2 = 13</a:t>
            </a: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		    750 = 2 * 3 * 5 ^ 3  2 + 3 + 5 ^ 3 = 130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Clr>
                <a:schemeClr val="accent1">
                  <a:lumMod val="50000"/>
                </a:schemeClr>
              </a:buClr>
              <a:buNone/>
            </a:pPr>
            <a:endParaRPr lang="en-US" altLang="zh-TW" sz="2400" b="1" dirty="0">
              <a:solidFill>
                <a:srgbClr val="3BA94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1365992" y="6355080"/>
            <a:ext cx="60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5</a:t>
            </a:r>
            <a:endParaRPr lang="zh-TW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2883</TotalTime>
  <Words>172</Words>
  <Application>Microsoft Office PowerPoint</Application>
  <PresentationFormat>寬螢幕</PresentationFormat>
  <Paragraphs>79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10791: Minimum Sum LCM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39</cp:revision>
  <dcterms:created xsi:type="dcterms:W3CDTF">2018-04-16T13:34:24Z</dcterms:created>
  <dcterms:modified xsi:type="dcterms:W3CDTF">2018-05-05T17:21:28Z</dcterms:modified>
</cp:coreProperties>
</file>