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9"/>
  </p:notesMasterIdLst>
  <p:handoutMasterIdLst>
    <p:handoutMasterId r:id="rId20"/>
  </p:handoutMasterIdLst>
  <p:sldIdLst>
    <p:sldId id="256" r:id="rId3"/>
    <p:sldId id="258" r:id="rId4"/>
    <p:sldId id="257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60" r:id="rId18"/>
  </p:sldIdLst>
  <p:sldSz cx="9144000" cy="6858000" type="screen4x3"/>
  <p:notesSz cx="6832600" cy="99647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B9E5013B-AC68-44CC-B37D-D1CDDC53EE26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64960" cy="49788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1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F1C33949-39C5-4483-B060-EE3FB1496127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67482" y="0"/>
            <a:ext cx="2964960" cy="49788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5199B22E-3A93-4A9E-B26C-016660D9BEA5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9466563"/>
            <a:ext cx="2964960" cy="49788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1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6700689A-EB96-49BF-9A7D-DEAEE668E8B9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67482" y="9466563"/>
            <a:ext cx="2964960" cy="49788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E4D783-495A-4996-AAE1-F1D6EA541623}" type="slidenum">
              <a:t>‹#›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637161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7A8032DB-642F-406F-89F8-480DA2AD6907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6832799" cy="9964802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1" compatLnSpc="1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3" name="頁首版面配置區 2">
            <a:extLst>
              <a:ext uri="{FF2B5EF4-FFF2-40B4-BE49-F238E27FC236}">
                <a16:creationId xmlns:a16="http://schemas.microsoft.com/office/drawing/2014/main" id="{CBB45FA1-424F-4329-884B-3D38C5776D95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-356"/>
            <a:ext cx="2960635" cy="498604"/>
          </a:xfrm>
          <a:prstGeom prst="rect">
            <a:avLst/>
          </a:prstGeom>
          <a:noFill/>
          <a:ln>
            <a:noFill/>
          </a:ln>
        </p:spPr>
        <p:txBody>
          <a:bodyPr vert="horz" wrap="square" lIns="91796" tIns="46076" rIns="91796" bIns="46076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defRPr>
            </a:lvl1pPr>
          </a:lstStyle>
          <a:p>
            <a:pPr lvl="0"/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AF386C5-1024-4375-AE6D-16C546637486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71798" y="-356"/>
            <a:ext cx="2960635" cy="498604"/>
          </a:xfrm>
          <a:prstGeom prst="rect">
            <a:avLst/>
          </a:prstGeom>
          <a:noFill/>
          <a:ln>
            <a:noFill/>
          </a:ln>
        </p:spPr>
        <p:txBody>
          <a:bodyPr vert="horz" wrap="square" lIns="91796" tIns="46076" rIns="91796" bIns="46076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投影片影像版面配置區 4">
            <a:extLst>
              <a:ext uri="{FF2B5EF4-FFF2-40B4-BE49-F238E27FC236}">
                <a16:creationId xmlns:a16="http://schemas.microsoft.com/office/drawing/2014/main" id="{05925396-EE51-4548-8136-CC185C7F467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25555" y="747723"/>
            <a:ext cx="4981678" cy="373536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6" name="備忘稿版面配置區 5">
            <a:extLst>
              <a:ext uri="{FF2B5EF4-FFF2-40B4-BE49-F238E27FC236}">
                <a16:creationId xmlns:a16="http://schemas.microsoft.com/office/drawing/2014/main" id="{A0C03790-C52F-41D5-84C2-E04C3839DD68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910797" y="4731837"/>
            <a:ext cx="5010116" cy="448308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7" name="頁尾版面配置區 6">
            <a:extLst>
              <a:ext uri="{FF2B5EF4-FFF2-40B4-BE49-F238E27FC236}">
                <a16:creationId xmlns:a16="http://schemas.microsoft.com/office/drawing/2014/main" id="{B5EB876A-77C8-44E8-A61F-E698D993BDA0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9464762"/>
            <a:ext cx="2960635" cy="498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1796" tIns="46076" rIns="91796" bIns="46076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defRPr>
            </a:lvl1pPr>
          </a:lstStyle>
          <a:p>
            <a:pPr lvl="0"/>
            <a:endParaRPr lang="en-US"/>
          </a:p>
        </p:txBody>
      </p:sp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B1D71162-0D4B-47EA-9932-06B21604EAD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71798" y="9464762"/>
            <a:ext cx="2960635" cy="498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1796" tIns="46076" rIns="91796" bIns="46076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zh-TW" sz="1200" b="0" i="0" u="none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defRPr>
            </a:lvl1pPr>
          </a:lstStyle>
          <a:p>
            <a:pPr lvl="0"/>
            <a:fld id="{BE1E990A-6128-45BD-B753-6580EFF47397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19555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0">
      <a:lnSpc>
        <a:spcPct val="100000"/>
      </a:lnSpc>
      <a:spcBef>
        <a:spcPts val="450"/>
      </a:spcBef>
      <a:spcAft>
        <a:spcPts val="0"/>
      </a:spcAft>
      <a:buNone/>
      <a:tabLst>
        <a:tab pos="0" algn="l"/>
        <a:tab pos="914400" algn="l"/>
        <a:tab pos="1828800" algn="l"/>
        <a:tab pos="2743200" algn="l"/>
        <a:tab pos="3657600" algn="l"/>
        <a:tab pos="4572000" algn="l"/>
        <a:tab pos="5486400" algn="l"/>
        <a:tab pos="6400800" algn="l"/>
        <a:tab pos="7315200" algn="l"/>
        <a:tab pos="8229600" algn="l"/>
        <a:tab pos="9144000" algn="l"/>
        <a:tab pos="10058400" algn="l"/>
      </a:tabLst>
      <a:defRPr lang="en-US" sz="1200" b="0" i="0" u="none" strike="noStrike" kern="0" cap="none" spc="0" baseline="0">
        <a:solidFill>
          <a:srgbClr val="000000"/>
        </a:solidFill>
        <a:highlight>
          <a:scrgbClr r="0" g="0" b="0">
            <a:alpha val="0"/>
          </a:scrgbClr>
        </a:highlight>
        <a:uFillTx/>
        <a:latin typeface="Times New Roman" pitchFamily="18"/>
        <a:ea typeface="新細明體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7">
            <a:extLst>
              <a:ext uri="{FF2B5EF4-FFF2-40B4-BE49-F238E27FC236}">
                <a16:creationId xmlns:a16="http://schemas.microsoft.com/office/drawing/2014/main" id="{F3A6B484-ACDE-48B6-B9FC-B2F1AAF7993D}"/>
              </a:ext>
            </a:extLst>
          </p:cNvPr>
          <p:cNvSpPr txBox="1"/>
          <p:nvPr/>
        </p:nvSpPr>
        <p:spPr>
          <a:xfrm>
            <a:off x="3871798" y="9464762"/>
            <a:ext cx="2960635" cy="498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796" tIns="46076" rIns="91796" bIns="46076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C9DC96A-0B2B-491F-9CB9-C911202D990D}" type="slidenum">
              <a:t>1</a:t>
            </a:fld>
            <a:endParaRPr lang="zh-TW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AA26E6AF-7EF1-4762-8174-F3FB2DCA6F08}"/>
              </a:ext>
            </a:extLst>
          </p:cNvPr>
          <p:cNvSpPr/>
          <p:nvPr/>
        </p:nvSpPr>
        <p:spPr>
          <a:xfrm>
            <a:off x="3871798" y="9464762"/>
            <a:ext cx="2960635" cy="49823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796" tIns="46076" rIns="91796" bIns="46076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FA3A2E7-A74E-4356-B21F-B79FD04E37F5}" type="slidenum">
              <a:t>1</a:t>
            </a:fld>
            <a:endParaRPr lang="zh-TW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4" name="投影片影像版面配置區 2">
            <a:extLst>
              <a:ext uri="{FF2B5EF4-FFF2-40B4-BE49-F238E27FC236}">
                <a16:creationId xmlns:a16="http://schemas.microsoft.com/office/drawing/2014/main" id="{371482A7-E351-4F3D-B7BB-E4BF441CEA0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25513" y="747713"/>
            <a:ext cx="4981575" cy="3735387"/>
          </a:xfrm>
          <a:solidFill>
            <a:srgbClr val="4472C4"/>
          </a:solidFill>
          <a:ln w="12701" cap="flat">
            <a:solidFill>
              <a:srgbClr val="2F528F"/>
            </a:solidFill>
            <a:prstDash val="solid"/>
            <a:miter/>
          </a:ln>
        </p:spPr>
      </p:sp>
      <p:sp>
        <p:nvSpPr>
          <p:cNvPr id="5" name="備忘稿版面配置區 3">
            <a:extLst>
              <a:ext uri="{FF2B5EF4-FFF2-40B4-BE49-F238E27FC236}">
                <a16:creationId xmlns:a16="http://schemas.microsoft.com/office/drawing/2014/main" id="{BBFA3EAC-35B8-4947-8366-41CC35EB87B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910797" y="4731837"/>
            <a:ext cx="5010116" cy="4492438"/>
          </a:xfrm>
          <a:solidFill>
            <a:srgbClr val="FFFFFF"/>
          </a:solidFill>
          <a:ln w="9363" cap="sq">
            <a:solidFill>
              <a:srgbClr val="000000"/>
            </a:solidFill>
            <a:prstDash val="solid"/>
            <a:miter/>
          </a:ln>
        </p:spPr>
        <p:txBody>
          <a:bodyPr lIns="4681" tIns="4681" rIns="4681" bIns="4681"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7">
            <a:extLst>
              <a:ext uri="{FF2B5EF4-FFF2-40B4-BE49-F238E27FC236}">
                <a16:creationId xmlns:a16="http://schemas.microsoft.com/office/drawing/2014/main" id="{406F7726-FEA3-45F0-9793-5C7D2D7A02CF}"/>
              </a:ext>
            </a:extLst>
          </p:cNvPr>
          <p:cNvSpPr txBox="1"/>
          <p:nvPr/>
        </p:nvSpPr>
        <p:spPr>
          <a:xfrm>
            <a:off x="3871798" y="9464762"/>
            <a:ext cx="2960635" cy="498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796" tIns="46076" rIns="91796" bIns="46076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F16DC0B-6303-4581-B8A3-46BD5378B5BB}" type="slidenum">
              <a:t>10</a:t>
            </a:fld>
            <a:endParaRPr lang="zh-TW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36A3ABED-876F-4C2A-89AC-750D584729FF}"/>
              </a:ext>
            </a:extLst>
          </p:cNvPr>
          <p:cNvSpPr/>
          <p:nvPr/>
        </p:nvSpPr>
        <p:spPr>
          <a:xfrm>
            <a:off x="3871798" y="9464762"/>
            <a:ext cx="2960635" cy="49823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796" tIns="46076" rIns="91796" bIns="46076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DA8D955-A635-46B6-A029-5362CEEB4983}" type="slidenum">
              <a:t>10</a:t>
            </a:fld>
            <a:endParaRPr lang="zh-TW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4" name="投影片影像版面配置區 2">
            <a:extLst>
              <a:ext uri="{FF2B5EF4-FFF2-40B4-BE49-F238E27FC236}">
                <a16:creationId xmlns:a16="http://schemas.microsoft.com/office/drawing/2014/main" id="{4A372E82-94EF-492F-8064-B1997DF94D7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25509" y="747714"/>
            <a:ext cx="4981578" cy="3735388"/>
          </a:xfrm>
          <a:solidFill>
            <a:srgbClr val="4472C4"/>
          </a:solidFill>
          <a:ln w="12701" cap="flat">
            <a:solidFill>
              <a:srgbClr val="2F528F"/>
            </a:solidFill>
            <a:prstDash val="solid"/>
            <a:miter/>
          </a:ln>
        </p:spPr>
      </p:sp>
      <p:sp>
        <p:nvSpPr>
          <p:cNvPr id="5" name="備忘稿版面配置區 3">
            <a:extLst>
              <a:ext uri="{FF2B5EF4-FFF2-40B4-BE49-F238E27FC236}">
                <a16:creationId xmlns:a16="http://schemas.microsoft.com/office/drawing/2014/main" id="{6764BAC9-E993-48BB-AB5D-1C7BA446E14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910797" y="4731837"/>
            <a:ext cx="5010116" cy="4492438"/>
          </a:xfrm>
          <a:solidFill>
            <a:srgbClr val="FFFFFF"/>
          </a:solidFill>
          <a:ln w="9363" cap="sq">
            <a:solidFill>
              <a:srgbClr val="000000"/>
            </a:solidFill>
            <a:prstDash val="solid"/>
            <a:miter/>
          </a:ln>
        </p:spPr>
        <p:txBody>
          <a:bodyPr lIns="4681" tIns="4681" rIns="4681" bIns="4681"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7">
            <a:extLst>
              <a:ext uri="{FF2B5EF4-FFF2-40B4-BE49-F238E27FC236}">
                <a16:creationId xmlns:a16="http://schemas.microsoft.com/office/drawing/2014/main" id="{31E631A0-DEE7-4FEE-8036-E0CF6E37738C}"/>
              </a:ext>
            </a:extLst>
          </p:cNvPr>
          <p:cNvSpPr txBox="1"/>
          <p:nvPr/>
        </p:nvSpPr>
        <p:spPr>
          <a:xfrm>
            <a:off x="3871798" y="9464762"/>
            <a:ext cx="2960635" cy="498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796" tIns="46076" rIns="91796" bIns="46076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9B78C38-FDF3-4E43-B346-62AE37133983}" type="slidenum">
              <a:t>11</a:t>
            </a:fld>
            <a:endParaRPr lang="zh-TW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E44EB52E-FD0E-430E-BDF9-42EA9264756C}"/>
              </a:ext>
            </a:extLst>
          </p:cNvPr>
          <p:cNvSpPr/>
          <p:nvPr/>
        </p:nvSpPr>
        <p:spPr>
          <a:xfrm>
            <a:off x="3871798" y="9464762"/>
            <a:ext cx="2960635" cy="49823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796" tIns="46076" rIns="91796" bIns="46076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C9C4169-D0B7-4E73-B5D2-B92CA84951C1}" type="slidenum">
              <a:t>11</a:t>
            </a:fld>
            <a:endParaRPr lang="zh-TW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4" name="投影片影像版面配置區 2">
            <a:extLst>
              <a:ext uri="{FF2B5EF4-FFF2-40B4-BE49-F238E27FC236}">
                <a16:creationId xmlns:a16="http://schemas.microsoft.com/office/drawing/2014/main" id="{AF748574-A173-4D44-ABD7-6E003AC67F1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25509" y="747714"/>
            <a:ext cx="4981578" cy="3735388"/>
          </a:xfrm>
          <a:solidFill>
            <a:srgbClr val="4472C4"/>
          </a:solidFill>
          <a:ln w="12701" cap="flat">
            <a:solidFill>
              <a:srgbClr val="2F528F"/>
            </a:solidFill>
            <a:prstDash val="solid"/>
            <a:miter/>
          </a:ln>
        </p:spPr>
      </p:sp>
      <p:sp>
        <p:nvSpPr>
          <p:cNvPr id="5" name="備忘稿版面配置區 3">
            <a:extLst>
              <a:ext uri="{FF2B5EF4-FFF2-40B4-BE49-F238E27FC236}">
                <a16:creationId xmlns:a16="http://schemas.microsoft.com/office/drawing/2014/main" id="{D0DCEC01-2AE1-40D0-A260-C03DE9A52DB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910797" y="4731837"/>
            <a:ext cx="5010116" cy="4492438"/>
          </a:xfrm>
          <a:solidFill>
            <a:srgbClr val="FFFFFF"/>
          </a:solidFill>
          <a:ln w="9363" cap="sq">
            <a:solidFill>
              <a:srgbClr val="000000"/>
            </a:solidFill>
            <a:prstDash val="solid"/>
            <a:miter/>
          </a:ln>
        </p:spPr>
        <p:txBody>
          <a:bodyPr lIns="4681" tIns="4681" rIns="4681" bIns="4681"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7">
            <a:extLst>
              <a:ext uri="{FF2B5EF4-FFF2-40B4-BE49-F238E27FC236}">
                <a16:creationId xmlns:a16="http://schemas.microsoft.com/office/drawing/2014/main" id="{7C132823-3B9C-4B27-BB41-3319171DD094}"/>
              </a:ext>
            </a:extLst>
          </p:cNvPr>
          <p:cNvSpPr txBox="1"/>
          <p:nvPr/>
        </p:nvSpPr>
        <p:spPr>
          <a:xfrm>
            <a:off x="3871798" y="9464762"/>
            <a:ext cx="2960635" cy="498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796" tIns="46076" rIns="91796" bIns="46076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2E7AA6D-AF62-4C52-93F3-721F94CDFF54}" type="slidenum">
              <a:t>12</a:t>
            </a:fld>
            <a:endParaRPr lang="zh-TW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18E5B02F-9353-453F-86E6-518176E2B06C}"/>
              </a:ext>
            </a:extLst>
          </p:cNvPr>
          <p:cNvSpPr/>
          <p:nvPr/>
        </p:nvSpPr>
        <p:spPr>
          <a:xfrm>
            <a:off x="3871798" y="9464762"/>
            <a:ext cx="2960635" cy="49823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796" tIns="46076" rIns="91796" bIns="46076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54C76B1-F7F5-4B3C-9CC5-07B920657100}" type="slidenum">
              <a:t>12</a:t>
            </a:fld>
            <a:endParaRPr lang="zh-TW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4" name="投影片影像版面配置區 2">
            <a:extLst>
              <a:ext uri="{FF2B5EF4-FFF2-40B4-BE49-F238E27FC236}">
                <a16:creationId xmlns:a16="http://schemas.microsoft.com/office/drawing/2014/main" id="{67C9804D-2EAF-4403-8F96-AED67C333F8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25509" y="747714"/>
            <a:ext cx="4981578" cy="3735388"/>
          </a:xfrm>
          <a:solidFill>
            <a:srgbClr val="4472C4"/>
          </a:solidFill>
          <a:ln w="12701" cap="flat">
            <a:solidFill>
              <a:srgbClr val="2F528F"/>
            </a:solidFill>
            <a:prstDash val="solid"/>
            <a:miter/>
          </a:ln>
        </p:spPr>
      </p:sp>
      <p:sp>
        <p:nvSpPr>
          <p:cNvPr id="5" name="備忘稿版面配置區 3">
            <a:extLst>
              <a:ext uri="{FF2B5EF4-FFF2-40B4-BE49-F238E27FC236}">
                <a16:creationId xmlns:a16="http://schemas.microsoft.com/office/drawing/2014/main" id="{74DEFBD8-E0A8-49A7-8356-5B9476FB2BA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910797" y="4731837"/>
            <a:ext cx="5010116" cy="4492438"/>
          </a:xfrm>
          <a:solidFill>
            <a:srgbClr val="FFFFFF"/>
          </a:solidFill>
          <a:ln w="9363" cap="sq">
            <a:solidFill>
              <a:srgbClr val="000000"/>
            </a:solidFill>
            <a:prstDash val="solid"/>
            <a:miter/>
          </a:ln>
        </p:spPr>
        <p:txBody>
          <a:bodyPr lIns="4681" tIns="4681" rIns="4681" bIns="4681"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7">
            <a:extLst>
              <a:ext uri="{FF2B5EF4-FFF2-40B4-BE49-F238E27FC236}">
                <a16:creationId xmlns:a16="http://schemas.microsoft.com/office/drawing/2014/main" id="{EC577D48-0EF8-4706-AFEC-53344A28550A}"/>
              </a:ext>
            </a:extLst>
          </p:cNvPr>
          <p:cNvSpPr txBox="1"/>
          <p:nvPr/>
        </p:nvSpPr>
        <p:spPr>
          <a:xfrm>
            <a:off x="3871798" y="9464762"/>
            <a:ext cx="2960635" cy="498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796" tIns="46076" rIns="91796" bIns="46076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8632894-38A9-48AB-B22C-D86332C14CAF}" type="slidenum">
              <a:t>13</a:t>
            </a:fld>
            <a:endParaRPr lang="zh-TW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6FDDE417-E12E-4F3D-88B4-D5BC67EDB568}"/>
              </a:ext>
            </a:extLst>
          </p:cNvPr>
          <p:cNvSpPr/>
          <p:nvPr/>
        </p:nvSpPr>
        <p:spPr>
          <a:xfrm>
            <a:off x="3871798" y="9464762"/>
            <a:ext cx="2960635" cy="49823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796" tIns="46076" rIns="91796" bIns="46076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555CDB8-3A77-45FA-9A1E-6664986A82E4}" type="slidenum">
              <a:t>13</a:t>
            </a:fld>
            <a:endParaRPr lang="zh-TW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4" name="投影片影像版面配置區 2">
            <a:extLst>
              <a:ext uri="{FF2B5EF4-FFF2-40B4-BE49-F238E27FC236}">
                <a16:creationId xmlns:a16="http://schemas.microsoft.com/office/drawing/2014/main" id="{1D500FF4-E979-4263-A427-858D5ED3DD3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25509" y="747714"/>
            <a:ext cx="4981578" cy="3735388"/>
          </a:xfrm>
          <a:solidFill>
            <a:srgbClr val="4472C4"/>
          </a:solidFill>
          <a:ln w="12701" cap="flat">
            <a:solidFill>
              <a:srgbClr val="2F528F"/>
            </a:solidFill>
            <a:prstDash val="solid"/>
            <a:miter/>
          </a:ln>
        </p:spPr>
      </p:sp>
      <p:sp>
        <p:nvSpPr>
          <p:cNvPr id="5" name="備忘稿版面配置區 3">
            <a:extLst>
              <a:ext uri="{FF2B5EF4-FFF2-40B4-BE49-F238E27FC236}">
                <a16:creationId xmlns:a16="http://schemas.microsoft.com/office/drawing/2014/main" id="{8B97E3E4-AC31-41BF-958C-18A138A328D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910797" y="4731837"/>
            <a:ext cx="5010116" cy="4492438"/>
          </a:xfrm>
          <a:solidFill>
            <a:srgbClr val="FFFFFF"/>
          </a:solidFill>
          <a:ln w="9363" cap="sq">
            <a:solidFill>
              <a:srgbClr val="000000"/>
            </a:solidFill>
            <a:prstDash val="solid"/>
            <a:miter/>
          </a:ln>
        </p:spPr>
        <p:txBody>
          <a:bodyPr lIns="4681" tIns="4681" rIns="4681" bIns="4681"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7">
            <a:extLst>
              <a:ext uri="{FF2B5EF4-FFF2-40B4-BE49-F238E27FC236}">
                <a16:creationId xmlns:a16="http://schemas.microsoft.com/office/drawing/2014/main" id="{9C566E05-317B-4FF7-998A-14629C05215C}"/>
              </a:ext>
            </a:extLst>
          </p:cNvPr>
          <p:cNvSpPr txBox="1"/>
          <p:nvPr/>
        </p:nvSpPr>
        <p:spPr>
          <a:xfrm>
            <a:off x="3871798" y="9464762"/>
            <a:ext cx="2960635" cy="498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796" tIns="46076" rIns="91796" bIns="46076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8CF026C-3D27-4D04-B3B4-0CAA349E95DF}" type="slidenum">
              <a:t>14</a:t>
            </a:fld>
            <a:endParaRPr lang="zh-TW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2820C417-A1DB-4E57-86DC-CEFE8AB644E6}"/>
              </a:ext>
            </a:extLst>
          </p:cNvPr>
          <p:cNvSpPr/>
          <p:nvPr/>
        </p:nvSpPr>
        <p:spPr>
          <a:xfrm>
            <a:off x="3871798" y="9464762"/>
            <a:ext cx="2960635" cy="49823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796" tIns="46076" rIns="91796" bIns="46076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76A36E1-A1AA-477B-A1DC-BFF81A0E5994}" type="slidenum">
              <a:t>14</a:t>
            </a:fld>
            <a:endParaRPr lang="zh-TW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4" name="投影片影像版面配置區 2">
            <a:extLst>
              <a:ext uri="{FF2B5EF4-FFF2-40B4-BE49-F238E27FC236}">
                <a16:creationId xmlns:a16="http://schemas.microsoft.com/office/drawing/2014/main" id="{9F689173-53E2-409E-B967-8BB24A3D9CE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25509" y="747714"/>
            <a:ext cx="4981578" cy="3735388"/>
          </a:xfrm>
          <a:solidFill>
            <a:srgbClr val="4472C4"/>
          </a:solidFill>
          <a:ln w="12701" cap="flat">
            <a:solidFill>
              <a:srgbClr val="2F528F"/>
            </a:solidFill>
            <a:prstDash val="solid"/>
            <a:miter/>
          </a:ln>
        </p:spPr>
      </p:sp>
      <p:sp>
        <p:nvSpPr>
          <p:cNvPr id="5" name="備忘稿版面配置區 3">
            <a:extLst>
              <a:ext uri="{FF2B5EF4-FFF2-40B4-BE49-F238E27FC236}">
                <a16:creationId xmlns:a16="http://schemas.microsoft.com/office/drawing/2014/main" id="{E1AC6BE4-93E8-4F9F-AEB6-C2EE741677A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910797" y="4731837"/>
            <a:ext cx="5010116" cy="4492438"/>
          </a:xfrm>
          <a:solidFill>
            <a:srgbClr val="FFFFFF"/>
          </a:solidFill>
          <a:ln w="9363" cap="sq">
            <a:solidFill>
              <a:srgbClr val="000000"/>
            </a:solidFill>
            <a:prstDash val="solid"/>
            <a:miter/>
          </a:ln>
        </p:spPr>
        <p:txBody>
          <a:bodyPr lIns="4681" tIns="4681" rIns="4681" bIns="4681"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7">
            <a:extLst>
              <a:ext uri="{FF2B5EF4-FFF2-40B4-BE49-F238E27FC236}">
                <a16:creationId xmlns:a16="http://schemas.microsoft.com/office/drawing/2014/main" id="{8FCA1A43-19B8-4B50-93FB-BF87E373CF38}"/>
              </a:ext>
            </a:extLst>
          </p:cNvPr>
          <p:cNvSpPr txBox="1"/>
          <p:nvPr/>
        </p:nvSpPr>
        <p:spPr>
          <a:xfrm>
            <a:off x="3871798" y="9464762"/>
            <a:ext cx="2960635" cy="498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796" tIns="46076" rIns="91796" bIns="46076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702887D-D599-41F2-90C9-E4CDE21F9295}" type="slidenum">
              <a:t>15</a:t>
            </a:fld>
            <a:endParaRPr lang="zh-TW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C7AFAC3-30B3-40E3-A1B4-90A14E2CACCC}"/>
              </a:ext>
            </a:extLst>
          </p:cNvPr>
          <p:cNvSpPr/>
          <p:nvPr/>
        </p:nvSpPr>
        <p:spPr>
          <a:xfrm>
            <a:off x="3871798" y="9464762"/>
            <a:ext cx="2960635" cy="49823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796" tIns="46076" rIns="91796" bIns="46076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6289F62-A77A-4D2E-B0D1-5AB233712506}" type="slidenum">
              <a:t>15</a:t>
            </a:fld>
            <a:endParaRPr lang="zh-TW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4" name="投影片影像版面配置區 2">
            <a:extLst>
              <a:ext uri="{FF2B5EF4-FFF2-40B4-BE49-F238E27FC236}">
                <a16:creationId xmlns:a16="http://schemas.microsoft.com/office/drawing/2014/main" id="{E9BE4A07-4311-4256-8258-DEEFEE2F078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25509" y="747714"/>
            <a:ext cx="4981578" cy="3735388"/>
          </a:xfrm>
          <a:solidFill>
            <a:srgbClr val="4472C4"/>
          </a:solidFill>
          <a:ln w="12701" cap="flat">
            <a:solidFill>
              <a:srgbClr val="2F528F"/>
            </a:solidFill>
            <a:prstDash val="solid"/>
            <a:miter/>
          </a:ln>
        </p:spPr>
      </p:sp>
      <p:sp>
        <p:nvSpPr>
          <p:cNvPr id="5" name="備忘稿版面配置區 3">
            <a:extLst>
              <a:ext uri="{FF2B5EF4-FFF2-40B4-BE49-F238E27FC236}">
                <a16:creationId xmlns:a16="http://schemas.microsoft.com/office/drawing/2014/main" id="{E0375F8A-22AF-4F78-8191-EAE60CA3EA8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910797" y="4731837"/>
            <a:ext cx="5010116" cy="4492438"/>
          </a:xfrm>
          <a:solidFill>
            <a:srgbClr val="FFFFFF"/>
          </a:solidFill>
          <a:ln w="9363" cap="sq">
            <a:solidFill>
              <a:srgbClr val="000000"/>
            </a:solidFill>
            <a:prstDash val="solid"/>
            <a:miter/>
          </a:ln>
        </p:spPr>
        <p:txBody>
          <a:bodyPr lIns="4681" tIns="4681" rIns="4681" bIns="4681"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7">
            <a:extLst>
              <a:ext uri="{FF2B5EF4-FFF2-40B4-BE49-F238E27FC236}">
                <a16:creationId xmlns:a16="http://schemas.microsoft.com/office/drawing/2014/main" id="{5FD5DFC1-77A2-4290-8353-C19AD2E4C83A}"/>
              </a:ext>
            </a:extLst>
          </p:cNvPr>
          <p:cNvSpPr txBox="1"/>
          <p:nvPr/>
        </p:nvSpPr>
        <p:spPr>
          <a:xfrm>
            <a:off x="3871798" y="9464762"/>
            <a:ext cx="2960635" cy="498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796" tIns="46076" rIns="91796" bIns="46076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9470437-A2FF-4937-A74B-D69B6C9CA989}" type="slidenum">
              <a:t>16</a:t>
            </a:fld>
            <a:endParaRPr lang="zh-TW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A2737201-429B-4BEA-8C1E-B4F25D97C08E}"/>
              </a:ext>
            </a:extLst>
          </p:cNvPr>
          <p:cNvSpPr/>
          <p:nvPr/>
        </p:nvSpPr>
        <p:spPr>
          <a:xfrm>
            <a:off x="3871798" y="9464762"/>
            <a:ext cx="2960635" cy="49823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796" tIns="46076" rIns="91796" bIns="46076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BF5DC5D-37D8-44FE-9D94-9285677C9429}" type="slidenum">
              <a:t>16</a:t>
            </a:fld>
            <a:endParaRPr lang="zh-TW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4" name="投影片影像版面配置區 2">
            <a:extLst>
              <a:ext uri="{FF2B5EF4-FFF2-40B4-BE49-F238E27FC236}">
                <a16:creationId xmlns:a16="http://schemas.microsoft.com/office/drawing/2014/main" id="{556F5C97-3410-4B0B-8667-CF74EF26479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25509" y="747714"/>
            <a:ext cx="4981578" cy="3735388"/>
          </a:xfrm>
          <a:solidFill>
            <a:srgbClr val="4472C4"/>
          </a:solidFill>
          <a:ln w="12701" cap="flat">
            <a:solidFill>
              <a:srgbClr val="2F528F"/>
            </a:solidFill>
            <a:prstDash val="solid"/>
            <a:miter/>
          </a:ln>
        </p:spPr>
      </p:sp>
      <p:sp>
        <p:nvSpPr>
          <p:cNvPr id="5" name="備忘稿版面配置區 3">
            <a:extLst>
              <a:ext uri="{FF2B5EF4-FFF2-40B4-BE49-F238E27FC236}">
                <a16:creationId xmlns:a16="http://schemas.microsoft.com/office/drawing/2014/main" id="{786BDEF1-288B-45AC-82AB-6C6FF1EDE2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910797" y="4731837"/>
            <a:ext cx="5010116" cy="4492438"/>
          </a:xfrm>
          <a:solidFill>
            <a:srgbClr val="FFFFFF"/>
          </a:solidFill>
          <a:ln w="9363" cap="sq">
            <a:solidFill>
              <a:srgbClr val="000000"/>
            </a:solidFill>
            <a:prstDash val="solid"/>
            <a:miter/>
          </a:ln>
        </p:spPr>
        <p:txBody>
          <a:bodyPr lIns="4681" tIns="4681" rIns="4681" bIns="4681"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7">
            <a:extLst>
              <a:ext uri="{FF2B5EF4-FFF2-40B4-BE49-F238E27FC236}">
                <a16:creationId xmlns:a16="http://schemas.microsoft.com/office/drawing/2014/main" id="{22FDA83C-00F2-4A42-BF3F-7AB65B2017B8}"/>
              </a:ext>
            </a:extLst>
          </p:cNvPr>
          <p:cNvSpPr txBox="1"/>
          <p:nvPr/>
        </p:nvSpPr>
        <p:spPr>
          <a:xfrm>
            <a:off x="3871798" y="9464762"/>
            <a:ext cx="2960635" cy="498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796" tIns="46076" rIns="91796" bIns="46076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3AFB713-A7F4-495D-A95F-50F9669505B3}" type="slidenum">
              <a:t>2</a:t>
            </a:fld>
            <a:endParaRPr lang="zh-TW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FECF050D-B2AD-4D08-B2CC-1FD88C08CB21}"/>
              </a:ext>
            </a:extLst>
          </p:cNvPr>
          <p:cNvSpPr/>
          <p:nvPr/>
        </p:nvSpPr>
        <p:spPr>
          <a:xfrm>
            <a:off x="3871798" y="9464762"/>
            <a:ext cx="2960635" cy="49823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796" tIns="46076" rIns="91796" bIns="46076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EFA1595-44D7-4AC4-9B02-9D131A44427E}" type="slidenum">
              <a:t>2</a:t>
            </a:fld>
            <a:endParaRPr lang="zh-TW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4" name="投影片影像版面配置區 2">
            <a:extLst>
              <a:ext uri="{FF2B5EF4-FFF2-40B4-BE49-F238E27FC236}">
                <a16:creationId xmlns:a16="http://schemas.microsoft.com/office/drawing/2014/main" id="{362FB5F1-4614-4A13-B6E0-7E4C8C5BDCF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25513" y="747713"/>
            <a:ext cx="4981575" cy="3735387"/>
          </a:xfrm>
          <a:solidFill>
            <a:srgbClr val="4472C4"/>
          </a:solidFill>
          <a:ln w="12701" cap="flat">
            <a:solidFill>
              <a:srgbClr val="2F528F"/>
            </a:solidFill>
            <a:prstDash val="solid"/>
            <a:miter/>
          </a:ln>
        </p:spPr>
      </p:sp>
      <p:sp>
        <p:nvSpPr>
          <p:cNvPr id="5" name="備忘稿版面配置區 3">
            <a:extLst>
              <a:ext uri="{FF2B5EF4-FFF2-40B4-BE49-F238E27FC236}">
                <a16:creationId xmlns:a16="http://schemas.microsoft.com/office/drawing/2014/main" id="{D8895A5F-81B4-44A8-8548-07834D49608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910797" y="4731837"/>
            <a:ext cx="5010116" cy="4492438"/>
          </a:xfrm>
          <a:solidFill>
            <a:srgbClr val="FFFFFF"/>
          </a:solidFill>
          <a:ln w="9363" cap="sq">
            <a:solidFill>
              <a:srgbClr val="000000"/>
            </a:solidFill>
            <a:prstDash val="solid"/>
            <a:miter/>
          </a:ln>
        </p:spPr>
        <p:txBody>
          <a:bodyPr lIns="4681" tIns="4681" rIns="4681" bIns="4681"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7">
            <a:extLst>
              <a:ext uri="{FF2B5EF4-FFF2-40B4-BE49-F238E27FC236}">
                <a16:creationId xmlns:a16="http://schemas.microsoft.com/office/drawing/2014/main" id="{3F598723-D624-47AF-8DA3-836347D39420}"/>
              </a:ext>
            </a:extLst>
          </p:cNvPr>
          <p:cNvSpPr txBox="1"/>
          <p:nvPr/>
        </p:nvSpPr>
        <p:spPr>
          <a:xfrm>
            <a:off x="3871798" y="9464762"/>
            <a:ext cx="2960635" cy="498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796" tIns="46076" rIns="91796" bIns="46076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62CBDE7-8712-4978-9AF1-B8D261EB3F5B}" type="slidenum">
              <a:t>3</a:t>
            </a:fld>
            <a:endParaRPr lang="zh-TW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640C7BFD-7AE7-487D-A5D3-16E52EF6DB5B}"/>
              </a:ext>
            </a:extLst>
          </p:cNvPr>
          <p:cNvSpPr/>
          <p:nvPr/>
        </p:nvSpPr>
        <p:spPr>
          <a:xfrm>
            <a:off x="3871798" y="9464762"/>
            <a:ext cx="2960635" cy="49823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796" tIns="46076" rIns="91796" bIns="46076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C47DEF8-2C4D-40BA-AF63-A1F59A6836F3}" type="slidenum">
              <a:t>3</a:t>
            </a:fld>
            <a:endParaRPr lang="zh-TW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4" name="投影片影像版面配置區 2">
            <a:extLst>
              <a:ext uri="{FF2B5EF4-FFF2-40B4-BE49-F238E27FC236}">
                <a16:creationId xmlns:a16="http://schemas.microsoft.com/office/drawing/2014/main" id="{69F4B99D-D0B1-47F7-9D14-0DE1287EDC5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25509" y="747714"/>
            <a:ext cx="4981578" cy="3735388"/>
          </a:xfrm>
          <a:solidFill>
            <a:srgbClr val="4472C4"/>
          </a:solidFill>
          <a:ln w="12701" cap="flat">
            <a:solidFill>
              <a:srgbClr val="2F528F"/>
            </a:solidFill>
            <a:prstDash val="solid"/>
            <a:miter/>
          </a:ln>
        </p:spPr>
      </p:sp>
      <p:sp>
        <p:nvSpPr>
          <p:cNvPr id="5" name="備忘稿版面配置區 3">
            <a:extLst>
              <a:ext uri="{FF2B5EF4-FFF2-40B4-BE49-F238E27FC236}">
                <a16:creationId xmlns:a16="http://schemas.microsoft.com/office/drawing/2014/main" id="{4554D808-1108-49CA-B6A8-B138E2EA7D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910797" y="4731837"/>
            <a:ext cx="5010116" cy="4492438"/>
          </a:xfrm>
          <a:solidFill>
            <a:srgbClr val="FFFFFF"/>
          </a:solidFill>
          <a:ln w="9363" cap="sq">
            <a:solidFill>
              <a:srgbClr val="000000"/>
            </a:solidFill>
            <a:prstDash val="solid"/>
            <a:miter/>
          </a:ln>
        </p:spPr>
        <p:txBody>
          <a:bodyPr lIns="4681" tIns="4681" rIns="4681" bIns="4681"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7">
            <a:extLst>
              <a:ext uri="{FF2B5EF4-FFF2-40B4-BE49-F238E27FC236}">
                <a16:creationId xmlns:a16="http://schemas.microsoft.com/office/drawing/2014/main" id="{BF99EDCA-4602-409D-BC5A-26E1EEEA2C35}"/>
              </a:ext>
            </a:extLst>
          </p:cNvPr>
          <p:cNvSpPr txBox="1"/>
          <p:nvPr/>
        </p:nvSpPr>
        <p:spPr>
          <a:xfrm>
            <a:off x="3871798" y="9464762"/>
            <a:ext cx="2960635" cy="498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796" tIns="46076" rIns="91796" bIns="46076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C61AFE6-BF8E-4C40-87FB-F2EC27AEE496}" type="slidenum">
              <a:t>4</a:t>
            </a:fld>
            <a:endParaRPr lang="zh-TW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2FAC718B-2A3A-4FDD-96BA-3865575F516B}"/>
              </a:ext>
            </a:extLst>
          </p:cNvPr>
          <p:cNvSpPr/>
          <p:nvPr/>
        </p:nvSpPr>
        <p:spPr>
          <a:xfrm>
            <a:off x="3871798" y="9464762"/>
            <a:ext cx="2960635" cy="49823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796" tIns="46076" rIns="91796" bIns="46076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D1AEF22-D419-42FA-B0CB-8740ED3136E9}" type="slidenum">
              <a:t>4</a:t>
            </a:fld>
            <a:endParaRPr lang="zh-TW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4" name="投影片影像版面配置區 2">
            <a:extLst>
              <a:ext uri="{FF2B5EF4-FFF2-40B4-BE49-F238E27FC236}">
                <a16:creationId xmlns:a16="http://schemas.microsoft.com/office/drawing/2014/main" id="{5241635E-3AF6-4DA6-9ECD-80F3A8F3938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25509" y="747714"/>
            <a:ext cx="4981578" cy="3735388"/>
          </a:xfrm>
          <a:solidFill>
            <a:srgbClr val="4472C4"/>
          </a:solidFill>
          <a:ln w="12701" cap="flat">
            <a:solidFill>
              <a:srgbClr val="2F528F"/>
            </a:solidFill>
            <a:prstDash val="solid"/>
            <a:miter/>
          </a:ln>
        </p:spPr>
      </p:sp>
      <p:sp>
        <p:nvSpPr>
          <p:cNvPr id="5" name="備忘稿版面配置區 3">
            <a:extLst>
              <a:ext uri="{FF2B5EF4-FFF2-40B4-BE49-F238E27FC236}">
                <a16:creationId xmlns:a16="http://schemas.microsoft.com/office/drawing/2014/main" id="{8CFCC9B1-4DD7-4CB5-AE38-EA8766401F6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910797" y="4731837"/>
            <a:ext cx="5010116" cy="4492438"/>
          </a:xfrm>
          <a:solidFill>
            <a:srgbClr val="FFFFFF"/>
          </a:solidFill>
          <a:ln w="9363" cap="sq">
            <a:solidFill>
              <a:srgbClr val="000000"/>
            </a:solidFill>
            <a:prstDash val="solid"/>
            <a:miter/>
          </a:ln>
        </p:spPr>
        <p:txBody>
          <a:bodyPr lIns="4681" tIns="4681" rIns="4681" bIns="4681"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7">
            <a:extLst>
              <a:ext uri="{FF2B5EF4-FFF2-40B4-BE49-F238E27FC236}">
                <a16:creationId xmlns:a16="http://schemas.microsoft.com/office/drawing/2014/main" id="{114AD22D-4C45-44E2-AD68-CF098EA74C2E}"/>
              </a:ext>
            </a:extLst>
          </p:cNvPr>
          <p:cNvSpPr txBox="1"/>
          <p:nvPr/>
        </p:nvSpPr>
        <p:spPr>
          <a:xfrm>
            <a:off x="3871798" y="9464762"/>
            <a:ext cx="2960635" cy="498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796" tIns="46076" rIns="91796" bIns="46076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B18ABA9-6402-46FE-BD30-092084C95140}" type="slidenum">
              <a:t>5</a:t>
            </a:fld>
            <a:endParaRPr lang="zh-TW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1C92300C-723D-4D19-98A7-061F71DEF621}"/>
              </a:ext>
            </a:extLst>
          </p:cNvPr>
          <p:cNvSpPr/>
          <p:nvPr/>
        </p:nvSpPr>
        <p:spPr>
          <a:xfrm>
            <a:off x="3871798" y="9464762"/>
            <a:ext cx="2960635" cy="49823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796" tIns="46076" rIns="91796" bIns="46076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DA06B3E-A006-4DE7-8E24-641866E225EF}" type="slidenum">
              <a:t>5</a:t>
            </a:fld>
            <a:endParaRPr lang="zh-TW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4" name="投影片影像版面配置區 2">
            <a:extLst>
              <a:ext uri="{FF2B5EF4-FFF2-40B4-BE49-F238E27FC236}">
                <a16:creationId xmlns:a16="http://schemas.microsoft.com/office/drawing/2014/main" id="{ADBEE2B2-8ED2-4D48-9542-A82EC3101C7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25513" y="747713"/>
            <a:ext cx="4981575" cy="3735387"/>
          </a:xfrm>
          <a:solidFill>
            <a:srgbClr val="4472C4"/>
          </a:solidFill>
          <a:ln w="12701" cap="flat">
            <a:solidFill>
              <a:srgbClr val="2F528F"/>
            </a:solidFill>
            <a:prstDash val="solid"/>
            <a:miter/>
          </a:ln>
        </p:spPr>
      </p:sp>
      <p:sp>
        <p:nvSpPr>
          <p:cNvPr id="5" name="備忘稿版面配置區 3">
            <a:extLst>
              <a:ext uri="{FF2B5EF4-FFF2-40B4-BE49-F238E27FC236}">
                <a16:creationId xmlns:a16="http://schemas.microsoft.com/office/drawing/2014/main" id="{2121E805-BF6C-4329-A80C-514FA282B5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910797" y="4731837"/>
            <a:ext cx="5010116" cy="4492438"/>
          </a:xfrm>
          <a:solidFill>
            <a:srgbClr val="FFFFFF"/>
          </a:solidFill>
          <a:ln w="9363" cap="sq">
            <a:solidFill>
              <a:srgbClr val="000000"/>
            </a:solidFill>
            <a:prstDash val="solid"/>
            <a:miter/>
          </a:ln>
        </p:spPr>
        <p:txBody>
          <a:bodyPr lIns="4681" tIns="4681" rIns="4681" bIns="4681"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7">
            <a:extLst>
              <a:ext uri="{FF2B5EF4-FFF2-40B4-BE49-F238E27FC236}">
                <a16:creationId xmlns:a16="http://schemas.microsoft.com/office/drawing/2014/main" id="{5280F565-5B83-444E-896A-D98C0830EED8}"/>
              </a:ext>
            </a:extLst>
          </p:cNvPr>
          <p:cNvSpPr txBox="1"/>
          <p:nvPr/>
        </p:nvSpPr>
        <p:spPr>
          <a:xfrm>
            <a:off x="3871798" y="9464762"/>
            <a:ext cx="2960635" cy="498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796" tIns="46076" rIns="91796" bIns="46076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53D7C9D-A1CD-4762-9C28-DB9800647DB8}" type="slidenum">
              <a:t>6</a:t>
            </a:fld>
            <a:endParaRPr lang="zh-TW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1672172D-4852-4EAD-B0F3-46119926D5A5}"/>
              </a:ext>
            </a:extLst>
          </p:cNvPr>
          <p:cNvSpPr/>
          <p:nvPr/>
        </p:nvSpPr>
        <p:spPr>
          <a:xfrm>
            <a:off x="3871798" y="9464762"/>
            <a:ext cx="2960635" cy="49823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796" tIns="46076" rIns="91796" bIns="46076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BA33AF5-1634-4387-BE64-E558D1A73B33}" type="slidenum">
              <a:t>6</a:t>
            </a:fld>
            <a:endParaRPr lang="zh-TW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4" name="投影片影像版面配置區 2">
            <a:extLst>
              <a:ext uri="{FF2B5EF4-FFF2-40B4-BE49-F238E27FC236}">
                <a16:creationId xmlns:a16="http://schemas.microsoft.com/office/drawing/2014/main" id="{A59D7FB7-81C4-4039-B6C9-84843495313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25509" y="747714"/>
            <a:ext cx="4981578" cy="3735388"/>
          </a:xfrm>
          <a:solidFill>
            <a:srgbClr val="4472C4"/>
          </a:solidFill>
          <a:ln w="12701" cap="flat">
            <a:solidFill>
              <a:srgbClr val="2F528F"/>
            </a:solidFill>
            <a:prstDash val="solid"/>
            <a:miter/>
          </a:ln>
        </p:spPr>
      </p:sp>
      <p:sp>
        <p:nvSpPr>
          <p:cNvPr id="5" name="備忘稿版面配置區 3">
            <a:extLst>
              <a:ext uri="{FF2B5EF4-FFF2-40B4-BE49-F238E27FC236}">
                <a16:creationId xmlns:a16="http://schemas.microsoft.com/office/drawing/2014/main" id="{9A2E9F74-9CD1-425F-B185-A0683A51A1D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910797" y="4731837"/>
            <a:ext cx="5010116" cy="4492438"/>
          </a:xfrm>
          <a:solidFill>
            <a:srgbClr val="FFFFFF"/>
          </a:solidFill>
          <a:ln w="9363" cap="sq">
            <a:solidFill>
              <a:srgbClr val="000000"/>
            </a:solidFill>
            <a:prstDash val="solid"/>
            <a:miter/>
          </a:ln>
        </p:spPr>
        <p:txBody>
          <a:bodyPr lIns="4681" tIns="4681" rIns="4681" bIns="4681"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7">
            <a:extLst>
              <a:ext uri="{FF2B5EF4-FFF2-40B4-BE49-F238E27FC236}">
                <a16:creationId xmlns:a16="http://schemas.microsoft.com/office/drawing/2014/main" id="{6377AE98-0028-4FC7-B01D-8F16483F19C7}"/>
              </a:ext>
            </a:extLst>
          </p:cNvPr>
          <p:cNvSpPr txBox="1"/>
          <p:nvPr/>
        </p:nvSpPr>
        <p:spPr>
          <a:xfrm>
            <a:off x="3871798" y="9464762"/>
            <a:ext cx="2960635" cy="498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796" tIns="46076" rIns="91796" bIns="46076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2635F8E-7708-44EC-A95A-E1F57813E7D4}" type="slidenum">
              <a:t>7</a:t>
            </a:fld>
            <a:endParaRPr lang="zh-TW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F8FBCBEA-C905-42EF-ACB2-DE9BE1BDEAAE}"/>
              </a:ext>
            </a:extLst>
          </p:cNvPr>
          <p:cNvSpPr/>
          <p:nvPr/>
        </p:nvSpPr>
        <p:spPr>
          <a:xfrm>
            <a:off x="3871798" y="9464762"/>
            <a:ext cx="2960635" cy="49823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796" tIns="46076" rIns="91796" bIns="46076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38B64A7-73F4-4D32-A5F5-8935F574E090}" type="slidenum">
              <a:t>7</a:t>
            </a:fld>
            <a:endParaRPr lang="zh-TW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4" name="投影片影像版面配置區 2">
            <a:extLst>
              <a:ext uri="{FF2B5EF4-FFF2-40B4-BE49-F238E27FC236}">
                <a16:creationId xmlns:a16="http://schemas.microsoft.com/office/drawing/2014/main" id="{13321118-AFB7-4809-855C-EAD59DEC927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25509" y="747714"/>
            <a:ext cx="4981578" cy="3735388"/>
          </a:xfrm>
          <a:solidFill>
            <a:srgbClr val="4472C4"/>
          </a:solidFill>
          <a:ln w="12701" cap="flat">
            <a:solidFill>
              <a:srgbClr val="2F528F"/>
            </a:solidFill>
            <a:prstDash val="solid"/>
            <a:miter/>
          </a:ln>
        </p:spPr>
      </p:sp>
      <p:sp>
        <p:nvSpPr>
          <p:cNvPr id="5" name="備忘稿版面配置區 3">
            <a:extLst>
              <a:ext uri="{FF2B5EF4-FFF2-40B4-BE49-F238E27FC236}">
                <a16:creationId xmlns:a16="http://schemas.microsoft.com/office/drawing/2014/main" id="{4837A8A6-DB60-4714-8F59-4B6586CA57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910797" y="4731837"/>
            <a:ext cx="5010116" cy="4492438"/>
          </a:xfrm>
          <a:solidFill>
            <a:srgbClr val="FFFFFF"/>
          </a:solidFill>
          <a:ln w="9363" cap="sq">
            <a:solidFill>
              <a:srgbClr val="000000"/>
            </a:solidFill>
            <a:prstDash val="solid"/>
            <a:miter/>
          </a:ln>
        </p:spPr>
        <p:txBody>
          <a:bodyPr lIns="4681" tIns="4681" rIns="4681" bIns="4681"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7">
            <a:extLst>
              <a:ext uri="{FF2B5EF4-FFF2-40B4-BE49-F238E27FC236}">
                <a16:creationId xmlns:a16="http://schemas.microsoft.com/office/drawing/2014/main" id="{F339F067-8011-410F-B8AE-E35E49C42254}"/>
              </a:ext>
            </a:extLst>
          </p:cNvPr>
          <p:cNvSpPr txBox="1"/>
          <p:nvPr/>
        </p:nvSpPr>
        <p:spPr>
          <a:xfrm>
            <a:off x="3871798" y="9464762"/>
            <a:ext cx="2960635" cy="498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796" tIns="46076" rIns="91796" bIns="46076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A22FD96-0983-4E35-A0EE-BD198F9C670F}" type="slidenum">
              <a:t>8</a:t>
            </a:fld>
            <a:endParaRPr lang="zh-TW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E2F2ABD3-8EBC-46C1-A86C-7EA44B981D32}"/>
              </a:ext>
            </a:extLst>
          </p:cNvPr>
          <p:cNvSpPr/>
          <p:nvPr/>
        </p:nvSpPr>
        <p:spPr>
          <a:xfrm>
            <a:off x="3871798" y="9464762"/>
            <a:ext cx="2960635" cy="49823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796" tIns="46076" rIns="91796" bIns="46076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FE53594-11A6-43C8-97F4-D6B3114124A1}" type="slidenum">
              <a:t>8</a:t>
            </a:fld>
            <a:endParaRPr lang="zh-TW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4" name="投影片影像版面配置區 2">
            <a:extLst>
              <a:ext uri="{FF2B5EF4-FFF2-40B4-BE49-F238E27FC236}">
                <a16:creationId xmlns:a16="http://schemas.microsoft.com/office/drawing/2014/main" id="{5C2C00B3-6666-4390-85DE-ED429187279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25509" y="747714"/>
            <a:ext cx="4981578" cy="3735388"/>
          </a:xfrm>
          <a:solidFill>
            <a:srgbClr val="4472C4"/>
          </a:solidFill>
          <a:ln w="12701" cap="flat">
            <a:solidFill>
              <a:srgbClr val="2F528F"/>
            </a:solidFill>
            <a:prstDash val="solid"/>
            <a:miter/>
          </a:ln>
        </p:spPr>
      </p:sp>
      <p:sp>
        <p:nvSpPr>
          <p:cNvPr id="5" name="備忘稿版面配置區 3">
            <a:extLst>
              <a:ext uri="{FF2B5EF4-FFF2-40B4-BE49-F238E27FC236}">
                <a16:creationId xmlns:a16="http://schemas.microsoft.com/office/drawing/2014/main" id="{F2D9327B-FDC5-401A-9FDA-C98301AE247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910797" y="4731837"/>
            <a:ext cx="5010116" cy="4492438"/>
          </a:xfrm>
          <a:solidFill>
            <a:srgbClr val="FFFFFF"/>
          </a:solidFill>
          <a:ln w="9363" cap="sq">
            <a:solidFill>
              <a:srgbClr val="000000"/>
            </a:solidFill>
            <a:prstDash val="solid"/>
            <a:miter/>
          </a:ln>
        </p:spPr>
        <p:txBody>
          <a:bodyPr lIns="4681" tIns="4681" rIns="4681" bIns="4681"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7">
            <a:extLst>
              <a:ext uri="{FF2B5EF4-FFF2-40B4-BE49-F238E27FC236}">
                <a16:creationId xmlns:a16="http://schemas.microsoft.com/office/drawing/2014/main" id="{C37D507A-299B-4DBB-BE0C-AA225A852BBF}"/>
              </a:ext>
            </a:extLst>
          </p:cNvPr>
          <p:cNvSpPr txBox="1"/>
          <p:nvPr/>
        </p:nvSpPr>
        <p:spPr>
          <a:xfrm>
            <a:off x="3871798" y="9464762"/>
            <a:ext cx="2960635" cy="498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796" tIns="46076" rIns="91796" bIns="46076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BCB48E5-F0AB-4017-B6A3-6FDD8CC1BDEE}" type="slidenum">
              <a:t>9</a:t>
            </a:fld>
            <a:endParaRPr lang="zh-TW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0ECDB892-3934-4FA4-A2C2-C182E246B82C}"/>
              </a:ext>
            </a:extLst>
          </p:cNvPr>
          <p:cNvSpPr/>
          <p:nvPr/>
        </p:nvSpPr>
        <p:spPr>
          <a:xfrm>
            <a:off x="3871798" y="9464762"/>
            <a:ext cx="2960635" cy="49823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796" tIns="46076" rIns="91796" bIns="46076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05D4B68-5B7B-465C-9C9B-C6B6A2FFED29}" type="slidenum">
              <a:t>9</a:t>
            </a:fld>
            <a:endParaRPr lang="zh-TW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4" name="投影片影像版面配置區 2">
            <a:extLst>
              <a:ext uri="{FF2B5EF4-FFF2-40B4-BE49-F238E27FC236}">
                <a16:creationId xmlns:a16="http://schemas.microsoft.com/office/drawing/2014/main" id="{11B99C0C-BB02-4D9C-8FB3-480AC42C981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25509" y="747714"/>
            <a:ext cx="4981578" cy="3735388"/>
          </a:xfrm>
          <a:solidFill>
            <a:srgbClr val="4472C4"/>
          </a:solidFill>
          <a:ln w="12701" cap="flat">
            <a:solidFill>
              <a:srgbClr val="2F528F"/>
            </a:solidFill>
            <a:prstDash val="solid"/>
            <a:miter/>
          </a:ln>
        </p:spPr>
      </p:sp>
      <p:sp>
        <p:nvSpPr>
          <p:cNvPr id="5" name="備忘稿版面配置區 3">
            <a:extLst>
              <a:ext uri="{FF2B5EF4-FFF2-40B4-BE49-F238E27FC236}">
                <a16:creationId xmlns:a16="http://schemas.microsoft.com/office/drawing/2014/main" id="{42AB2D04-2447-4CCF-960D-99ABC9887B1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910797" y="4731837"/>
            <a:ext cx="5010116" cy="4492438"/>
          </a:xfrm>
          <a:solidFill>
            <a:srgbClr val="FFFFFF"/>
          </a:solidFill>
          <a:ln w="9363" cap="sq">
            <a:solidFill>
              <a:srgbClr val="000000"/>
            </a:solidFill>
            <a:prstDash val="solid"/>
            <a:miter/>
          </a:ln>
        </p:spPr>
        <p:txBody>
          <a:bodyPr lIns="4681" tIns="4681" rIns="4681" bIns="4681"/>
          <a:lstStyle/>
          <a:p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98DA26A-FCE1-45C1-A316-A0B4EE473B59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143000" y="1122361"/>
            <a:ext cx="6858000" cy="2387598"/>
          </a:xfrm>
        </p:spPr>
        <p:txBody>
          <a:bodyPr/>
          <a:lstStyle>
            <a:lvl1pPr>
              <a:defRPr lang="zh-TW" sz="6000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07A1C05-314E-4588-8E91-8FE01E6684E3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zh-TW"/>
              <a:t>按一下以編輯母片子標題樣式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1EFCFF2-64B8-46D2-BD44-455BE77B831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FC7F0B-ABDB-4790-96C0-7D056A017E7F}" type="datetime1">
              <a:rPr lang="zh-TW"/>
              <a:pPr lvl="0"/>
              <a:t>2019/3/29</a:t>
            </a:fld>
            <a:endParaRPr 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F4CBBE6-18A2-4784-873B-74C97A221D2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3C5AEB8-FA2B-4BCA-96C2-366E25F189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fld id="{9296891E-E63D-4CBC-8B19-5421C6B81A1A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882954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520DDA-D40C-4FF0-88D4-E6059B44B4D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zh-TW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351952E-8E2D-4356-AB06-91DC5110C23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2B13318-A3F9-4DED-B61E-38B8D87C874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0C35DF9-0139-4184-B9E5-B6FEE0214DAD}" type="datetime1">
              <a:rPr lang="zh-TW"/>
              <a:pPr lvl="0"/>
              <a:t>2019/3/29</a:t>
            </a:fld>
            <a:endParaRPr 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BD38F16-4068-473C-A667-79BA0477E20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38B0023-00CF-4FFA-897D-5AC16D57E86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fld id="{42AA058B-8484-4FB2-9D26-04D1E3F39177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2172053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108324A4-0178-43E6-9CA5-2972A1E66ADF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607170" y="381003"/>
            <a:ext cx="1947864" cy="5791196"/>
          </a:xfrm>
        </p:spPr>
        <p:txBody>
          <a:bodyPr vert="eaVert"/>
          <a:lstStyle>
            <a:lvl1pPr>
              <a:defRPr lang="zh-TW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7BB77FB-A429-472D-8ED3-25338541913A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761996" y="381003"/>
            <a:ext cx="5692770" cy="5791196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68E9910-BC2F-4023-B675-4BDBBF7149B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C4FBB73-C3F0-4345-85DE-DD87FBA9A85B}" type="datetime1">
              <a:rPr lang="zh-TW"/>
              <a:pPr lvl="0"/>
              <a:t>2019/3/29</a:t>
            </a:fld>
            <a:endParaRPr 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4588B38-47EE-4693-92A7-0BFF4345260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46B9D37-C6EE-4D4E-9AFA-76DB13CB5F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fld id="{7A01F3B1-D397-476C-910D-181A0271B3B7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8978988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B582F78-B74E-43BD-A16A-26575F618E1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143000" y="1122361"/>
            <a:ext cx="6858000" cy="2387598"/>
          </a:xfrm>
        </p:spPr>
        <p:txBody>
          <a:bodyPr/>
          <a:lstStyle>
            <a:lvl1pPr>
              <a:defRPr lang="zh-TW" sz="6000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A7DCF11-9AD5-4A50-BF2B-3D08025B0660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zh-TW"/>
              <a:t>按一下以編輯母片子標題樣式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F5B29C9-24FC-4E5F-B94F-F400AE04647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D962183-BF24-4F99-923F-CBBA0C33A0D5}" type="datetime1">
              <a:rPr lang="zh-TW"/>
              <a:pPr lvl="0"/>
              <a:t>2019/3/29</a:t>
            </a:fld>
            <a:endParaRPr 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10228F2-3DC0-4808-AA5D-0523C30E8E3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1</a:t>
            </a: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ECC12DE-76A5-4984-9BDC-2DBBAC85F7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fld id="{81B04A4E-CBEA-4346-90F3-3AD0FE216679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216988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9B46FA9-E9B8-4E53-890D-DAAD49EC527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zh-TW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57B9F3E-31B3-462D-B488-EF4FC5F66EB1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12A75BD-731B-4215-A703-6DD8D8BDCD7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7AE7648-6E33-4F37-A900-3CA61335A37F}" type="datetime1">
              <a:rPr lang="zh-TW"/>
              <a:pPr lvl="0"/>
              <a:t>2019/3/29</a:t>
            </a:fld>
            <a:endParaRPr 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4794948-8495-4382-8332-CA63A218FBF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1</a:t>
            </a: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42A7482-26CA-4F5B-9450-30281999DB6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fld id="{319A71AD-70BF-433D-B755-62AB913C79D7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487309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CCFCF03-0C65-4E16-9ECF-4B04A13A310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/>
          <a:lstStyle>
            <a:lvl1pPr>
              <a:defRPr lang="zh-TW" sz="6000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61987D0-A2D5-456A-BD9B-CFEBCBEC4FF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758445C-68E3-4BFA-978B-F44A7AFE2B5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1B56FCC-29A8-49F8-8388-2D0106396DD9}" type="datetime1">
              <a:rPr lang="zh-TW"/>
              <a:pPr lvl="0"/>
              <a:t>2019/3/29</a:t>
            </a:fld>
            <a:endParaRPr 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B6BF198-1CB4-435A-A58E-789E2880830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1</a:t>
            </a: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4125CEB-3779-4A78-910B-D7BE41D99F6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fld id="{333E5498-4C09-4EE7-9DFF-BE76D0C71DC7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29051702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7B564FF-FAD5-47AB-82BA-59F5D7F27E9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zh-TW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AC2ABE1-854B-4064-AFB6-01D4152CD9A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61996" y="1524003"/>
            <a:ext cx="3810003" cy="464819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9B1D500-02E8-417D-B03F-752C0808A597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724403" y="1524003"/>
            <a:ext cx="3810003" cy="464819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8A79BB3-97FD-4552-BA52-C11597EDE27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0D34940-1FCA-4D73-9AAD-2E0E4274C802}" type="datetime1">
              <a:rPr lang="zh-TW"/>
              <a:pPr lvl="0"/>
              <a:t>2019/3/29</a:t>
            </a:fld>
            <a:endParaRPr lang="zh-TW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4DBAC1C-3AD5-43E1-B915-2D4E96D89BC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1</a:t>
            </a:r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B47C601-3AF4-4D3D-94A8-6DFC483654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fld id="{7911B640-1017-4088-928D-BA9A751DB340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2279095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A3D4272-7D20-49F4-A2F7-C4E6946D9FC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241" y="365129"/>
            <a:ext cx="7886700" cy="1325559"/>
          </a:xfrm>
        </p:spPr>
        <p:txBody>
          <a:bodyPr/>
          <a:lstStyle>
            <a:lvl1pPr>
              <a:defRPr lang="zh-TW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3EE5568-9BDE-4335-B060-C600F9BFB41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30241" y="1681160"/>
            <a:ext cx="3868734" cy="823910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381874A-E9F0-4E8F-BE72-F6B8D91D6622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30241" y="2505071"/>
            <a:ext cx="386873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B2AC9446-F195-43B7-A546-6E1B3538DAFD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791" cy="823910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992A76AE-EEBE-434E-AC6D-63D2AA53A05B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79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6A83AFE5-2D40-4473-9796-B535C6F0C6F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3C66FB3-77A3-4948-A0C1-35D13D448FF7}" type="datetime1">
              <a:rPr lang="zh-TW"/>
              <a:pPr lvl="0"/>
              <a:t>2019/3/29</a:t>
            </a:fld>
            <a:endParaRPr lang="zh-TW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A8B79593-5FAF-48EB-AD4B-D70269043AE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1</a:t>
            </a:r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A35C6921-756F-4442-8F47-3C2EAE3538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fld id="{2ED59EBB-CF9A-4261-A31A-780C3C500EA6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5132767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537FF02-104F-4598-9CBB-F896DF1ADC0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zh-TW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2DFB634D-6286-41B9-8190-8ACCD624E45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ADF196D-26F5-4805-B2D8-A4E7013B1454}" type="datetime1">
              <a:rPr lang="zh-TW"/>
              <a:pPr lvl="0"/>
              <a:t>2019/3/29</a:t>
            </a:fld>
            <a:endParaRPr lang="zh-TW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14089EEF-228B-4FFD-B03B-CA280540FC6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1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ED1F32C9-69BB-4E2D-9989-E08F653C8B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fld id="{664F631B-C295-4392-BC1A-DF2949A4C545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29085812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2FBE9FBB-F71E-4CCC-BCED-C6A25EEF167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A87DA6-B851-41AC-8A70-0FBAF744855B}" type="datetime1">
              <a:rPr lang="zh-TW"/>
              <a:pPr lvl="0"/>
              <a:t>2019/3/29</a:t>
            </a:fld>
            <a:endParaRPr lang="zh-TW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0F7EDF05-C10B-4DF7-B507-616453668E3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1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4704A99-4B95-40CA-8488-8BF33C4EA2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fld id="{0A88C30B-7B68-4D65-911C-13A8BEB82981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41179717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D4C9F1E-87FF-4A1D-81D9-0F2E126E34B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241" y="457200"/>
            <a:ext cx="2949570" cy="1600200"/>
          </a:xfrm>
        </p:spPr>
        <p:txBody>
          <a:bodyPr/>
          <a:lstStyle>
            <a:lvl1pPr>
              <a:defRPr lang="zh-TW" sz="3200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DA6F624-D701-449B-B5A7-25F81C422B6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791" y="987423"/>
            <a:ext cx="4629149" cy="4873623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9777E9F-32C9-4781-AB8B-9F31B94551D9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30241" y="2057400"/>
            <a:ext cx="2949570" cy="3811584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BF7F337-C22E-4F42-989D-5DAB5D903DF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134C99D-C609-485B-890D-1DB75791CF17}" type="datetime1">
              <a:rPr lang="zh-TW"/>
              <a:pPr lvl="0"/>
              <a:t>2019/3/29</a:t>
            </a:fld>
            <a:endParaRPr lang="zh-TW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B940492-E7B8-4EBE-B096-76ABE226A16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1</a:t>
            </a:r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A8DEB58-91EB-4971-9561-E2CA7BF1272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fld id="{3F759105-AE4E-4A58-8C14-415352263D70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717272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E09503E-D162-4C4C-B9FA-0260CBA5506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zh-TW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5C8D1B1-C936-4822-B2CD-2D2A8B6D6AB8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1B90502-1235-46BC-A51E-9FC1A32F17D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B92136C-5666-4649-B92E-43953A2EE4AF}" type="datetime1">
              <a:rPr lang="zh-TW"/>
              <a:pPr lvl="0"/>
              <a:t>2019/3/29</a:t>
            </a:fld>
            <a:endParaRPr 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46D0296-CCC4-4298-9BEB-95161CEA199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5814579-2FD8-4AA6-A8CA-2AEA7713FC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fld id="{C7A815DA-E3BF-4BDA-9C56-E84FC5EF4E30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4823422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758B844-4FFC-4A1A-8DA4-70BDC9D2627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241" y="457200"/>
            <a:ext cx="2949570" cy="1600200"/>
          </a:xfrm>
        </p:spPr>
        <p:txBody>
          <a:bodyPr/>
          <a:lstStyle>
            <a:lvl1pPr>
              <a:defRPr lang="zh-TW" sz="3200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5514D35D-F87D-4548-B90A-63984F5068C1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791" y="987423"/>
            <a:ext cx="4629149" cy="4873623"/>
          </a:xfrm>
        </p:spPr>
        <p:txBody>
          <a:bodyPr/>
          <a:lstStyle>
            <a:lvl1pPr>
              <a:defRPr lang="en-US"/>
            </a:lvl1pPr>
          </a:lstStyle>
          <a:p>
            <a:pPr lvl="0"/>
            <a:endParaRPr 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50DDE79-004A-4171-AE95-0B43E5E7B070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30241" y="2057400"/>
            <a:ext cx="2949570" cy="3811584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67EAEB2-861C-4AEC-9849-7E1EA2D10E7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A2F9B84-2C68-4509-8790-47F5F24645E6}" type="datetime1">
              <a:rPr lang="zh-TW"/>
              <a:pPr lvl="0"/>
              <a:t>2019/3/29</a:t>
            </a:fld>
            <a:endParaRPr lang="zh-TW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56F3DDB-8BB6-4CC3-99E4-DEF3E2034AB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1</a:t>
            </a:r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C171108-F8C0-48B6-8E5E-28470C27FE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fld id="{C6565E8D-E110-4269-95FE-03CF50C23200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1574931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9733EE5-F794-4A03-9191-D8A1903F1CB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zh-TW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BD7B0A4-623C-4412-9C91-549AE94DF0F9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256D7AA-80F1-4B8B-A49B-7556FC851AD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2D622BD-99B3-4E0E-9D6D-C2A7A6B650D3}" type="datetime1">
              <a:rPr lang="zh-TW"/>
              <a:pPr lvl="0"/>
              <a:t>2019/3/29</a:t>
            </a:fld>
            <a:endParaRPr 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54E024B-D7F8-4597-8009-71AC71E8DAD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1</a:t>
            </a: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B26512A-A7DF-41C8-8806-03414B47E2B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fld id="{58A18CEB-3EF2-4F81-9D9A-A22BB2751E7D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193830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75BEB035-7937-4CD6-9CEF-EA0204B21599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607170" y="381003"/>
            <a:ext cx="1947864" cy="5791196"/>
          </a:xfrm>
        </p:spPr>
        <p:txBody>
          <a:bodyPr vert="eaVert"/>
          <a:lstStyle>
            <a:lvl1pPr>
              <a:defRPr lang="zh-TW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1189930-190B-48A7-9A14-0181920D52C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761996" y="381003"/>
            <a:ext cx="5692770" cy="5791196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3D4B611-EA19-4D47-9F0F-41C1B00B963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1B05716-074B-40AF-A2CA-6ADAC1E7392A}" type="datetime1">
              <a:rPr lang="zh-TW"/>
              <a:pPr lvl="0"/>
              <a:t>2019/3/29</a:t>
            </a:fld>
            <a:endParaRPr 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0450818-F94C-4E52-8E49-DE80DDC557C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1</a:t>
            </a: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E6B9669-AA47-4C14-8CF6-9DA2E6ACFC4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fld id="{70FB7982-8015-4421-A9E3-F0F8840433FD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91263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95B87B4-37B8-488E-9CCC-A78EADBEF4B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/>
          <a:lstStyle>
            <a:lvl1pPr>
              <a:defRPr lang="zh-TW" sz="6000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E554383-EB43-461E-ACFF-C35FBEA146A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DA0DB66-252B-4044-A9D7-65D89159E97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A22855-FB27-4B4F-928F-3C8F07241520}" type="datetime1">
              <a:rPr lang="zh-TW"/>
              <a:pPr lvl="0"/>
              <a:t>2019/3/29</a:t>
            </a:fld>
            <a:endParaRPr 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BC29A38-4EAE-4145-B677-CC65B32807D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884F188-2DDF-4C50-9EF3-ACD9C6118C3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fld id="{F7413E5E-F4CD-47A1-A9FD-E590B94D2BCA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2851260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3B3C308-C109-4369-BA90-17E3AB0E0B5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zh-TW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8D32775-69DB-465D-8FB9-483468F3994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61996" y="1524003"/>
            <a:ext cx="3810003" cy="464819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5C80C53-7E01-4265-9BDF-882E8BCA6814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724403" y="1524003"/>
            <a:ext cx="3810003" cy="464819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7D5F8B7-5D93-473A-9FE4-84DB7DB8432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890D4E8-DAA7-4204-9822-1997078E69E7}" type="datetime1">
              <a:rPr lang="zh-TW"/>
              <a:pPr lvl="0"/>
              <a:t>2019/3/29</a:t>
            </a:fld>
            <a:endParaRPr lang="zh-TW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34668C3-E5A4-4976-8C84-9544C42EE71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h-TW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2F85BCE-7821-4668-94D7-1C495FF6DEA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fld id="{5CF41473-37F0-4C75-B8C3-295F6BBE20F2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631454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924AA13-A94C-400F-9666-CB376276192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241" y="365129"/>
            <a:ext cx="7886700" cy="1325559"/>
          </a:xfrm>
        </p:spPr>
        <p:txBody>
          <a:bodyPr/>
          <a:lstStyle>
            <a:lvl1pPr>
              <a:defRPr lang="zh-TW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5428406-8889-46C0-8B2D-4F0CA127CEE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30241" y="1681160"/>
            <a:ext cx="3868734" cy="823910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94C6DDD-5976-4A03-8274-02EDB39C260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30241" y="2505071"/>
            <a:ext cx="386873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7BECAFCD-24B2-4C80-9E5C-1AF1B7F26B0D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791" cy="823910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8BDC7352-7B01-4E3B-960B-96E403403552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79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EC4266F7-11C9-41DC-B6ED-F454C81C493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0089D76-4356-4A05-90CB-6465530DB591}" type="datetime1">
              <a:rPr lang="zh-TW"/>
              <a:pPr lvl="0"/>
              <a:t>2019/3/29</a:t>
            </a:fld>
            <a:endParaRPr lang="zh-TW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C9D0938C-A97C-4038-AD01-92C5586BAAD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h-TW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26341624-0FA1-42C0-9B34-92601068F29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fld id="{656F897D-56A6-4FEF-AA12-6DE220E5A8B9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2646931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2D89A27-74A8-441F-9A6B-79F3B7717B1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zh-TW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3F4B7FBD-7B2B-467E-B178-207E78D114C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03656E3-B3CC-43E1-9730-F64D79BCFCCF}" type="datetime1">
              <a:rPr lang="zh-TW"/>
              <a:pPr lvl="0"/>
              <a:t>2019/3/29</a:t>
            </a:fld>
            <a:endParaRPr lang="zh-TW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1D9080DD-A107-4529-966D-FFB6EB62AB3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h-TW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BFA06E3-8EA1-4E4F-86F3-D4F873597F8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fld id="{1A0251CE-9311-407D-9B7E-8D1D3C83B455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473191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9E8CBD71-5E91-491A-ABAA-DB4025628CC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8559A49-59F2-41D3-8321-22EE2396A34C}" type="datetime1">
              <a:rPr lang="zh-TW"/>
              <a:pPr lvl="0"/>
              <a:t>2019/3/29</a:t>
            </a:fld>
            <a:endParaRPr lang="zh-TW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FC703AFE-F036-467D-8148-87B954CD0A0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h-TW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B9B5A52-18FF-498E-B2BC-F50AA2711B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fld id="{48D950E9-2BD1-4D58-BA7B-52137D1752B9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87903892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2334580-049C-408E-9ECB-F98A0017149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241" y="457200"/>
            <a:ext cx="2949570" cy="1600200"/>
          </a:xfrm>
        </p:spPr>
        <p:txBody>
          <a:bodyPr/>
          <a:lstStyle>
            <a:lvl1pPr>
              <a:defRPr lang="zh-TW" sz="3200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1DFF29C-2BB0-47C5-9B0F-C5B58B59B2A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791" y="987423"/>
            <a:ext cx="4629149" cy="4873623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5162242-A718-4319-9C7B-CAEC4E5D949C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30241" y="2057400"/>
            <a:ext cx="2949570" cy="3811584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6BDF0B0-780B-4F51-BCD7-CDEBC3F01EE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ACB0298-AE18-46F6-9E11-C96EBA594F56}" type="datetime1">
              <a:rPr lang="zh-TW"/>
              <a:pPr lvl="0"/>
              <a:t>2019/3/29</a:t>
            </a:fld>
            <a:endParaRPr lang="zh-TW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296CF8D-D1C9-4C1E-96D2-12EE22C98F6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h-TW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3997285-167C-4C0B-A34C-47A2E6CE04B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fld id="{A5B0F95D-6B89-4959-BB1B-AEE2C8EB2CFC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745488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1AD9FA8-656B-4B71-8285-FF7BE6DBB06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241" y="457200"/>
            <a:ext cx="2949570" cy="1600200"/>
          </a:xfrm>
        </p:spPr>
        <p:txBody>
          <a:bodyPr/>
          <a:lstStyle>
            <a:lvl1pPr>
              <a:defRPr lang="zh-TW" sz="3200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FAADD928-5044-4FE8-9888-9E75085A1CBB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791" y="987423"/>
            <a:ext cx="4629149" cy="4873623"/>
          </a:xfrm>
        </p:spPr>
        <p:txBody>
          <a:bodyPr/>
          <a:lstStyle>
            <a:lvl1pPr>
              <a:defRPr lang="en-US"/>
            </a:lvl1pPr>
          </a:lstStyle>
          <a:p>
            <a:pPr lvl="0"/>
            <a:endParaRPr 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4863100-D6F4-4262-9383-98634C011CDE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30241" y="2057400"/>
            <a:ext cx="2949570" cy="3811584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1E482F0-4175-4EBB-B383-1AE3E80D47F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6EC1630-1462-4435-AD95-7B83C732BD93}" type="datetime1">
              <a:rPr lang="zh-TW"/>
              <a:pPr lvl="0"/>
              <a:t>2019/3/29</a:t>
            </a:fld>
            <a:endParaRPr lang="zh-TW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8D18676-7D40-4BF5-8886-B659A94DA1E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zh-TW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2A544C5-1FC4-46B4-B919-A4D077FD0A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fld id="{B41F3E4E-DCC6-43B6-8232-1FE31F2C4690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2224925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C044AF5B-578C-45FB-BBEA-BB2BC5B293C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61759" y="380884"/>
            <a:ext cx="7792919" cy="9144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b" anchorCtr="1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1E73D14-73F8-45DB-9F53-ACB94B1012C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62115" y="1523884"/>
            <a:ext cx="7772400" cy="4648315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0" compatLnSpc="1">
            <a:norm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77F2940-22B9-42B7-8D0E-58F05FF681D1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914400" y="6324475"/>
            <a:ext cx="1905115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zh-TW" sz="1400" b="0" i="0" u="none" strike="noStrike" kern="1200" cap="none" spc="0" baseline="0">
                <a:solidFill>
                  <a:srgbClr val="00E4A8"/>
                </a:solidFill>
                <a:uFillTx/>
                <a:latin typeface="Tahoma" pitchFamily="34"/>
                <a:ea typeface="新細明體" pitchFamily="18"/>
                <a:cs typeface="新細明體" pitchFamily="18"/>
              </a:defRPr>
            </a:lvl1pPr>
          </a:lstStyle>
          <a:p>
            <a:pPr lvl="0"/>
            <a:fld id="{8FA62D31-193F-4109-8CDA-69A841AF8B6A}" type="datetime1">
              <a:rPr lang="zh-TW"/>
              <a:pPr lvl="0"/>
              <a:t>2019/3/29</a:t>
            </a:fld>
            <a:endParaRPr 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74FDFFE-F68E-4BB7-8695-D57DD37BBA9A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2362315" y="6324475"/>
            <a:ext cx="4952884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zh-TW" sz="1400" b="0" i="0" u="none" strike="noStrike" kern="1200" cap="none" spc="0" baseline="0">
                <a:solidFill>
                  <a:srgbClr val="00E4A8"/>
                </a:solidFill>
                <a:uFillTx/>
                <a:latin typeface="Tahoma" pitchFamily="34"/>
                <a:ea typeface="新細明體" pitchFamily="18"/>
                <a:cs typeface="新細明體" pitchFamily="18"/>
              </a:defRPr>
            </a:lvl1pPr>
          </a:lstStyle>
          <a:p>
            <a:pPr lvl="0"/>
            <a:endParaRPr lang="zh-TW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FAF830C-3EEB-4760-990A-0F3D053E1832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781684" y="6324475"/>
            <a:ext cx="1905115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zh-TW" sz="1400" b="0" i="0" u="none" strike="noStrike" kern="1200" cap="none" spc="0" baseline="0">
                <a:solidFill>
                  <a:srgbClr val="00E4A8"/>
                </a:solidFill>
                <a:uFillTx/>
                <a:latin typeface="Tahoma" pitchFamily="34"/>
                <a:ea typeface="新細明體" pitchFamily="18"/>
                <a:cs typeface="新細明體" pitchFamily="18"/>
              </a:defRPr>
            </a:lvl1pPr>
          </a:lstStyle>
          <a:p>
            <a:pPr lvl="0"/>
            <a:fld id="{FF7E8BA4-59AA-4D89-A703-1F150F5A124F}" type="slidenum">
              <a:t>‹#›</a:t>
            </a:fld>
            <a:endParaRPr 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>
          <a:tab pos="0" algn="l"/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lang="en-US" sz="4400" b="0" i="0" u="none" strike="noStrike" kern="0" cap="none" spc="0" baseline="0">
          <a:solidFill>
            <a:srgbClr val="333399"/>
          </a:solidFill>
          <a:highlight>
            <a:scrgbClr r="0" g="0" b="0">
              <a:alpha val="0"/>
            </a:scrgbClr>
          </a:highlight>
          <a:uFillTx/>
          <a:latin typeface="Tahoma" pitchFamily="34"/>
          <a:ea typeface="標楷體" pitchFamily="65"/>
        </a:defRPr>
      </a:lvl1pPr>
    </p:titleStyle>
    <p:bodyStyle>
      <a:lvl1pPr marL="0" marR="0" lvl="0" indent="0" algn="l" defTabSz="914400" rtl="0" fontAlgn="auto" hangingPunct="0">
        <a:lnSpc>
          <a:spcPct val="100000"/>
        </a:lnSpc>
        <a:spcBef>
          <a:spcPts val="800"/>
        </a:spcBef>
        <a:spcAft>
          <a:spcPts val="0"/>
        </a:spcAft>
        <a:buNone/>
        <a:tabLst>
          <a:tab pos="571317" algn="l"/>
          <a:tab pos="1485717" algn="l"/>
          <a:tab pos="2400117" algn="l"/>
          <a:tab pos="3314517" algn="l"/>
          <a:tab pos="4228917" algn="l"/>
          <a:tab pos="5143317" algn="l"/>
          <a:tab pos="6057717" algn="l"/>
          <a:tab pos="6972117" algn="l"/>
          <a:tab pos="7886517" algn="l"/>
          <a:tab pos="8800917" algn="l"/>
          <a:tab pos="9715317" algn="l"/>
        </a:tabLst>
        <a:defRPr lang="zh-TW" sz="3200" b="0" i="0" u="none" strike="noStrike" kern="0" cap="none" spc="0" baseline="0">
          <a:solidFill>
            <a:srgbClr val="000000"/>
          </a:solidFill>
          <a:highlight>
            <a:scrgbClr r="0" g="0" b="0">
              <a:alpha val="0"/>
            </a:scrgbClr>
          </a:highlight>
          <a:uFillTx/>
          <a:latin typeface="Tahoma" pitchFamily="34"/>
          <a:ea typeface="標楷體" pitchFamily="65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zh-TW" sz="18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zh-TW" sz="18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3A07BF00-68DB-4F92-A2E4-CCEA3D37D842}"/>
              </a:ext>
            </a:extLst>
          </p:cNvPr>
          <p:cNvGrpSpPr/>
          <p:nvPr/>
        </p:nvGrpSpPr>
        <p:grpSpPr>
          <a:xfrm>
            <a:off x="0" y="2438284"/>
            <a:ext cx="9008997" cy="1052638"/>
            <a:chOff x="0" y="2438284"/>
            <a:chExt cx="9008997" cy="1052638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BA427044-3074-4892-AAC6-1DEB3A39B142}"/>
                </a:ext>
              </a:extLst>
            </p:cNvPr>
            <p:cNvGrpSpPr/>
            <p:nvPr/>
          </p:nvGrpSpPr>
          <p:grpSpPr>
            <a:xfrm>
              <a:off x="293760" y="2546283"/>
              <a:ext cx="712436" cy="474838"/>
              <a:chOff x="293760" y="2546283"/>
              <a:chExt cx="712436" cy="474838"/>
            </a:xfrm>
          </p:grpSpPr>
          <p:sp>
            <p:nvSpPr>
              <p:cNvPr id="4" name="Rectangle 4">
                <a:extLst>
                  <a:ext uri="{FF2B5EF4-FFF2-40B4-BE49-F238E27FC236}">
                    <a16:creationId xmlns:a16="http://schemas.microsoft.com/office/drawing/2014/main" id="{80D0FEAF-E822-4D3D-833D-5978413BCA3F}"/>
                  </a:ext>
                </a:extLst>
              </p:cNvPr>
              <p:cNvSpPr/>
              <p:nvPr/>
            </p:nvSpPr>
            <p:spPr>
              <a:xfrm>
                <a:off x="293760" y="2546283"/>
                <a:ext cx="438482" cy="474838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1600"/>
                  <a:gd name="f4" fmla="*/ f0 1 21600"/>
                  <a:gd name="f5" fmla="*/ f1 1 21600"/>
                  <a:gd name="f6" fmla="+- f3 0 f2"/>
                  <a:gd name="f7" fmla="*/ f6 1 21600"/>
                  <a:gd name="f8" fmla="*/ f2 1 f7"/>
                  <a:gd name="f9" fmla="*/ f3 1 f7"/>
                  <a:gd name="f10" fmla="*/ f8 f4 1"/>
                  <a:gd name="f11" fmla="*/ f9 f4 1"/>
                  <a:gd name="f12" fmla="*/ f9 f5 1"/>
                  <a:gd name="f13" fmla="*/ f8 f5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0" t="f13" r="f11" b="f12"/>
                <a:pathLst>
                  <a:path w="21600" h="21600">
                    <a:moveTo>
                      <a:pt x="f2" y="f2"/>
                    </a:moveTo>
                    <a:lnTo>
                      <a:pt x="f3" y="f2"/>
                    </a:lnTo>
                    <a:lnTo>
                      <a:pt x="f3" y="f3"/>
                    </a:lnTo>
                    <a:lnTo>
                      <a:pt x="f2" y="f3"/>
                    </a:lnTo>
                    <a:lnTo>
                      <a:pt x="f2" y="f2"/>
                    </a:lnTo>
                    <a:close/>
                  </a:path>
                </a:pathLst>
              </a:custGeom>
              <a:solidFill>
                <a:srgbClr val="3333CC"/>
              </a:solidFill>
              <a:ln cap="flat">
                <a:noFill/>
                <a:prstDash val="solid"/>
              </a:ln>
            </p:spPr>
            <p:txBody>
              <a:bodyPr vert="horz" wrap="none" lIns="90004" tIns="46798" rIns="90004" bIns="467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US" sz="2400" b="0" i="0" u="none" strike="noStrike" kern="1200" cap="none" spc="0" baseline="0">
                  <a:solidFill>
                    <a:srgbClr val="000000"/>
                  </a:solidFill>
                  <a:uFillTx/>
                  <a:latin typeface="Tahoma" pitchFamily="34"/>
                  <a:ea typeface="新細明體" pitchFamily="18"/>
                  <a:cs typeface="新細明體" pitchFamily="18"/>
                </a:endParaRPr>
              </a:p>
            </p:txBody>
          </p:sp>
          <p:sp>
            <p:nvSpPr>
              <p:cNvPr id="5" name="Rectangle 5">
                <a:extLst>
                  <a:ext uri="{FF2B5EF4-FFF2-40B4-BE49-F238E27FC236}">
                    <a16:creationId xmlns:a16="http://schemas.microsoft.com/office/drawing/2014/main" id="{1F72C227-DFE3-48E5-BE90-42E5CFE04D2E}"/>
                  </a:ext>
                </a:extLst>
              </p:cNvPr>
              <p:cNvSpPr/>
              <p:nvPr/>
            </p:nvSpPr>
            <p:spPr>
              <a:xfrm>
                <a:off x="677515" y="2546283"/>
                <a:ext cx="328681" cy="474838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1600"/>
                  <a:gd name="f4" fmla="*/ f0 1 21600"/>
                  <a:gd name="f5" fmla="*/ f1 1 21600"/>
                  <a:gd name="f6" fmla="+- f3 0 f2"/>
                  <a:gd name="f7" fmla="*/ f6 1 21600"/>
                  <a:gd name="f8" fmla="*/ f2 1 f7"/>
                  <a:gd name="f9" fmla="*/ f3 1 f7"/>
                  <a:gd name="f10" fmla="*/ f8 f4 1"/>
                  <a:gd name="f11" fmla="*/ f9 f4 1"/>
                  <a:gd name="f12" fmla="*/ f9 f5 1"/>
                  <a:gd name="f13" fmla="*/ f8 f5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0" t="f13" r="f11" b="f12"/>
                <a:pathLst>
                  <a:path w="21600" h="21600">
                    <a:moveTo>
                      <a:pt x="f2" y="f2"/>
                    </a:moveTo>
                    <a:lnTo>
                      <a:pt x="f3" y="f2"/>
                    </a:lnTo>
                    <a:lnTo>
                      <a:pt x="f3" y="f3"/>
                    </a:lnTo>
                    <a:lnTo>
                      <a:pt x="f2" y="f3"/>
                    </a:lnTo>
                    <a:lnTo>
                      <a:pt x="f2" y="f2"/>
                    </a:lnTo>
                    <a:close/>
                  </a:path>
                </a:pathLst>
              </a:custGeom>
              <a:gradFill>
                <a:gsLst>
                  <a:gs pos="0">
                    <a:srgbClr val="3333CC"/>
                  </a:gs>
                  <a:gs pos="100000">
                    <a:srgbClr val="FFFFFF"/>
                  </a:gs>
                </a:gsLst>
                <a:lin ang="0"/>
              </a:gradFill>
              <a:ln cap="flat">
                <a:noFill/>
                <a:prstDash val="solid"/>
              </a:ln>
            </p:spPr>
            <p:txBody>
              <a:bodyPr vert="horz" wrap="none" lIns="90004" tIns="46798" rIns="90004" bIns="467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US" sz="2400" b="0" i="0" u="none" strike="noStrike" kern="1200" cap="none" spc="0" baseline="0">
                  <a:solidFill>
                    <a:srgbClr val="000000"/>
                  </a:solidFill>
                  <a:uFillTx/>
                  <a:latin typeface="Tahoma" pitchFamily="34"/>
                  <a:ea typeface="新細明體" pitchFamily="18"/>
                  <a:cs typeface="新細明體" pitchFamily="18"/>
                </a:endParaRPr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452C8008-865F-4E6B-B9BA-8FF88C5FA325}"/>
                </a:ext>
              </a:extLst>
            </p:cNvPr>
            <p:cNvGrpSpPr/>
            <p:nvPr/>
          </p:nvGrpSpPr>
          <p:grpSpPr>
            <a:xfrm>
              <a:off x="417597" y="2968563"/>
              <a:ext cx="739794" cy="474838"/>
              <a:chOff x="417597" y="2968563"/>
              <a:chExt cx="739794" cy="474838"/>
            </a:xfrm>
          </p:grpSpPr>
          <p:sp>
            <p:nvSpPr>
              <p:cNvPr id="7" name="Rectangle 7">
                <a:extLst>
                  <a:ext uri="{FF2B5EF4-FFF2-40B4-BE49-F238E27FC236}">
                    <a16:creationId xmlns:a16="http://schemas.microsoft.com/office/drawing/2014/main" id="{2AA8D3C6-6E90-42F8-947E-CD7DE5166C6C}"/>
                  </a:ext>
                </a:extLst>
              </p:cNvPr>
              <p:cNvSpPr/>
              <p:nvPr/>
            </p:nvSpPr>
            <p:spPr>
              <a:xfrm>
                <a:off x="417597" y="2968563"/>
                <a:ext cx="422635" cy="474838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1600"/>
                  <a:gd name="f4" fmla="*/ f0 1 21600"/>
                  <a:gd name="f5" fmla="*/ f1 1 21600"/>
                  <a:gd name="f6" fmla="+- f3 0 f2"/>
                  <a:gd name="f7" fmla="*/ f6 1 21600"/>
                  <a:gd name="f8" fmla="*/ f2 1 f7"/>
                  <a:gd name="f9" fmla="*/ f3 1 f7"/>
                  <a:gd name="f10" fmla="*/ f8 f4 1"/>
                  <a:gd name="f11" fmla="*/ f9 f4 1"/>
                  <a:gd name="f12" fmla="*/ f9 f5 1"/>
                  <a:gd name="f13" fmla="*/ f8 f5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0" t="f13" r="f11" b="f12"/>
                <a:pathLst>
                  <a:path w="21600" h="21600">
                    <a:moveTo>
                      <a:pt x="f2" y="f2"/>
                    </a:moveTo>
                    <a:lnTo>
                      <a:pt x="f3" y="f2"/>
                    </a:lnTo>
                    <a:lnTo>
                      <a:pt x="f3" y="f3"/>
                    </a:lnTo>
                    <a:lnTo>
                      <a:pt x="f2" y="f3"/>
                    </a:lnTo>
                    <a:lnTo>
                      <a:pt x="f2" y="f2"/>
                    </a:lnTo>
                    <a:close/>
                  </a:path>
                </a:pathLst>
              </a:custGeom>
              <a:solidFill>
                <a:srgbClr val="FFCF01"/>
              </a:solidFill>
              <a:ln cap="flat">
                <a:noFill/>
                <a:prstDash val="solid"/>
              </a:ln>
            </p:spPr>
            <p:txBody>
              <a:bodyPr vert="horz" wrap="none" lIns="90004" tIns="46798" rIns="90004" bIns="467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US" sz="2400" b="0" i="0" u="none" strike="noStrike" kern="1200" cap="none" spc="0" baseline="0">
                  <a:solidFill>
                    <a:srgbClr val="000000"/>
                  </a:solidFill>
                  <a:uFillTx/>
                  <a:latin typeface="Tahoma" pitchFamily="34"/>
                  <a:ea typeface="新細明體" pitchFamily="18"/>
                  <a:cs typeface="新細明體" pitchFamily="18"/>
                </a:endParaRPr>
              </a:p>
            </p:txBody>
          </p:sp>
          <p:sp>
            <p:nvSpPr>
              <p:cNvPr id="8" name="Rectangle 8">
                <a:extLst>
                  <a:ext uri="{FF2B5EF4-FFF2-40B4-BE49-F238E27FC236}">
                    <a16:creationId xmlns:a16="http://schemas.microsoft.com/office/drawing/2014/main" id="{1986CBEB-5AB5-42DC-B70E-29C33447252C}"/>
                  </a:ext>
                </a:extLst>
              </p:cNvPr>
              <p:cNvSpPr/>
              <p:nvPr/>
            </p:nvSpPr>
            <p:spPr>
              <a:xfrm>
                <a:off x="787316" y="2968563"/>
                <a:ext cx="370075" cy="474838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1600"/>
                  <a:gd name="f4" fmla="*/ f0 1 21600"/>
                  <a:gd name="f5" fmla="*/ f1 1 21600"/>
                  <a:gd name="f6" fmla="+- f3 0 f2"/>
                  <a:gd name="f7" fmla="*/ f6 1 21600"/>
                  <a:gd name="f8" fmla="*/ f2 1 f7"/>
                  <a:gd name="f9" fmla="*/ f3 1 f7"/>
                  <a:gd name="f10" fmla="*/ f8 f4 1"/>
                  <a:gd name="f11" fmla="*/ f9 f4 1"/>
                  <a:gd name="f12" fmla="*/ f9 f5 1"/>
                  <a:gd name="f13" fmla="*/ f8 f5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0" t="f13" r="f11" b="f12"/>
                <a:pathLst>
                  <a:path w="21600" h="21600">
                    <a:moveTo>
                      <a:pt x="f2" y="f2"/>
                    </a:moveTo>
                    <a:lnTo>
                      <a:pt x="f3" y="f2"/>
                    </a:lnTo>
                    <a:lnTo>
                      <a:pt x="f3" y="f3"/>
                    </a:lnTo>
                    <a:lnTo>
                      <a:pt x="f2" y="f3"/>
                    </a:lnTo>
                    <a:lnTo>
                      <a:pt x="f2" y="f2"/>
                    </a:lnTo>
                    <a:close/>
                  </a:path>
                </a:pathLst>
              </a:custGeom>
              <a:gradFill>
                <a:gsLst>
                  <a:gs pos="0">
                    <a:srgbClr val="FFCF01"/>
                  </a:gs>
                  <a:gs pos="100000">
                    <a:srgbClr val="FFFFFF"/>
                  </a:gs>
                </a:gsLst>
                <a:lin ang="0"/>
              </a:gradFill>
              <a:ln cap="flat">
                <a:noFill/>
                <a:prstDash val="solid"/>
              </a:ln>
            </p:spPr>
            <p:txBody>
              <a:bodyPr vert="horz" wrap="none" lIns="90004" tIns="46798" rIns="90004" bIns="467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US" sz="2400" b="0" i="0" u="none" strike="noStrike" kern="1200" cap="none" spc="0" baseline="0">
                  <a:solidFill>
                    <a:srgbClr val="000000"/>
                  </a:solidFill>
                  <a:uFillTx/>
                  <a:latin typeface="Tahoma" pitchFamily="34"/>
                  <a:ea typeface="新細明體" pitchFamily="18"/>
                  <a:cs typeface="新細明體" pitchFamily="18"/>
                </a:endParaRPr>
              </a:p>
            </p:txBody>
          </p:sp>
        </p:grpSp>
        <p:sp>
          <p:nvSpPr>
            <p:cNvPr id="9" name="Rectangle 9">
              <a:extLst>
                <a:ext uri="{FF2B5EF4-FFF2-40B4-BE49-F238E27FC236}">
                  <a16:creationId xmlns:a16="http://schemas.microsoft.com/office/drawing/2014/main" id="{130E3A14-60C8-4181-8B46-A318EC054DD9}"/>
                </a:ext>
              </a:extLst>
            </p:cNvPr>
            <p:cNvSpPr/>
            <p:nvPr/>
          </p:nvSpPr>
          <p:spPr>
            <a:xfrm>
              <a:off x="0" y="2895475"/>
              <a:ext cx="560518" cy="42227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1600"/>
                <a:gd name="f4" fmla="*/ f0 1 21600"/>
                <a:gd name="f5" fmla="*/ f1 1 21600"/>
                <a:gd name="f6" fmla="+- f3 0 f2"/>
                <a:gd name="f7" fmla="*/ f6 1 21600"/>
                <a:gd name="f8" fmla="*/ f2 1 f7"/>
                <a:gd name="f9" fmla="*/ f3 1 f7"/>
                <a:gd name="f10" fmla="*/ f8 f4 1"/>
                <a:gd name="f11" fmla="*/ f9 f4 1"/>
                <a:gd name="f12" fmla="*/ f9 f5 1"/>
                <a:gd name="f13" fmla="*/ f8 f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0" t="f13" r="f11" b="f12"/>
              <a:pathLst>
                <a:path w="21600" h="21600">
                  <a:moveTo>
                    <a:pt x="f2" y="f2"/>
                  </a:moveTo>
                  <a:lnTo>
                    <a:pt x="f3" y="f2"/>
                  </a:lnTo>
                  <a:lnTo>
                    <a:pt x="f3" y="f3"/>
                  </a:lnTo>
                  <a:lnTo>
                    <a:pt x="f2" y="f3"/>
                  </a:lnTo>
                  <a:lnTo>
                    <a:pt x="f2" y="f2"/>
                  </a:ln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18900000"/>
            </a:gradFill>
            <a:ln cap="flat">
              <a:noFill/>
              <a:prstDash val="solid"/>
            </a:ln>
          </p:spPr>
          <p:txBody>
            <a:bodyPr vert="horz" wrap="none" lIns="90004" tIns="46798" rIns="90004" bIns="46798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endParaRPr>
            </a:p>
          </p:txBody>
        </p:sp>
        <p:sp>
          <p:nvSpPr>
            <p:cNvPr id="10" name="Rectangle 10">
              <a:extLst>
                <a:ext uri="{FF2B5EF4-FFF2-40B4-BE49-F238E27FC236}">
                  <a16:creationId xmlns:a16="http://schemas.microsoft.com/office/drawing/2014/main" id="{B68D20CB-6770-482B-8BEF-442FFCFC972E}"/>
                </a:ext>
              </a:extLst>
            </p:cNvPr>
            <p:cNvSpPr/>
            <p:nvPr/>
          </p:nvSpPr>
          <p:spPr>
            <a:xfrm>
              <a:off x="635041" y="2438284"/>
              <a:ext cx="31683" cy="105263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1600"/>
                <a:gd name="f4" fmla="*/ f0 1 21600"/>
                <a:gd name="f5" fmla="*/ f1 1 21600"/>
                <a:gd name="f6" fmla="+- f3 0 f2"/>
                <a:gd name="f7" fmla="*/ f6 1 21600"/>
                <a:gd name="f8" fmla="*/ f2 1 f7"/>
                <a:gd name="f9" fmla="*/ f3 1 f7"/>
                <a:gd name="f10" fmla="*/ f8 f4 1"/>
                <a:gd name="f11" fmla="*/ f9 f4 1"/>
                <a:gd name="f12" fmla="*/ f9 f5 1"/>
                <a:gd name="f13" fmla="*/ f8 f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0" t="f13" r="f11" b="f12"/>
              <a:pathLst>
                <a:path w="21600" h="21600">
                  <a:moveTo>
                    <a:pt x="f2" y="f2"/>
                  </a:moveTo>
                  <a:lnTo>
                    <a:pt x="f3" y="f2"/>
                  </a:lnTo>
                  <a:lnTo>
                    <a:pt x="f3" y="f3"/>
                  </a:lnTo>
                  <a:lnTo>
                    <a:pt x="f2" y="f3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C1C1C"/>
            </a:solidFill>
            <a:ln cap="flat">
              <a:noFill/>
              <a:prstDash val="solid"/>
            </a:ln>
          </p:spPr>
          <p:txBody>
            <a:bodyPr vert="horz" wrap="none" lIns="90004" tIns="46798" rIns="90004" bIns="46798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endParaRPr>
            </a:p>
          </p:txBody>
        </p:sp>
        <p:sp>
          <p:nvSpPr>
            <p:cNvPr id="11" name="Rectangle 11">
              <a:extLst>
                <a:ext uri="{FF2B5EF4-FFF2-40B4-BE49-F238E27FC236}">
                  <a16:creationId xmlns:a16="http://schemas.microsoft.com/office/drawing/2014/main" id="{31FD9842-2826-4D1D-AB41-D0EC0FF17BDB}"/>
                </a:ext>
              </a:extLst>
            </p:cNvPr>
            <p:cNvSpPr/>
            <p:nvPr/>
          </p:nvSpPr>
          <p:spPr>
            <a:xfrm flipV="1">
              <a:off x="316080" y="3260878"/>
              <a:ext cx="8692917" cy="554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1600"/>
                <a:gd name="f4" fmla="*/ f0 1 21600"/>
                <a:gd name="f5" fmla="*/ f1 1 21600"/>
                <a:gd name="f6" fmla="+- f3 0 f2"/>
                <a:gd name="f7" fmla="*/ f6 1 21600"/>
                <a:gd name="f8" fmla="*/ f2 1 f7"/>
                <a:gd name="f9" fmla="*/ f3 1 f7"/>
                <a:gd name="f10" fmla="*/ f8 f4 1"/>
                <a:gd name="f11" fmla="*/ f9 f4 1"/>
                <a:gd name="f12" fmla="*/ f9 f5 1"/>
                <a:gd name="f13" fmla="*/ f8 f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0" t="f13" r="f11" b="f12"/>
              <a:pathLst>
                <a:path w="21600" h="21600">
                  <a:moveTo>
                    <a:pt x="f2" y="f2"/>
                  </a:moveTo>
                  <a:lnTo>
                    <a:pt x="f3" y="f2"/>
                  </a:lnTo>
                  <a:lnTo>
                    <a:pt x="f3" y="f3"/>
                  </a:lnTo>
                  <a:lnTo>
                    <a:pt x="f2" y="f3"/>
                  </a:lnTo>
                  <a:lnTo>
                    <a:pt x="f2" y="f2"/>
                  </a:lnTo>
                  <a:close/>
                </a:path>
              </a:pathLst>
            </a:custGeom>
            <a:gradFill>
              <a:gsLst>
                <a:gs pos="0">
                  <a:srgbClr val="1C1C1C"/>
                </a:gs>
                <a:gs pos="100000">
                  <a:srgbClr val="FFFFFF"/>
                </a:gs>
              </a:gsLst>
              <a:lin ang="0"/>
            </a:gradFill>
            <a:ln cap="flat">
              <a:noFill/>
              <a:prstDash val="solid"/>
            </a:ln>
          </p:spPr>
          <p:txBody>
            <a:bodyPr vert="horz" wrap="none" lIns="90004" tIns="46798" rIns="90004" bIns="46798" anchor="ctr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endParaRPr>
            </a:p>
          </p:txBody>
        </p:sp>
      </p:grpSp>
      <p:sp>
        <p:nvSpPr>
          <p:cNvPr id="12" name="標題版面配置區 11">
            <a:extLst>
              <a:ext uri="{FF2B5EF4-FFF2-40B4-BE49-F238E27FC236}">
                <a16:creationId xmlns:a16="http://schemas.microsoft.com/office/drawing/2014/main" id="{4AE189C7-5D5A-4AC6-ADB8-7AACD1CBB1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61759" y="380884"/>
            <a:ext cx="7792919" cy="9144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b" anchorCtr="1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13" name="文字版面配置區 12">
            <a:extLst>
              <a:ext uri="{FF2B5EF4-FFF2-40B4-BE49-F238E27FC236}">
                <a16:creationId xmlns:a16="http://schemas.microsoft.com/office/drawing/2014/main" id="{86C0ED0B-A70C-4293-9525-14B8DE37455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62115" y="1523884"/>
            <a:ext cx="7772400" cy="4648315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0" compatLnSpc="1">
            <a:norm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14" name="日期版面配置區 13">
            <a:extLst>
              <a:ext uri="{FF2B5EF4-FFF2-40B4-BE49-F238E27FC236}">
                <a16:creationId xmlns:a16="http://schemas.microsoft.com/office/drawing/2014/main" id="{9B2712CF-9D9E-45AD-95D6-29EFC658FF67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990359" y="6248515"/>
            <a:ext cx="1904759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zh-TW" sz="1400" b="0" i="0" u="none" strike="noStrike" kern="1200" cap="none" spc="0" baseline="0">
                <a:solidFill>
                  <a:srgbClr val="00E4A8"/>
                </a:solidFill>
                <a:uFillTx/>
                <a:latin typeface="Tahoma" pitchFamily="34"/>
                <a:ea typeface="新細明體" pitchFamily="18"/>
                <a:cs typeface="新細明體" pitchFamily="18"/>
              </a:defRPr>
            </a:lvl1pPr>
          </a:lstStyle>
          <a:p>
            <a:pPr lvl="0"/>
            <a:fld id="{404D8846-0900-45E4-82B8-228AF091C969}" type="datetime1">
              <a:rPr lang="zh-TW"/>
              <a:pPr lvl="0"/>
              <a:t>2019/3/29</a:t>
            </a:fld>
            <a:endParaRPr lang="zh-TW"/>
          </a:p>
        </p:txBody>
      </p:sp>
      <p:sp>
        <p:nvSpPr>
          <p:cNvPr id="15" name="頁尾版面配置區 14">
            <a:extLst>
              <a:ext uri="{FF2B5EF4-FFF2-40B4-BE49-F238E27FC236}">
                <a16:creationId xmlns:a16="http://schemas.microsoft.com/office/drawing/2014/main" id="{C105BA0F-7F87-4AA3-9940-DF31FCAD833E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2362315" y="6248515"/>
            <a:ext cx="4952884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b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zh-TW" sz="1400" b="0" i="0" u="none" strike="noStrike" kern="1200" cap="none" spc="0" baseline="0">
                <a:solidFill>
                  <a:srgbClr val="00E4A8"/>
                </a:solidFill>
                <a:uFillTx/>
                <a:latin typeface="Tahoma" pitchFamily="34"/>
                <a:ea typeface="新細明體" pitchFamily="18"/>
                <a:cs typeface="新細明體" pitchFamily="18"/>
              </a:defRPr>
            </a:lvl1pPr>
          </a:lstStyle>
          <a:p>
            <a:pPr lvl="0"/>
            <a:r>
              <a:rPr lang="zh-TW"/>
              <a:t>1</a:t>
            </a:r>
          </a:p>
        </p:txBody>
      </p:sp>
      <p:sp>
        <p:nvSpPr>
          <p:cNvPr id="16" name="投影片編號版面配置區 15">
            <a:extLst>
              <a:ext uri="{FF2B5EF4-FFF2-40B4-BE49-F238E27FC236}">
                <a16:creationId xmlns:a16="http://schemas.microsoft.com/office/drawing/2014/main" id="{E905E595-869E-4327-9836-436F677BC9C2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858000" y="6248515"/>
            <a:ext cx="1905115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zh-TW" sz="1400" b="0" i="0" u="none" strike="noStrike" kern="1200" cap="none" spc="0" baseline="0">
                <a:solidFill>
                  <a:srgbClr val="00E4A8"/>
                </a:solidFill>
                <a:uFillTx/>
                <a:latin typeface="Tahoma" pitchFamily="34"/>
                <a:ea typeface="新細明體" pitchFamily="18"/>
                <a:cs typeface="新細明體" pitchFamily="18"/>
              </a:defRPr>
            </a:lvl1pPr>
          </a:lstStyle>
          <a:p>
            <a:pPr lvl="0"/>
            <a:fld id="{92702642-76BC-4A0A-8201-9B274A869199}" type="slidenum">
              <a:t>‹#›</a:t>
            </a:fld>
            <a:endParaRPr 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>
          <a:tab pos="0" algn="l"/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lang="en-US" sz="4400" b="0" i="0" u="none" strike="noStrike" kern="1200" cap="none" spc="0" baseline="0">
          <a:solidFill>
            <a:srgbClr val="333399"/>
          </a:solidFill>
          <a:highlight>
            <a:scrgbClr r="0" g="0" b="0">
              <a:alpha val="0"/>
            </a:scrgbClr>
          </a:highlight>
          <a:uFillTx/>
          <a:latin typeface="Tahoma" pitchFamily="34"/>
          <a:ea typeface="標楷體" pitchFamily="65"/>
        </a:defRPr>
      </a:lvl1pPr>
    </p:titleStyle>
    <p:bodyStyle>
      <a:lvl1pPr marL="0" marR="0" lvl="0" indent="0" algn="l" defTabSz="914400" rtl="0" fontAlgn="auto" hangingPunct="0">
        <a:lnSpc>
          <a:spcPct val="100000"/>
        </a:lnSpc>
        <a:spcBef>
          <a:spcPts val="800"/>
        </a:spcBef>
        <a:spcAft>
          <a:spcPts val="0"/>
        </a:spcAft>
        <a:buNone/>
        <a:tabLst>
          <a:tab pos="571317" algn="l"/>
          <a:tab pos="1485717" algn="l"/>
          <a:tab pos="2400117" algn="l"/>
          <a:tab pos="3314517" algn="l"/>
          <a:tab pos="4228917" algn="l"/>
          <a:tab pos="5143317" algn="l"/>
          <a:tab pos="6057717" algn="l"/>
          <a:tab pos="6972117" algn="l"/>
          <a:tab pos="7886517" algn="l"/>
          <a:tab pos="8800917" algn="l"/>
          <a:tab pos="9715317" algn="l"/>
        </a:tabLst>
        <a:defRPr lang="zh-TW" sz="3200" b="0" i="0" u="none" strike="noStrike" kern="1200" cap="none" spc="0" baseline="0">
          <a:solidFill>
            <a:srgbClr val="000000"/>
          </a:solidFill>
          <a:highlight>
            <a:scrgbClr r="0" g="0" b="0">
              <a:alpha val="0"/>
            </a:scrgbClr>
          </a:highlight>
          <a:uFillTx/>
          <a:latin typeface="Tahoma" pitchFamily="34"/>
          <a:ea typeface="標楷體" pitchFamily="65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zh-TW" sz="18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zh-TW" sz="18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5">
            <a:extLst>
              <a:ext uri="{FF2B5EF4-FFF2-40B4-BE49-F238E27FC236}">
                <a16:creationId xmlns:a16="http://schemas.microsoft.com/office/drawing/2014/main" id="{3EA3BFDA-EAB6-4BB6-80D9-5F1AA1279368}"/>
              </a:ext>
            </a:extLst>
          </p:cNvPr>
          <p:cNvSpPr/>
          <p:nvPr/>
        </p:nvSpPr>
        <p:spPr>
          <a:xfrm>
            <a:off x="6781684" y="6324475"/>
            <a:ext cx="1905115" cy="4572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b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DDFC693-F024-4C85-9F0D-ED6A2CD57CF2}" type="slidenum">
              <a:t>1</a:t>
            </a:fld>
            <a:endParaRPr lang="zh-TW" sz="1400" b="0" i="0" u="none" strike="noStrike" kern="1200" cap="none" spc="0" baseline="0">
              <a:solidFill>
                <a:srgbClr val="00E4A8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C7AF92A2-4FFA-48A9-9466-0A57B09E6EA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33515" y="380884"/>
            <a:ext cx="7772400" cy="914400"/>
          </a:xfrm>
        </p:spPr>
        <p:txBody>
          <a:bodyPr lIns="91440" tIns="45720" rIns="91440" bIns="45720"/>
          <a:lstStyle/>
          <a:p>
            <a:pPr lvl="0" hangingPunct="1"/>
            <a:r>
              <a:rPr lang="en-US" b="1">
                <a:latin typeface="Times New Roman" pitchFamily="18"/>
              </a:rPr>
              <a:t>10001: Garden of Eden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AB58796-B20D-47BA-B6A7-B422A8C8F3C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0518" y="1447915"/>
            <a:ext cx="8077315" cy="4789444"/>
          </a:xfrm>
        </p:spPr>
        <p:txBody>
          <a:bodyPr lIns="91440" tIns="45720" rIns="91440" bIns="45720"/>
          <a:lstStyle/>
          <a:p>
            <a:pPr lvl="0" hangingPunct="1">
              <a:spcBef>
                <a:spcPts val="600"/>
              </a:spcBef>
              <a:buClr>
                <a:srgbClr val="3333CC"/>
              </a:buClr>
              <a:buSzPct val="60000"/>
              <a:buFont typeface="Wingdings" pitchFamily="2"/>
              <a:buChar char=""/>
            </a:pPr>
            <a:r>
              <a:rPr lang="zh-TW" sz="2400" dirty="0">
                <a:solidFill>
                  <a:srgbClr val="FF0000"/>
                </a:solidFill>
                <a:latin typeface="Times New Roman" pitchFamily="18"/>
              </a:rPr>
              <a:t>★★☆☆☆</a:t>
            </a:r>
          </a:p>
          <a:p>
            <a:pPr lvl="0" hangingPunct="1">
              <a:spcBef>
                <a:spcPts val="600"/>
              </a:spcBef>
              <a:buClr>
                <a:srgbClr val="3333CC"/>
              </a:buClr>
              <a:buSzPct val="60000"/>
              <a:buFont typeface="Wingdings" pitchFamily="2"/>
              <a:buChar char=""/>
            </a:pPr>
            <a:r>
              <a:rPr lang="zh-TW" sz="2400" b="1" dirty="0">
                <a:solidFill>
                  <a:srgbClr val="3BA943"/>
                </a:solidFill>
                <a:latin typeface="Times New Roman" pitchFamily="18"/>
              </a:rPr>
              <a:t>題組：</a:t>
            </a:r>
            <a:r>
              <a:rPr lang="en-US" sz="2400" dirty="0">
                <a:latin typeface="Times New Roman" pitchFamily="18"/>
                <a:ea typeface="新細明體" pitchFamily="18"/>
              </a:rPr>
              <a:t>Problem Set Archive with Online Judge</a:t>
            </a:r>
          </a:p>
          <a:p>
            <a:pPr lvl="0" hangingPunct="1">
              <a:spcBef>
                <a:spcPts val="600"/>
              </a:spcBef>
              <a:buClr>
                <a:srgbClr val="3333CC"/>
              </a:buClr>
              <a:buSzPct val="60000"/>
              <a:buFont typeface="Wingdings" pitchFamily="2"/>
              <a:buChar char=""/>
            </a:pPr>
            <a:r>
              <a:rPr lang="zh-TW" sz="2400" b="1" dirty="0">
                <a:solidFill>
                  <a:srgbClr val="3BA943"/>
                </a:solidFill>
                <a:latin typeface="Times New Roman" pitchFamily="18"/>
              </a:rPr>
              <a:t>題號：</a:t>
            </a:r>
            <a:r>
              <a:rPr lang="en-US" sz="2400" dirty="0">
                <a:latin typeface="Times New Roman" pitchFamily="18"/>
              </a:rPr>
              <a:t>10001: Garden of Eden</a:t>
            </a:r>
          </a:p>
          <a:p>
            <a:pPr lvl="0" hangingPunct="1">
              <a:spcBef>
                <a:spcPts val="600"/>
              </a:spcBef>
              <a:buClr>
                <a:srgbClr val="3333CC"/>
              </a:buClr>
              <a:buSzPct val="60000"/>
              <a:buFont typeface="Wingdings" pitchFamily="2"/>
              <a:buChar char=""/>
            </a:pPr>
            <a:r>
              <a:rPr lang="zh-TW" sz="2400" b="1" dirty="0">
                <a:solidFill>
                  <a:srgbClr val="3BA943"/>
                </a:solidFill>
                <a:latin typeface="Times New Roman" pitchFamily="18"/>
              </a:rPr>
              <a:t>解題者：</a:t>
            </a:r>
            <a:r>
              <a:rPr lang="zh-TW" altLang="en-US" sz="2400" dirty="0">
                <a:latin typeface="Times New Roman" pitchFamily="18"/>
              </a:rPr>
              <a:t>徐彥庭</a:t>
            </a:r>
            <a:endParaRPr lang="zh-TW" sz="2400" dirty="0">
              <a:latin typeface="Times New Roman" pitchFamily="18"/>
            </a:endParaRPr>
          </a:p>
          <a:p>
            <a:pPr lvl="0" hangingPunct="1">
              <a:spcBef>
                <a:spcPts val="600"/>
              </a:spcBef>
              <a:buClr>
                <a:srgbClr val="3333CC"/>
              </a:buClr>
              <a:buSzPct val="60000"/>
              <a:buFont typeface="Wingdings" pitchFamily="2"/>
              <a:buChar char=""/>
            </a:pPr>
            <a:r>
              <a:rPr lang="zh-TW" sz="2400" b="1" dirty="0">
                <a:solidFill>
                  <a:srgbClr val="3BA943"/>
                </a:solidFill>
                <a:latin typeface="Times New Roman" pitchFamily="18"/>
              </a:rPr>
              <a:t>解題日期：</a:t>
            </a:r>
            <a:r>
              <a:rPr lang="en-US" sz="2400" dirty="0">
                <a:latin typeface="Times New Roman" pitchFamily="18"/>
              </a:rPr>
              <a:t>2019</a:t>
            </a:r>
            <a:r>
              <a:rPr lang="zh-TW" sz="2400" dirty="0">
                <a:latin typeface="Times New Roman" pitchFamily="18"/>
              </a:rPr>
              <a:t>年</a:t>
            </a:r>
            <a:r>
              <a:rPr lang="en-US" sz="2400" dirty="0">
                <a:latin typeface="Times New Roman" pitchFamily="18"/>
              </a:rPr>
              <a:t>3</a:t>
            </a:r>
            <a:r>
              <a:rPr lang="zh-TW" sz="2400" dirty="0">
                <a:latin typeface="Times New Roman" pitchFamily="18"/>
              </a:rPr>
              <a:t>月</a:t>
            </a:r>
            <a:r>
              <a:rPr lang="en-US" sz="2400" dirty="0">
                <a:latin typeface="Times New Roman" pitchFamily="18"/>
              </a:rPr>
              <a:t>2</a:t>
            </a:r>
            <a:r>
              <a:rPr lang="en-US" altLang="zh-TW" sz="2400" dirty="0">
                <a:latin typeface="Times New Roman" pitchFamily="18"/>
              </a:rPr>
              <a:t>8</a:t>
            </a:r>
            <a:r>
              <a:rPr lang="zh-TW" sz="2400" dirty="0">
                <a:latin typeface="Times New Roman" pitchFamily="18"/>
              </a:rPr>
              <a:t>日</a:t>
            </a:r>
          </a:p>
          <a:p>
            <a:pPr lvl="0" hangingPunct="1">
              <a:spcBef>
                <a:spcPts val="600"/>
              </a:spcBef>
              <a:buClr>
                <a:srgbClr val="3333CC"/>
              </a:buClr>
              <a:buSzPct val="60000"/>
              <a:buFont typeface="Wingdings" pitchFamily="2"/>
              <a:buChar char=""/>
            </a:pPr>
            <a:r>
              <a:rPr lang="zh-TW" sz="2400" b="1" dirty="0">
                <a:solidFill>
                  <a:srgbClr val="3BA943"/>
                </a:solidFill>
                <a:latin typeface="Times New Roman" pitchFamily="18"/>
              </a:rPr>
              <a:t>題意：</a:t>
            </a:r>
            <a:r>
              <a:rPr lang="zh-TW" sz="2400" dirty="0">
                <a:latin typeface="Times New Roman" pitchFamily="18"/>
              </a:rPr>
              <a:t>原字串根據自動機的</a:t>
            </a:r>
            <a:r>
              <a:rPr lang="en-US" sz="2400" dirty="0">
                <a:latin typeface="Times New Roman" pitchFamily="18"/>
              </a:rPr>
              <a:t>8</a:t>
            </a:r>
            <a:r>
              <a:rPr lang="zh-TW" sz="2400" dirty="0">
                <a:latin typeface="Times New Roman" pitchFamily="18"/>
              </a:rPr>
              <a:t>種狀態每</a:t>
            </a:r>
            <a:r>
              <a:rPr lang="en-US" sz="2400" dirty="0">
                <a:latin typeface="Times New Roman" pitchFamily="18"/>
              </a:rPr>
              <a:t>3</a:t>
            </a:r>
            <a:r>
              <a:rPr lang="zh-TW" sz="2400" dirty="0">
                <a:latin typeface="Times New Roman" pitchFamily="18"/>
              </a:rPr>
              <a:t>位生成</a:t>
            </a:r>
            <a:r>
              <a:rPr lang="en-US" sz="2400" dirty="0">
                <a:latin typeface="Times New Roman" pitchFamily="18"/>
              </a:rPr>
              <a:t>0</a:t>
            </a:r>
            <a:r>
              <a:rPr lang="zh-TW" sz="2400" dirty="0">
                <a:latin typeface="Times New Roman" pitchFamily="18"/>
              </a:rPr>
              <a:t>或</a:t>
            </a:r>
            <a:r>
              <a:rPr lang="en-US" sz="2400" dirty="0">
                <a:latin typeface="Times New Roman" pitchFamily="18"/>
              </a:rPr>
              <a:t>1</a:t>
            </a:r>
            <a:r>
              <a:rPr lang="zh-TW" sz="2400" dirty="0">
                <a:latin typeface="Times New Roman" pitchFamily="18"/>
              </a:rPr>
              <a:t>的值，判斷原字符串的值是否和目標串的值相同，相同時，利用前兩個字符，根據狀態機生成下一個字符。</a:t>
            </a:r>
          </a:p>
          <a:p>
            <a:pPr lvl="0">
              <a:spcBef>
                <a:spcPts val="600"/>
              </a:spcBef>
            </a:pPr>
            <a:r>
              <a:rPr lang="en-US" sz="2400" dirty="0">
                <a:latin typeface="Times New Roman" pitchFamily="18"/>
              </a:rPr>
              <a:t>    </a:t>
            </a:r>
            <a:r>
              <a:rPr lang="zh-TW" sz="2400" dirty="0">
                <a:latin typeface="Times New Roman" pitchFamily="18"/>
              </a:rPr>
              <a:t>本題給定自動機</a:t>
            </a:r>
            <a:r>
              <a:rPr lang="en-US" sz="2400" dirty="0">
                <a:latin typeface="Times New Roman" pitchFamily="18"/>
              </a:rPr>
              <a:t>(0-255)</a:t>
            </a:r>
            <a:r>
              <a:rPr lang="zh-TW" sz="2400" dirty="0">
                <a:latin typeface="Times New Roman" pitchFamily="18"/>
              </a:rPr>
              <a:t>及目標串，找出一個字串是否能經過自動機循環生成目標串</a:t>
            </a:r>
          </a:p>
          <a:p>
            <a:pPr marL="914400" lvl="2" indent="0">
              <a:lnSpc>
                <a:spcPct val="100000"/>
              </a:lnSpc>
              <a:spcBef>
                <a:spcPts val="600"/>
              </a:spcBef>
              <a:buNone/>
              <a:tabLst>
                <a:tab pos="1485717" algn="l"/>
                <a:tab pos="2400117" algn="l"/>
                <a:tab pos="3314517" algn="l"/>
                <a:tab pos="4228917" algn="l"/>
                <a:tab pos="5143317" algn="l"/>
                <a:tab pos="6057717" algn="l"/>
                <a:tab pos="6972117" algn="l"/>
                <a:tab pos="7886517" algn="l"/>
                <a:tab pos="8800917" algn="l"/>
                <a:tab pos="9715317" algn="l"/>
                <a:tab pos="10629717" algn="l"/>
              </a:tabLst>
            </a:pPr>
            <a:endParaRPr lang="en-US" sz="2400" dirty="0">
              <a:highlight>
                <a:scrgbClr r="0" g="0" b="0">
                  <a:alpha val="0"/>
                </a:scrgbClr>
              </a:highlight>
              <a:latin typeface="Times New Roman" pitchFamily="18"/>
              <a:ea typeface="標楷體" pitchFamily="65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5">
            <a:extLst>
              <a:ext uri="{FF2B5EF4-FFF2-40B4-BE49-F238E27FC236}">
                <a16:creationId xmlns:a16="http://schemas.microsoft.com/office/drawing/2014/main" id="{4105A4BC-2843-4A93-BABC-D4C69C04C96F}"/>
              </a:ext>
            </a:extLst>
          </p:cNvPr>
          <p:cNvSpPr/>
          <p:nvPr/>
        </p:nvSpPr>
        <p:spPr>
          <a:xfrm>
            <a:off x="6781684" y="6324475"/>
            <a:ext cx="1905115" cy="4572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b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938250D-454F-4D05-928A-D453B3D519EE}" type="slidenum">
              <a:t>10</a:t>
            </a:fld>
            <a:endParaRPr lang="zh-TW" sz="1400" b="0" i="0" u="none" strike="noStrike" kern="1200" cap="none" spc="0" baseline="0">
              <a:solidFill>
                <a:srgbClr val="00E4A8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16F9689-D424-482C-ACE2-755CDB55EBB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0518" y="685443"/>
            <a:ext cx="8077315" cy="1105646"/>
          </a:xfrm>
        </p:spPr>
        <p:txBody>
          <a:bodyPr lIns="91440" tIns="45720" rIns="91440" bIns="45720"/>
          <a:lstStyle/>
          <a:p>
            <a:pPr lvl="0" hangingPunct="1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pitchFamily="2"/>
              <a:buChar char=""/>
            </a:pPr>
            <a:r>
              <a:rPr lang="zh-TW" sz="2400" b="1">
                <a:solidFill>
                  <a:srgbClr val="3BA943"/>
                </a:solidFill>
                <a:latin typeface="Times New Roman" pitchFamily="18"/>
              </a:rPr>
              <a:t>解法範例：</a:t>
            </a:r>
            <a:r>
              <a:rPr lang="en-US" sz="2400" b="1">
                <a:solidFill>
                  <a:srgbClr val="3BA943"/>
                </a:solidFill>
                <a:latin typeface="Times New Roman" pitchFamily="18"/>
              </a:rPr>
              <a:t>204 5 10101</a:t>
            </a:r>
          </a:p>
          <a:p>
            <a:pPr lvl="0" hangingPunct="1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pitchFamily="2"/>
              <a:buChar char=""/>
            </a:pPr>
            <a:endParaRPr lang="en-US" sz="2400" b="1">
              <a:solidFill>
                <a:srgbClr val="3BA943"/>
              </a:solidFill>
              <a:latin typeface="Times New Roman" pitchFamily="18"/>
            </a:endParaRPr>
          </a:p>
        </p:txBody>
      </p:sp>
      <p:sp>
        <p:nvSpPr>
          <p:cNvPr id="4" name="文字方塊 4">
            <a:extLst>
              <a:ext uri="{FF2B5EF4-FFF2-40B4-BE49-F238E27FC236}">
                <a16:creationId xmlns:a16="http://schemas.microsoft.com/office/drawing/2014/main" id="{8F4E676C-C0CF-4AB4-A8DC-36FB72C28D97}"/>
              </a:ext>
            </a:extLst>
          </p:cNvPr>
          <p:cNvSpPr txBox="1"/>
          <p:nvPr/>
        </p:nvSpPr>
        <p:spPr>
          <a:xfrm>
            <a:off x="4419176" y="2439820"/>
            <a:ext cx="2123026" cy="107721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rPr>
              <a:t>0 1 0 </a:t>
            </a:r>
            <a:r>
              <a:rPr lang="en-US" sz="3200" b="1" i="0" u="none" strike="noStrike" kern="1200" cap="none" spc="0" baseline="0">
                <a:solidFill>
                  <a:srgbClr val="000000"/>
                </a:solidFill>
                <a:highlight>
                  <a:srgbClr val="FFFF00"/>
                </a:highlight>
                <a:uFillTx/>
                <a:latin typeface="Calibri"/>
                <a:ea typeface="新細明體" pitchFamily="18"/>
              </a:rPr>
              <a:t>1 0 0</a:t>
            </a:r>
            <a:endParaRPr lang="en-US" sz="3200" b="1" i="0" u="none" strike="noStrike" kern="1200" cap="none" spc="0" baseline="0">
              <a:solidFill>
                <a:srgbClr val="FF0000"/>
              </a:solidFill>
              <a:highlight>
                <a:srgbClr val="FFFF00"/>
              </a:highlight>
              <a:uFillTx/>
              <a:latin typeface="Calibri"/>
              <a:ea typeface="新細明體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0" i="0" u="none" strike="noStrike" kern="1200" cap="none" spc="0" baseline="0">
                <a:solidFill>
                  <a:srgbClr val="7F7F7F"/>
                </a:solidFill>
                <a:uFillTx/>
                <a:latin typeface="Calibri"/>
                <a:ea typeface="新細明體" pitchFamily="18"/>
              </a:rPr>
              <a:t>0 1 0 1 0 1</a:t>
            </a:r>
          </a:p>
        </p:txBody>
      </p:sp>
      <p:pic>
        <p:nvPicPr>
          <p:cNvPr id="5" name="圖片 7">
            <a:extLst>
              <a:ext uri="{FF2B5EF4-FFF2-40B4-BE49-F238E27FC236}">
                <a16:creationId xmlns:a16="http://schemas.microsoft.com/office/drawing/2014/main" id="{644BD70C-FD08-46A1-A975-7972FC3D7D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518" y="1791090"/>
            <a:ext cx="3567632" cy="406744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矩形: 圓角 6">
            <a:extLst>
              <a:ext uri="{FF2B5EF4-FFF2-40B4-BE49-F238E27FC236}">
                <a16:creationId xmlns:a16="http://schemas.microsoft.com/office/drawing/2014/main" id="{A7D93AAF-1707-4369-A524-FCA14509C65A}"/>
              </a:ext>
            </a:extLst>
          </p:cNvPr>
          <p:cNvSpPr/>
          <p:nvPr/>
        </p:nvSpPr>
        <p:spPr>
          <a:xfrm>
            <a:off x="380518" y="4013813"/>
            <a:ext cx="1929045" cy="707014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noFill/>
          <a:ln w="57150" cap="flat">
            <a:solidFill>
              <a:srgbClr val="00B05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  <a:ea typeface="新細明體" pitchFamily="18"/>
            </a:endParaRPr>
          </a:p>
        </p:txBody>
      </p:sp>
      <p:sp>
        <p:nvSpPr>
          <p:cNvPr id="7" name="文字方塊 27">
            <a:extLst>
              <a:ext uri="{FF2B5EF4-FFF2-40B4-BE49-F238E27FC236}">
                <a16:creationId xmlns:a16="http://schemas.microsoft.com/office/drawing/2014/main" id="{9BCF95AB-C6C4-4D62-9259-9F74C9F90921}"/>
              </a:ext>
            </a:extLst>
          </p:cNvPr>
          <p:cNvSpPr/>
          <p:nvPr/>
        </p:nvSpPr>
        <p:spPr>
          <a:xfrm>
            <a:off x="4651891" y="685443"/>
            <a:ext cx="2785856" cy="459714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標楷體" pitchFamily="65"/>
              </a:rPr>
              <a:t>目標串</a:t>
            </a:r>
            <a:r>
              <a: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標楷體" pitchFamily="65"/>
              </a:rPr>
              <a:t>:</a:t>
            </a:r>
            <a:r>
              <a: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標楷體" pitchFamily="65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1</a:t>
            </a:r>
            <a:r>
              <a:rPr lang="zh-TW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0</a:t>
            </a:r>
            <a:r>
              <a:rPr lang="zh-TW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1</a:t>
            </a:r>
            <a:r>
              <a:rPr lang="zh-TW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highlight>
                  <a:srgbClr val="00FF00"/>
                </a:highlight>
                <a:uFillTx/>
                <a:latin typeface="Tahoma" pitchFamily="34"/>
                <a:ea typeface="新細明體" pitchFamily="18"/>
                <a:cs typeface="新細明體" pitchFamily="18"/>
              </a:rPr>
              <a:t>0</a:t>
            </a:r>
            <a:r>
              <a:rPr lang="zh-TW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1</a:t>
            </a:r>
          </a:p>
        </p:txBody>
      </p:sp>
      <p:sp>
        <p:nvSpPr>
          <p:cNvPr id="8" name="文字方塊 9">
            <a:extLst>
              <a:ext uri="{FF2B5EF4-FFF2-40B4-BE49-F238E27FC236}">
                <a16:creationId xmlns:a16="http://schemas.microsoft.com/office/drawing/2014/main" id="{1218483F-6176-4A43-8500-17834258ED96}"/>
              </a:ext>
            </a:extLst>
          </p:cNvPr>
          <p:cNvSpPr txBox="1"/>
          <p:nvPr/>
        </p:nvSpPr>
        <p:spPr>
          <a:xfrm>
            <a:off x="4269946" y="1791090"/>
            <a:ext cx="4493535" cy="52321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找前兩位是</a:t>
            </a:r>
            <a:r>
              <a:rPr lang="en-US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 1 0 </a:t>
            </a:r>
            <a:r>
              <a:rPr lang="zh-TW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且值為</a:t>
            </a:r>
            <a:r>
              <a:rPr lang="en-US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 0 </a:t>
            </a:r>
            <a:r>
              <a:rPr lang="zh-TW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的</a:t>
            </a:r>
            <a:r>
              <a:rPr lang="en-US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5">
            <a:extLst>
              <a:ext uri="{FF2B5EF4-FFF2-40B4-BE49-F238E27FC236}">
                <a16:creationId xmlns:a16="http://schemas.microsoft.com/office/drawing/2014/main" id="{6B780294-4B42-422C-B74B-0DC3E6CB7DBD}"/>
              </a:ext>
            </a:extLst>
          </p:cNvPr>
          <p:cNvSpPr/>
          <p:nvPr/>
        </p:nvSpPr>
        <p:spPr>
          <a:xfrm>
            <a:off x="6781684" y="6324475"/>
            <a:ext cx="1905115" cy="4572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b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6DD2117-AD97-4520-A640-C237763975CF}" type="slidenum">
              <a:t>11</a:t>
            </a:fld>
            <a:endParaRPr lang="zh-TW" sz="1400" b="0" i="0" u="none" strike="noStrike" kern="1200" cap="none" spc="0" baseline="0">
              <a:solidFill>
                <a:srgbClr val="00E4A8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47C0022-3A5D-4469-A235-24DFD3175C7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0518" y="685443"/>
            <a:ext cx="8077315" cy="1105646"/>
          </a:xfrm>
        </p:spPr>
        <p:txBody>
          <a:bodyPr lIns="91440" tIns="45720" rIns="91440" bIns="45720"/>
          <a:lstStyle/>
          <a:p>
            <a:pPr lvl="0" hangingPunct="1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pitchFamily="2"/>
              <a:buChar char=""/>
            </a:pPr>
            <a:r>
              <a:rPr lang="zh-TW" sz="2400" b="1">
                <a:solidFill>
                  <a:srgbClr val="3BA943"/>
                </a:solidFill>
                <a:latin typeface="Times New Roman" pitchFamily="18"/>
              </a:rPr>
              <a:t>解法範例：</a:t>
            </a:r>
            <a:r>
              <a:rPr lang="en-US" sz="2400" b="1">
                <a:solidFill>
                  <a:srgbClr val="3BA943"/>
                </a:solidFill>
                <a:latin typeface="Times New Roman" pitchFamily="18"/>
              </a:rPr>
              <a:t>204 5 10101</a:t>
            </a:r>
          </a:p>
          <a:p>
            <a:pPr lvl="0" hangingPunct="1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pitchFamily="2"/>
              <a:buChar char=""/>
            </a:pPr>
            <a:endParaRPr lang="en-US" sz="2400" b="1">
              <a:solidFill>
                <a:srgbClr val="3BA943"/>
              </a:solidFill>
              <a:latin typeface="Times New Roman" pitchFamily="18"/>
            </a:endParaRPr>
          </a:p>
        </p:txBody>
      </p:sp>
      <p:sp>
        <p:nvSpPr>
          <p:cNvPr id="4" name="文字方塊 4">
            <a:extLst>
              <a:ext uri="{FF2B5EF4-FFF2-40B4-BE49-F238E27FC236}">
                <a16:creationId xmlns:a16="http://schemas.microsoft.com/office/drawing/2014/main" id="{CD52855D-D850-4F9B-B873-30370468012F}"/>
              </a:ext>
            </a:extLst>
          </p:cNvPr>
          <p:cNvSpPr txBox="1"/>
          <p:nvPr/>
        </p:nvSpPr>
        <p:spPr>
          <a:xfrm>
            <a:off x="4419176" y="2439820"/>
            <a:ext cx="2905451" cy="150810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rPr>
              <a:t>0 1 0 1 </a:t>
            </a:r>
            <a:r>
              <a:rPr lang="en-US" sz="3200" b="1" i="0" u="none" strike="noStrike" kern="1200" cap="none" spc="0" baseline="0">
                <a:solidFill>
                  <a:srgbClr val="000000"/>
                </a:solidFill>
                <a:highlight>
                  <a:srgbClr val="FFFF00"/>
                </a:highlight>
                <a:uFillTx/>
                <a:latin typeface="Calibri"/>
                <a:ea typeface="新細明體" pitchFamily="18"/>
              </a:rPr>
              <a:t>0 0 </a:t>
            </a:r>
            <a:r>
              <a:rPr lang="en-US" sz="3200" b="1" i="0" u="none" strike="noStrike" kern="1200" cap="none" spc="0" baseline="0">
                <a:solidFill>
                  <a:srgbClr val="FF0000"/>
                </a:solidFill>
                <a:highlight>
                  <a:srgbClr val="FFFF00"/>
                </a:highlight>
                <a:uFillTx/>
                <a:latin typeface="Calibri"/>
                <a:ea typeface="新細明體" pitchFamily="18"/>
              </a:rPr>
              <a:t>X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0" i="0" u="none" strike="noStrike" kern="1200" cap="none" spc="0" baseline="0">
                <a:solidFill>
                  <a:srgbClr val="7F7F7F"/>
                </a:solidFill>
                <a:uFillTx/>
                <a:latin typeface="Calibri"/>
                <a:ea typeface="新細明體" pitchFamily="18"/>
              </a:rPr>
              <a:t>0 1 0 1 0 1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800" b="0" i="0" u="none" strike="noStrike" kern="1200" cap="none" spc="0" baseline="0">
              <a:solidFill>
                <a:srgbClr val="7F7F7F"/>
              </a:solidFill>
              <a:uFillTx/>
              <a:latin typeface="Calibri"/>
              <a:ea typeface="新細明體" pitchFamily="18"/>
            </a:endParaRPr>
          </a:p>
        </p:txBody>
      </p:sp>
      <p:pic>
        <p:nvPicPr>
          <p:cNvPr id="5" name="圖片 7">
            <a:extLst>
              <a:ext uri="{FF2B5EF4-FFF2-40B4-BE49-F238E27FC236}">
                <a16:creationId xmlns:a16="http://schemas.microsoft.com/office/drawing/2014/main" id="{EBBEEDC0-A25A-4868-8AE2-0511DDBFB3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518" y="1791090"/>
            <a:ext cx="3567632" cy="406744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矩形: 圓角 6">
            <a:extLst>
              <a:ext uri="{FF2B5EF4-FFF2-40B4-BE49-F238E27FC236}">
                <a16:creationId xmlns:a16="http://schemas.microsoft.com/office/drawing/2014/main" id="{75933A55-5003-46A4-92D8-9EA67EFA6C02}"/>
              </a:ext>
            </a:extLst>
          </p:cNvPr>
          <p:cNvSpPr/>
          <p:nvPr/>
        </p:nvSpPr>
        <p:spPr>
          <a:xfrm>
            <a:off x="380518" y="2543239"/>
            <a:ext cx="1929045" cy="707014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noFill/>
          <a:ln w="57150" cap="flat">
            <a:solidFill>
              <a:srgbClr val="FF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  <a:ea typeface="新細明體" pitchFamily="18"/>
            </a:endParaRPr>
          </a:p>
        </p:txBody>
      </p:sp>
      <p:sp>
        <p:nvSpPr>
          <p:cNvPr id="7" name="文字方塊 27">
            <a:extLst>
              <a:ext uri="{FF2B5EF4-FFF2-40B4-BE49-F238E27FC236}">
                <a16:creationId xmlns:a16="http://schemas.microsoft.com/office/drawing/2014/main" id="{5468E086-A84D-4B84-AC76-968C2FC17CD2}"/>
              </a:ext>
            </a:extLst>
          </p:cNvPr>
          <p:cNvSpPr/>
          <p:nvPr/>
        </p:nvSpPr>
        <p:spPr>
          <a:xfrm>
            <a:off x="4651891" y="685443"/>
            <a:ext cx="2785856" cy="459714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標楷體" pitchFamily="65"/>
              </a:rPr>
              <a:t>目標串</a:t>
            </a:r>
            <a:r>
              <a: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標楷體" pitchFamily="65"/>
              </a:rPr>
              <a:t>:</a:t>
            </a:r>
            <a:r>
              <a: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標楷體" pitchFamily="65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1</a:t>
            </a:r>
            <a:r>
              <a:rPr lang="zh-TW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0</a:t>
            </a:r>
            <a:r>
              <a:rPr lang="zh-TW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1</a:t>
            </a:r>
            <a:r>
              <a:rPr lang="zh-TW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0</a:t>
            </a:r>
            <a:r>
              <a:rPr lang="zh-TW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highlight>
                  <a:srgbClr val="00FF00"/>
                </a:highlight>
                <a:uFillTx/>
                <a:latin typeface="Tahoma" pitchFamily="34"/>
                <a:ea typeface="新細明體" pitchFamily="18"/>
                <a:cs typeface="新細明體" pitchFamily="18"/>
              </a:rPr>
              <a:t>1</a:t>
            </a:r>
          </a:p>
        </p:txBody>
      </p:sp>
      <p:sp>
        <p:nvSpPr>
          <p:cNvPr id="8" name="文字方塊 9">
            <a:extLst>
              <a:ext uri="{FF2B5EF4-FFF2-40B4-BE49-F238E27FC236}">
                <a16:creationId xmlns:a16="http://schemas.microsoft.com/office/drawing/2014/main" id="{BCDA1412-4F6D-449A-B544-67BD1CBFAF1C}"/>
              </a:ext>
            </a:extLst>
          </p:cNvPr>
          <p:cNvSpPr txBox="1"/>
          <p:nvPr/>
        </p:nvSpPr>
        <p:spPr>
          <a:xfrm>
            <a:off x="4269946" y="1791090"/>
            <a:ext cx="4493535" cy="52321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找前兩位是</a:t>
            </a:r>
            <a:r>
              <a:rPr lang="en-US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 0 0 </a:t>
            </a:r>
            <a:r>
              <a:rPr lang="zh-TW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且值為</a:t>
            </a:r>
            <a:r>
              <a:rPr lang="en-US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 1 </a:t>
            </a:r>
            <a:r>
              <a:rPr lang="zh-TW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的</a:t>
            </a:r>
            <a:r>
              <a:rPr lang="en-US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 </a:t>
            </a:r>
          </a:p>
        </p:txBody>
      </p:sp>
      <p:sp>
        <p:nvSpPr>
          <p:cNvPr id="9" name="文字方塊 12">
            <a:extLst>
              <a:ext uri="{FF2B5EF4-FFF2-40B4-BE49-F238E27FC236}">
                <a16:creationId xmlns:a16="http://schemas.microsoft.com/office/drawing/2014/main" id="{1B76BC9B-EA56-4259-995E-3D2766649172}"/>
              </a:ext>
            </a:extLst>
          </p:cNvPr>
          <p:cNvSpPr txBox="1"/>
          <p:nvPr/>
        </p:nvSpPr>
        <p:spPr>
          <a:xfrm>
            <a:off x="4419176" y="3686312"/>
            <a:ext cx="4519184" cy="954103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沒有對應的值</a:t>
            </a:r>
            <a:endParaRPr lang="en-US" sz="2800" b="1" i="0" u="none" strike="noStrike" kern="0" cap="none" spc="0" baseline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uFillTx/>
              <a:latin typeface="Times New Roman" pitchFamily="18"/>
              <a:ea typeface="標楷體" pitchFamily="65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	</a:t>
            </a:r>
            <a:r>
              <a:rPr lang="zh-TW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從</a:t>
            </a:r>
            <a:r>
              <a:rPr lang="en-US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 0 1 0 1 0 1</a:t>
            </a:r>
            <a:r>
              <a:rPr lang="zh-TW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繼續搜尋</a:t>
            </a:r>
            <a:endParaRPr lang="en-US" sz="2800" b="1" i="0" u="none" strike="noStrike" kern="0" cap="none" spc="0" baseline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uFillTx/>
              <a:latin typeface="Times New Roman" pitchFamily="18"/>
              <a:ea typeface="標楷體" pitchFamily="65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5">
            <a:extLst>
              <a:ext uri="{FF2B5EF4-FFF2-40B4-BE49-F238E27FC236}">
                <a16:creationId xmlns:a16="http://schemas.microsoft.com/office/drawing/2014/main" id="{2175DEE0-3979-4C11-9814-F4423FAD9AD0}"/>
              </a:ext>
            </a:extLst>
          </p:cNvPr>
          <p:cNvSpPr/>
          <p:nvPr/>
        </p:nvSpPr>
        <p:spPr>
          <a:xfrm>
            <a:off x="6781684" y="6324475"/>
            <a:ext cx="1905115" cy="4572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b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B874308-BC50-4AE7-97A5-C77F8D54717A}" type="slidenum">
              <a:t>12</a:t>
            </a:fld>
            <a:endParaRPr lang="zh-TW" sz="1400" b="0" i="0" u="none" strike="noStrike" kern="1200" cap="none" spc="0" baseline="0">
              <a:solidFill>
                <a:srgbClr val="00E4A8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7EFEE28-F841-41F5-9DEC-05FBF11005E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0518" y="685443"/>
            <a:ext cx="8077315" cy="1105646"/>
          </a:xfrm>
        </p:spPr>
        <p:txBody>
          <a:bodyPr lIns="91440" tIns="45720" rIns="91440" bIns="45720"/>
          <a:lstStyle/>
          <a:p>
            <a:pPr lvl="0" hangingPunct="1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pitchFamily="2"/>
              <a:buChar char=""/>
            </a:pPr>
            <a:r>
              <a:rPr lang="zh-TW" sz="2400" b="1">
                <a:solidFill>
                  <a:srgbClr val="3BA943"/>
                </a:solidFill>
                <a:latin typeface="Times New Roman" pitchFamily="18"/>
              </a:rPr>
              <a:t>解法範例：</a:t>
            </a:r>
            <a:r>
              <a:rPr lang="en-US" sz="2400" b="1">
                <a:solidFill>
                  <a:srgbClr val="3BA943"/>
                </a:solidFill>
                <a:latin typeface="Times New Roman" pitchFamily="18"/>
              </a:rPr>
              <a:t>204 5 10101</a:t>
            </a:r>
          </a:p>
          <a:p>
            <a:pPr lvl="0" hangingPunct="1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pitchFamily="2"/>
              <a:buChar char=""/>
            </a:pPr>
            <a:endParaRPr lang="en-US" sz="2400" b="1">
              <a:solidFill>
                <a:srgbClr val="3BA943"/>
              </a:solidFill>
              <a:latin typeface="Times New Roman" pitchFamily="18"/>
            </a:endParaRPr>
          </a:p>
        </p:txBody>
      </p:sp>
      <p:sp>
        <p:nvSpPr>
          <p:cNvPr id="4" name="文字方塊 4">
            <a:extLst>
              <a:ext uri="{FF2B5EF4-FFF2-40B4-BE49-F238E27FC236}">
                <a16:creationId xmlns:a16="http://schemas.microsoft.com/office/drawing/2014/main" id="{58C0190D-8475-4252-B567-D9DC5C160E13}"/>
              </a:ext>
            </a:extLst>
          </p:cNvPr>
          <p:cNvSpPr txBox="1"/>
          <p:nvPr/>
        </p:nvSpPr>
        <p:spPr>
          <a:xfrm>
            <a:off x="4419176" y="2439820"/>
            <a:ext cx="2123026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rPr>
              <a:t>0 1 0 1 </a:t>
            </a:r>
            <a:r>
              <a:rPr lang="en-US" sz="3200" b="1" i="0" u="none" strike="noStrike" kern="1200" cap="none" spc="0" baseline="0">
                <a:solidFill>
                  <a:srgbClr val="000000"/>
                </a:solidFill>
                <a:highlight>
                  <a:srgbClr val="FFFF00"/>
                </a:highlight>
                <a:uFillTx/>
                <a:latin typeface="Calibri"/>
                <a:ea typeface="新細明體" pitchFamily="18"/>
              </a:rPr>
              <a:t>0 1</a:t>
            </a:r>
            <a:endParaRPr lang="en-US" sz="3200" b="1" i="0" u="none" strike="noStrike" kern="1200" cap="none" spc="0" baseline="0">
              <a:solidFill>
                <a:srgbClr val="FF0000"/>
              </a:solidFill>
              <a:highlight>
                <a:srgbClr val="FFFF00"/>
              </a:highlight>
              <a:uFillTx/>
              <a:latin typeface="Calibri"/>
              <a:ea typeface="新細明體" pitchFamily="18"/>
            </a:endParaRPr>
          </a:p>
        </p:txBody>
      </p:sp>
      <p:pic>
        <p:nvPicPr>
          <p:cNvPr id="5" name="圖片 7">
            <a:extLst>
              <a:ext uri="{FF2B5EF4-FFF2-40B4-BE49-F238E27FC236}">
                <a16:creationId xmlns:a16="http://schemas.microsoft.com/office/drawing/2014/main" id="{488A6199-B0B7-4856-AFDA-48126D5104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518" y="1791090"/>
            <a:ext cx="3567632" cy="406744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矩形: 圓角 6">
            <a:extLst>
              <a:ext uri="{FF2B5EF4-FFF2-40B4-BE49-F238E27FC236}">
                <a16:creationId xmlns:a16="http://schemas.microsoft.com/office/drawing/2014/main" id="{6AD73A27-37F1-4627-8CBF-1972164D5D97}"/>
              </a:ext>
            </a:extLst>
          </p:cNvPr>
          <p:cNvSpPr/>
          <p:nvPr/>
        </p:nvSpPr>
        <p:spPr>
          <a:xfrm>
            <a:off x="380518" y="4013813"/>
            <a:ext cx="1929045" cy="707014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noFill/>
          <a:ln w="57150" cap="flat">
            <a:solidFill>
              <a:srgbClr val="00B05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  <a:ea typeface="新細明體" pitchFamily="18"/>
            </a:endParaRPr>
          </a:p>
        </p:txBody>
      </p:sp>
      <p:sp>
        <p:nvSpPr>
          <p:cNvPr id="7" name="文字方塊 27">
            <a:extLst>
              <a:ext uri="{FF2B5EF4-FFF2-40B4-BE49-F238E27FC236}">
                <a16:creationId xmlns:a16="http://schemas.microsoft.com/office/drawing/2014/main" id="{6AD00B25-3C73-4DE4-8060-D70BEDF8F781}"/>
              </a:ext>
            </a:extLst>
          </p:cNvPr>
          <p:cNvSpPr/>
          <p:nvPr/>
        </p:nvSpPr>
        <p:spPr>
          <a:xfrm>
            <a:off x="4651891" y="685443"/>
            <a:ext cx="2785856" cy="459714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標楷體" pitchFamily="65"/>
              </a:rPr>
              <a:t>目標串</a:t>
            </a:r>
            <a:r>
              <a: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標楷體" pitchFamily="65"/>
              </a:rPr>
              <a:t>:</a:t>
            </a:r>
            <a:r>
              <a: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標楷體" pitchFamily="65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1</a:t>
            </a:r>
            <a:r>
              <a:rPr lang="zh-TW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0</a:t>
            </a:r>
            <a:r>
              <a:rPr lang="zh-TW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1</a:t>
            </a:r>
            <a:r>
              <a:rPr lang="zh-TW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highlight>
                  <a:srgbClr val="00FF00"/>
                </a:highlight>
                <a:uFillTx/>
                <a:latin typeface="Tahoma" pitchFamily="34"/>
                <a:ea typeface="新細明體" pitchFamily="18"/>
                <a:cs typeface="新細明體" pitchFamily="18"/>
              </a:rPr>
              <a:t>0</a:t>
            </a:r>
            <a:r>
              <a:rPr lang="zh-TW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1</a:t>
            </a:r>
          </a:p>
        </p:txBody>
      </p:sp>
      <p:sp>
        <p:nvSpPr>
          <p:cNvPr id="8" name="文字方塊 9">
            <a:extLst>
              <a:ext uri="{FF2B5EF4-FFF2-40B4-BE49-F238E27FC236}">
                <a16:creationId xmlns:a16="http://schemas.microsoft.com/office/drawing/2014/main" id="{044974A5-4DD3-4227-924B-E73ECC7260E9}"/>
              </a:ext>
            </a:extLst>
          </p:cNvPr>
          <p:cNvSpPr txBox="1"/>
          <p:nvPr/>
        </p:nvSpPr>
        <p:spPr>
          <a:xfrm>
            <a:off x="4269946" y="1791090"/>
            <a:ext cx="4493535" cy="52321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找前兩位是</a:t>
            </a:r>
            <a:r>
              <a:rPr lang="en-US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 1 0 </a:t>
            </a:r>
            <a:r>
              <a:rPr lang="zh-TW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且值為</a:t>
            </a:r>
            <a:r>
              <a:rPr lang="en-US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 0 </a:t>
            </a:r>
            <a:r>
              <a:rPr lang="zh-TW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的</a:t>
            </a:r>
            <a:r>
              <a:rPr lang="en-US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 </a:t>
            </a:r>
          </a:p>
        </p:txBody>
      </p:sp>
      <p:sp>
        <p:nvSpPr>
          <p:cNvPr id="9" name="矩形 10">
            <a:extLst>
              <a:ext uri="{FF2B5EF4-FFF2-40B4-BE49-F238E27FC236}">
                <a16:creationId xmlns:a16="http://schemas.microsoft.com/office/drawing/2014/main" id="{91EB2750-3373-4E6F-A462-638F3D10006E}"/>
              </a:ext>
            </a:extLst>
          </p:cNvPr>
          <p:cNvSpPr/>
          <p:nvPr/>
        </p:nvSpPr>
        <p:spPr>
          <a:xfrm>
            <a:off x="218541" y="4154859"/>
            <a:ext cx="2253008" cy="45720"/>
          </a:xfrm>
          <a:prstGeom prst="rect">
            <a:avLst/>
          </a:prstGeom>
          <a:solidFill>
            <a:srgbClr val="FF0000"/>
          </a:solidFill>
          <a:ln w="12701" cap="flat">
            <a:solidFill>
              <a:srgbClr val="FF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  <a:ea typeface="新細明體" pitchFamily="1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5">
            <a:extLst>
              <a:ext uri="{FF2B5EF4-FFF2-40B4-BE49-F238E27FC236}">
                <a16:creationId xmlns:a16="http://schemas.microsoft.com/office/drawing/2014/main" id="{3D63C30D-FD63-4CA2-B5BB-DFC80AD431D3}"/>
              </a:ext>
            </a:extLst>
          </p:cNvPr>
          <p:cNvSpPr/>
          <p:nvPr/>
        </p:nvSpPr>
        <p:spPr>
          <a:xfrm>
            <a:off x="6781684" y="6324475"/>
            <a:ext cx="1905115" cy="4572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b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3A7E802-147B-4FE4-82FB-22FC54BB0E48}" type="slidenum">
              <a:t>13</a:t>
            </a:fld>
            <a:endParaRPr lang="zh-TW" sz="1400" b="0" i="0" u="none" strike="noStrike" kern="1200" cap="none" spc="0" baseline="0">
              <a:solidFill>
                <a:srgbClr val="00E4A8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C19F4C8-1268-4116-8DDD-3BE18DB8291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0518" y="685443"/>
            <a:ext cx="8077315" cy="1105646"/>
          </a:xfrm>
        </p:spPr>
        <p:txBody>
          <a:bodyPr lIns="91440" tIns="45720" rIns="91440" bIns="45720"/>
          <a:lstStyle/>
          <a:p>
            <a:pPr lvl="0" hangingPunct="1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pitchFamily="2"/>
              <a:buChar char=""/>
            </a:pPr>
            <a:r>
              <a:rPr lang="zh-TW" sz="2400" b="1">
                <a:solidFill>
                  <a:srgbClr val="3BA943"/>
                </a:solidFill>
                <a:latin typeface="Times New Roman" pitchFamily="18"/>
              </a:rPr>
              <a:t>解法範例：</a:t>
            </a:r>
            <a:r>
              <a:rPr lang="en-US" sz="2400" b="1">
                <a:solidFill>
                  <a:srgbClr val="3BA943"/>
                </a:solidFill>
                <a:latin typeface="Times New Roman" pitchFamily="18"/>
              </a:rPr>
              <a:t>204 5 10101</a:t>
            </a:r>
          </a:p>
          <a:p>
            <a:pPr lvl="0" hangingPunct="1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pitchFamily="2"/>
              <a:buChar char=""/>
            </a:pPr>
            <a:endParaRPr lang="en-US" sz="2400" b="1">
              <a:solidFill>
                <a:srgbClr val="3BA943"/>
              </a:solidFill>
              <a:latin typeface="Times New Roman" pitchFamily="18"/>
            </a:endParaRPr>
          </a:p>
        </p:txBody>
      </p:sp>
      <p:sp>
        <p:nvSpPr>
          <p:cNvPr id="4" name="文字方塊 4">
            <a:extLst>
              <a:ext uri="{FF2B5EF4-FFF2-40B4-BE49-F238E27FC236}">
                <a16:creationId xmlns:a16="http://schemas.microsoft.com/office/drawing/2014/main" id="{65264BEB-5C8E-4C79-8A3E-49A16F9AA155}"/>
              </a:ext>
            </a:extLst>
          </p:cNvPr>
          <p:cNvSpPr txBox="1"/>
          <p:nvPr/>
        </p:nvSpPr>
        <p:spPr>
          <a:xfrm>
            <a:off x="4419176" y="2439820"/>
            <a:ext cx="2613218" cy="156965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rPr>
              <a:t>0 1 0 1 </a:t>
            </a:r>
            <a:r>
              <a:rPr lang="en-US" sz="3200" b="1" i="0" u="none" strike="noStrike" kern="1200" cap="none" spc="0" baseline="0">
                <a:solidFill>
                  <a:srgbClr val="000000"/>
                </a:solidFill>
                <a:highlight>
                  <a:srgbClr val="FFFF00"/>
                </a:highlight>
                <a:uFillTx/>
                <a:latin typeface="Calibri"/>
                <a:ea typeface="新細明體" pitchFamily="18"/>
              </a:rPr>
              <a:t>0 1 0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rPr>
              <a:t>0 1 0 1 </a:t>
            </a:r>
            <a:r>
              <a:rPr lang="en-US" sz="3200" b="1" i="0" u="none" strike="noStrike" kern="1200" cap="none" spc="0" baseline="0">
                <a:solidFill>
                  <a:srgbClr val="000000"/>
                </a:solidFill>
                <a:highlight>
                  <a:srgbClr val="FFFF00"/>
                </a:highlight>
                <a:uFillTx/>
                <a:latin typeface="Calibri"/>
                <a:ea typeface="新細明體" pitchFamily="18"/>
              </a:rPr>
              <a:t>0 1 1</a:t>
            </a:r>
            <a:endParaRPr lang="en-US" sz="3200" b="1" i="0" u="none" strike="noStrike" kern="1200" cap="none" spc="0" baseline="0">
              <a:solidFill>
                <a:srgbClr val="FF0000"/>
              </a:solidFill>
              <a:highlight>
                <a:srgbClr val="FFFF00"/>
              </a:highlight>
              <a:uFillTx/>
              <a:latin typeface="Calibri"/>
              <a:ea typeface="新細明體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3200" b="1" i="0" u="none" strike="noStrike" kern="1200" cap="none" spc="0" baseline="0">
              <a:solidFill>
                <a:srgbClr val="FF0000"/>
              </a:solidFill>
              <a:highlight>
                <a:srgbClr val="FFFF00"/>
              </a:highlight>
              <a:uFillTx/>
              <a:latin typeface="Calibri"/>
              <a:ea typeface="新細明體" pitchFamily="18"/>
            </a:endParaRPr>
          </a:p>
        </p:txBody>
      </p:sp>
      <p:pic>
        <p:nvPicPr>
          <p:cNvPr id="5" name="圖片 7">
            <a:extLst>
              <a:ext uri="{FF2B5EF4-FFF2-40B4-BE49-F238E27FC236}">
                <a16:creationId xmlns:a16="http://schemas.microsoft.com/office/drawing/2014/main" id="{4D178CE4-7F7C-4C56-B344-35D0276B47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518" y="1791090"/>
            <a:ext cx="3567632" cy="406744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矩形: 圓角 6">
            <a:extLst>
              <a:ext uri="{FF2B5EF4-FFF2-40B4-BE49-F238E27FC236}">
                <a16:creationId xmlns:a16="http://schemas.microsoft.com/office/drawing/2014/main" id="{E7A07609-77C8-4F2C-8629-34A54B9FDF3B}"/>
              </a:ext>
            </a:extLst>
          </p:cNvPr>
          <p:cNvSpPr/>
          <p:nvPr/>
        </p:nvSpPr>
        <p:spPr>
          <a:xfrm>
            <a:off x="380518" y="3287953"/>
            <a:ext cx="1929045" cy="707014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noFill/>
          <a:ln w="57150" cap="flat">
            <a:solidFill>
              <a:srgbClr val="00B05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  <a:ea typeface="新細明體" pitchFamily="18"/>
            </a:endParaRPr>
          </a:p>
        </p:txBody>
      </p:sp>
      <p:sp>
        <p:nvSpPr>
          <p:cNvPr id="7" name="文字方塊 27">
            <a:extLst>
              <a:ext uri="{FF2B5EF4-FFF2-40B4-BE49-F238E27FC236}">
                <a16:creationId xmlns:a16="http://schemas.microsoft.com/office/drawing/2014/main" id="{3BD2312F-0461-4482-B5F6-83EBC96ABC86}"/>
              </a:ext>
            </a:extLst>
          </p:cNvPr>
          <p:cNvSpPr/>
          <p:nvPr/>
        </p:nvSpPr>
        <p:spPr>
          <a:xfrm>
            <a:off x="4651891" y="685443"/>
            <a:ext cx="2785856" cy="459714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標楷體" pitchFamily="65"/>
              </a:rPr>
              <a:t>目標串</a:t>
            </a:r>
            <a:r>
              <a: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標楷體" pitchFamily="65"/>
              </a:rPr>
              <a:t>:</a:t>
            </a:r>
            <a:r>
              <a: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標楷體" pitchFamily="65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1</a:t>
            </a:r>
            <a:r>
              <a:rPr lang="zh-TW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0</a:t>
            </a:r>
            <a:r>
              <a:rPr lang="zh-TW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1</a:t>
            </a:r>
            <a:r>
              <a:rPr lang="zh-TW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0</a:t>
            </a:r>
            <a:r>
              <a:rPr lang="zh-TW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highlight>
                  <a:srgbClr val="00FF00"/>
                </a:highlight>
                <a:uFillTx/>
                <a:latin typeface="Tahoma" pitchFamily="34"/>
                <a:ea typeface="新細明體" pitchFamily="18"/>
                <a:cs typeface="新細明體" pitchFamily="18"/>
              </a:rPr>
              <a:t>1</a:t>
            </a:r>
          </a:p>
        </p:txBody>
      </p:sp>
      <p:sp>
        <p:nvSpPr>
          <p:cNvPr id="8" name="文字方塊 9">
            <a:extLst>
              <a:ext uri="{FF2B5EF4-FFF2-40B4-BE49-F238E27FC236}">
                <a16:creationId xmlns:a16="http://schemas.microsoft.com/office/drawing/2014/main" id="{83C964D4-9FE7-461C-A5C4-B207F04365CA}"/>
              </a:ext>
            </a:extLst>
          </p:cNvPr>
          <p:cNvSpPr txBox="1"/>
          <p:nvPr/>
        </p:nvSpPr>
        <p:spPr>
          <a:xfrm>
            <a:off x="4269946" y="1791090"/>
            <a:ext cx="4493535" cy="52321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找前兩位是</a:t>
            </a:r>
            <a:r>
              <a:rPr lang="en-US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 0 1 </a:t>
            </a:r>
            <a:r>
              <a:rPr lang="zh-TW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且值為</a:t>
            </a:r>
            <a:r>
              <a:rPr lang="en-US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 1 </a:t>
            </a:r>
            <a:r>
              <a:rPr lang="zh-TW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的</a:t>
            </a:r>
            <a:r>
              <a:rPr lang="en-US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5">
            <a:extLst>
              <a:ext uri="{FF2B5EF4-FFF2-40B4-BE49-F238E27FC236}">
                <a16:creationId xmlns:a16="http://schemas.microsoft.com/office/drawing/2014/main" id="{0D653569-5D66-411F-9260-BA4AF778EA0A}"/>
              </a:ext>
            </a:extLst>
          </p:cNvPr>
          <p:cNvSpPr/>
          <p:nvPr/>
        </p:nvSpPr>
        <p:spPr>
          <a:xfrm>
            <a:off x="6781684" y="6324475"/>
            <a:ext cx="1905115" cy="4572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b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9CDEF2D-7320-4443-B0C4-0FDAF9C54ADA}" type="slidenum">
              <a:t>14</a:t>
            </a:fld>
            <a:endParaRPr lang="zh-TW" sz="1400" b="0" i="0" u="none" strike="noStrike" kern="1200" cap="none" spc="0" baseline="0">
              <a:solidFill>
                <a:srgbClr val="00E4A8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43064F4-2B0E-4A4F-9906-B611BC6F992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0518" y="685443"/>
            <a:ext cx="8077315" cy="1105646"/>
          </a:xfrm>
        </p:spPr>
        <p:txBody>
          <a:bodyPr lIns="91440" tIns="45720" rIns="91440" bIns="45720"/>
          <a:lstStyle/>
          <a:p>
            <a:pPr lvl="0" hangingPunct="1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pitchFamily="2"/>
              <a:buChar char=""/>
            </a:pPr>
            <a:r>
              <a:rPr lang="zh-TW" sz="2400" b="1">
                <a:solidFill>
                  <a:srgbClr val="3BA943"/>
                </a:solidFill>
                <a:latin typeface="Times New Roman" pitchFamily="18"/>
              </a:rPr>
              <a:t>解法範例：</a:t>
            </a:r>
            <a:r>
              <a:rPr lang="en-US" sz="2400" b="1">
                <a:solidFill>
                  <a:srgbClr val="3BA943"/>
                </a:solidFill>
                <a:latin typeface="Times New Roman" pitchFamily="18"/>
              </a:rPr>
              <a:t>204 5 10101</a:t>
            </a:r>
          </a:p>
          <a:p>
            <a:pPr lvl="0" hangingPunct="1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pitchFamily="2"/>
              <a:buChar char=""/>
            </a:pPr>
            <a:endParaRPr lang="en-US" sz="2400" b="1">
              <a:solidFill>
                <a:srgbClr val="3BA943"/>
              </a:solidFill>
              <a:latin typeface="Times New Roman" pitchFamily="18"/>
            </a:endParaRPr>
          </a:p>
        </p:txBody>
      </p:sp>
      <p:sp>
        <p:nvSpPr>
          <p:cNvPr id="4" name="文字方塊 4">
            <a:extLst>
              <a:ext uri="{FF2B5EF4-FFF2-40B4-BE49-F238E27FC236}">
                <a16:creationId xmlns:a16="http://schemas.microsoft.com/office/drawing/2014/main" id="{7B64C8AF-ECA4-4F8C-9092-664B4347B591}"/>
              </a:ext>
            </a:extLst>
          </p:cNvPr>
          <p:cNvSpPr txBox="1"/>
          <p:nvPr/>
        </p:nvSpPr>
        <p:spPr>
          <a:xfrm>
            <a:off x="4419176" y="2439820"/>
            <a:ext cx="3339087" cy="156965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1" i="0" u="none" strike="noStrike" kern="1200" cap="none" spc="0" baseline="0">
                <a:solidFill>
                  <a:srgbClr val="000000"/>
                </a:solidFill>
                <a:highlight>
                  <a:srgbClr val="FFFF00"/>
                </a:highlight>
                <a:uFillTx/>
                <a:latin typeface="Calibri"/>
                <a:ea typeface="新細明體" pitchFamily="18"/>
              </a:rPr>
              <a:t>0 1</a:t>
            </a:r>
            <a:r>
              <a:rPr lang="en-US" sz="3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rPr>
              <a:t> 0 1 0 </a:t>
            </a:r>
            <a:r>
              <a:rPr lang="en-US" sz="3200" b="1" i="0" u="none" strike="noStrike" kern="1200" cap="none" spc="0" baseline="0">
                <a:solidFill>
                  <a:srgbClr val="000000"/>
                </a:solidFill>
                <a:highlight>
                  <a:srgbClr val="FFFF00"/>
                </a:highlight>
                <a:uFillTx/>
                <a:latin typeface="Calibri"/>
                <a:ea typeface="新細明體" pitchFamily="18"/>
              </a:rPr>
              <a:t>1 0</a:t>
            </a:r>
            <a:r>
              <a:rPr lang="en-US" sz="3200" b="1" i="0" u="none" strike="noStrike" kern="1200" cap="none" spc="0" baseline="0">
                <a:solidFill>
                  <a:srgbClr val="FF0000"/>
                </a:solidFill>
                <a:uFillTx/>
                <a:latin typeface="Calibri"/>
                <a:ea typeface="新細明體" pitchFamily="18"/>
              </a:rPr>
              <a:t> X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1" i="0" u="none" strike="noStrike" kern="1200" cap="none" spc="0" baseline="0">
                <a:solidFill>
                  <a:srgbClr val="000000"/>
                </a:solidFill>
                <a:highlight>
                  <a:srgbClr val="FFFF00"/>
                </a:highlight>
                <a:uFillTx/>
                <a:latin typeface="Calibri"/>
                <a:ea typeface="新細明體" pitchFamily="18"/>
              </a:rPr>
              <a:t>0 1</a:t>
            </a:r>
            <a:r>
              <a:rPr lang="en-US" sz="3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rPr>
              <a:t> 0 1 0 </a:t>
            </a:r>
            <a:r>
              <a:rPr lang="en-US" sz="3200" b="1" i="0" u="none" strike="noStrike" kern="1200" cap="none" spc="0" baseline="0">
                <a:solidFill>
                  <a:srgbClr val="000000"/>
                </a:solidFill>
                <a:highlight>
                  <a:srgbClr val="FFFF00"/>
                </a:highlight>
                <a:uFillTx/>
                <a:latin typeface="Calibri"/>
                <a:ea typeface="新細明體" pitchFamily="18"/>
              </a:rPr>
              <a:t>1 1</a:t>
            </a:r>
            <a:r>
              <a:rPr lang="en-US" sz="3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rPr>
              <a:t> </a:t>
            </a:r>
            <a:r>
              <a:rPr lang="en-US" sz="3200" b="1" i="0" u="none" strike="noStrike" kern="1200" cap="none" spc="0" baseline="0">
                <a:solidFill>
                  <a:srgbClr val="FF0000"/>
                </a:solidFill>
                <a:uFillTx/>
                <a:latin typeface="Calibri"/>
                <a:ea typeface="新細明體" pitchFamily="18"/>
              </a:rPr>
              <a:t>X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3200" b="1" i="0" u="none" strike="noStrike" kern="1200" cap="none" spc="0" baseline="0">
              <a:solidFill>
                <a:srgbClr val="FF0000"/>
              </a:solidFill>
              <a:highlight>
                <a:srgbClr val="FFFF00"/>
              </a:highlight>
              <a:uFillTx/>
              <a:latin typeface="Calibri"/>
              <a:ea typeface="新細明體" pitchFamily="18"/>
            </a:endParaRPr>
          </a:p>
        </p:txBody>
      </p:sp>
      <p:pic>
        <p:nvPicPr>
          <p:cNvPr id="5" name="圖片 7">
            <a:extLst>
              <a:ext uri="{FF2B5EF4-FFF2-40B4-BE49-F238E27FC236}">
                <a16:creationId xmlns:a16="http://schemas.microsoft.com/office/drawing/2014/main" id="{0A8FA5A4-5362-4D0A-8611-2AD9793EC3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518" y="1791090"/>
            <a:ext cx="3567632" cy="406744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文字方塊 27">
            <a:extLst>
              <a:ext uri="{FF2B5EF4-FFF2-40B4-BE49-F238E27FC236}">
                <a16:creationId xmlns:a16="http://schemas.microsoft.com/office/drawing/2014/main" id="{74EA3AB3-B65D-4FEB-A8B9-3456C6CBD750}"/>
              </a:ext>
            </a:extLst>
          </p:cNvPr>
          <p:cNvSpPr/>
          <p:nvPr/>
        </p:nvSpPr>
        <p:spPr>
          <a:xfrm>
            <a:off x="4651891" y="685443"/>
            <a:ext cx="2785856" cy="459714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標楷體" pitchFamily="65"/>
              </a:rPr>
              <a:t>目標串</a:t>
            </a:r>
            <a:r>
              <a: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標楷體" pitchFamily="65"/>
              </a:rPr>
              <a:t>:</a:t>
            </a:r>
            <a:r>
              <a: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標楷體" pitchFamily="65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1</a:t>
            </a:r>
            <a:r>
              <a:rPr lang="zh-TW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0</a:t>
            </a:r>
            <a:r>
              <a:rPr lang="zh-TW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1</a:t>
            </a:r>
            <a:r>
              <a:rPr lang="zh-TW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0</a:t>
            </a:r>
            <a:r>
              <a:rPr lang="zh-TW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highlight>
                  <a:srgbClr val="00FF00"/>
                </a:highlight>
                <a:uFillTx/>
                <a:latin typeface="Tahoma" pitchFamily="34"/>
                <a:ea typeface="新細明體" pitchFamily="18"/>
                <a:cs typeface="新細明體" pitchFamily="18"/>
              </a:rPr>
              <a:t>1</a:t>
            </a:r>
          </a:p>
        </p:txBody>
      </p:sp>
      <p:sp>
        <p:nvSpPr>
          <p:cNvPr id="7" name="文字方塊 9">
            <a:extLst>
              <a:ext uri="{FF2B5EF4-FFF2-40B4-BE49-F238E27FC236}">
                <a16:creationId xmlns:a16="http://schemas.microsoft.com/office/drawing/2014/main" id="{675C2A3D-C2FC-467F-B594-A423BCE7095E}"/>
              </a:ext>
            </a:extLst>
          </p:cNvPr>
          <p:cNvSpPr txBox="1"/>
          <p:nvPr/>
        </p:nvSpPr>
        <p:spPr>
          <a:xfrm>
            <a:off x="4269946" y="1791090"/>
            <a:ext cx="2339099" cy="52321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檢查是否循環</a:t>
            </a:r>
            <a:endParaRPr lang="en-US" sz="2800" b="1" i="0" u="none" strike="noStrike" kern="0" cap="none" spc="0" baseline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uFillTx/>
              <a:latin typeface="Times New Roman" pitchFamily="18"/>
              <a:ea typeface="標楷體" pitchFamily="65"/>
            </a:endParaRPr>
          </a:p>
        </p:txBody>
      </p:sp>
      <p:sp>
        <p:nvSpPr>
          <p:cNvPr id="8" name="文字方塊 5">
            <a:extLst>
              <a:ext uri="{FF2B5EF4-FFF2-40B4-BE49-F238E27FC236}">
                <a16:creationId xmlns:a16="http://schemas.microsoft.com/office/drawing/2014/main" id="{0A38AD3C-8B56-4F05-AFDC-DB2FE8680F70}"/>
              </a:ext>
            </a:extLst>
          </p:cNvPr>
          <p:cNvSpPr txBox="1"/>
          <p:nvPr/>
        </p:nvSpPr>
        <p:spPr>
          <a:xfrm>
            <a:off x="4651891" y="3796177"/>
            <a:ext cx="3761292" cy="95410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前後兩位要相等</a:t>
            </a:r>
            <a:endParaRPr lang="en-US" sz="2800" b="1" i="0" u="none" strike="noStrike" kern="0" cap="none" spc="0" baseline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uFillTx/>
              <a:latin typeface="Times New Roman" pitchFamily="18"/>
              <a:ea typeface="標楷體" pitchFamily="65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  </a:t>
            </a:r>
            <a:r>
              <a:rPr lang="zh-TW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不符合再繼續找</a:t>
            </a:r>
            <a:endParaRPr lang="en-US" sz="2800" b="1" i="0" u="none" strike="noStrike" kern="0" cap="none" spc="0" baseline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uFillTx/>
              <a:latin typeface="Times New Roman" pitchFamily="18"/>
              <a:ea typeface="標楷體" pitchFamily="65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5">
            <a:extLst>
              <a:ext uri="{FF2B5EF4-FFF2-40B4-BE49-F238E27FC236}">
                <a16:creationId xmlns:a16="http://schemas.microsoft.com/office/drawing/2014/main" id="{A2B96CA4-ED67-4C9D-A158-9FDC06497253}"/>
              </a:ext>
            </a:extLst>
          </p:cNvPr>
          <p:cNvSpPr/>
          <p:nvPr/>
        </p:nvSpPr>
        <p:spPr>
          <a:xfrm>
            <a:off x="6781684" y="6324475"/>
            <a:ext cx="1905115" cy="4572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b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92CD981-0A9C-4F53-99D1-B21A5524E3E2}" type="slidenum">
              <a:t>15</a:t>
            </a:fld>
            <a:endParaRPr lang="zh-TW" sz="1400" b="0" i="0" u="none" strike="noStrike" kern="1200" cap="none" spc="0" baseline="0">
              <a:solidFill>
                <a:srgbClr val="00E4A8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49E1FAD-AEC5-436C-BF05-147A46A8ECF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0518" y="685443"/>
            <a:ext cx="8077315" cy="1105646"/>
          </a:xfrm>
        </p:spPr>
        <p:txBody>
          <a:bodyPr lIns="91440" tIns="45720" rIns="91440" bIns="45720"/>
          <a:lstStyle/>
          <a:p>
            <a:pPr lvl="0" hangingPunct="1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pitchFamily="2"/>
              <a:buChar char=""/>
            </a:pPr>
            <a:r>
              <a:rPr lang="zh-TW" sz="2400" b="1">
                <a:solidFill>
                  <a:srgbClr val="3BA943"/>
                </a:solidFill>
                <a:latin typeface="Times New Roman" pitchFamily="18"/>
              </a:rPr>
              <a:t>解法範例：</a:t>
            </a:r>
            <a:r>
              <a:rPr lang="en-US" sz="2400" b="1">
                <a:solidFill>
                  <a:srgbClr val="3BA943"/>
                </a:solidFill>
                <a:latin typeface="Times New Roman" pitchFamily="18"/>
              </a:rPr>
              <a:t>204 5 10101</a:t>
            </a:r>
          </a:p>
          <a:p>
            <a:pPr lvl="0" hangingPunct="1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pitchFamily="2"/>
              <a:buChar char=""/>
            </a:pPr>
            <a:endParaRPr lang="en-US" sz="2400" b="1">
              <a:solidFill>
                <a:srgbClr val="3BA943"/>
              </a:solidFill>
              <a:latin typeface="Times New Roman" pitchFamily="18"/>
            </a:endParaRPr>
          </a:p>
        </p:txBody>
      </p:sp>
      <p:sp>
        <p:nvSpPr>
          <p:cNvPr id="4" name="文字方塊 4">
            <a:extLst>
              <a:ext uri="{FF2B5EF4-FFF2-40B4-BE49-F238E27FC236}">
                <a16:creationId xmlns:a16="http://schemas.microsoft.com/office/drawing/2014/main" id="{ADC3F6A6-63DF-49AF-B353-EB43C961FC45}"/>
              </a:ext>
            </a:extLst>
          </p:cNvPr>
          <p:cNvSpPr txBox="1"/>
          <p:nvPr/>
        </p:nvSpPr>
        <p:spPr>
          <a:xfrm>
            <a:off x="4419176" y="2439820"/>
            <a:ext cx="3339087" cy="64633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1" i="0" u="none" strike="noStrike" kern="1200" cap="none" spc="0" baseline="0">
                <a:solidFill>
                  <a:srgbClr val="000000"/>
                </a:solidFill>
                <a:highlight>
                  <a:srgbClr val="00FF00"/>
                </a:highlight>
                <a:uFillTx/>
                <a:latin typeface="Calibri"/>
                <a:ea typeface="新細明體" pitchFamily="18"/>
              </a:rPr>
              <a:t>1 1 0 1 0 1 1</a:t>
            </a:r>
            <a:endParaRPr lang="en-US" sz="3600" b="1" i="0" u="none" strike="noStrike" kern="1200" cap="none" spc="0" baseline="0">
              <a:solidFill>
                <a:srgbClr val="FF0000"/>
              </a:solidFill>
              <a:highlight>
                <a:srgbClr val="00FF00"/>
              </a:highlight>
              <a:uFillTx/>
              <a:latin typeface="Calibri"/>
              <a:ea typeface="新細明體" pitchFamily="18"/>
            </a:endParaRPr>
          </a:p>
        </p:txBody>
      </p:sp>
      <p:pic>
        <p:nvPicPr>
          <p:cNvPr id="5" name="圖片 7">
            <a:extLst>
              <a:ext uri="{FF2B5EF4-FFF2-40B4-BE49-F238E27FC236}">
                <a16:creationId xmlns:a16="http://schemas.microsoft.com/office/drawing/2014/main" id="{858ADA97-E205-4832-9188-F9C8AB3A6F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518" y="1791090"/>
            <a:ext cx="3567632" cy="406744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文字方塊 27">
            <a:extLst>
              <a:ext uri="{FF2B5EF4-FFF2-40B4-BE49-F238E27FC236}">
                <a16:creationId xmlns:a16="http://schemas.microsoft.com/office/drawing/2014/main" id="{0AD1C87E-EFCB-4C32-AC27-2391572F7775}"/>
              </a:ext>
            </a:extLst>
          </p:cNvPr>
          <p:cNvSpPr/>
          <p:nvPr/>
        </p:nvSpPr>
        <p:spPr>
          <a:xfrm>
            <a:off x="4651891" y="685443"/>
            <a:ext cx="2785856" cy="459714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標楷體" pitchFamily="65"/>
              </a:rPr>
              <a:t>目標串</a:t>
            </a:r>
            <a:r>
              <a: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標楷體" pitchFamily="65"/>
              </a:rPr>
              <a:t>:</a:t>
            </a:r>
            <a:r>
              <a: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標楷體" pitchFamily="65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1</a:t>
            </a:r>
            <a:r>
              <a:rPr lang="zh-TW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0</a:t>
            </a:r>
            <a:r>
              <a:rPr lang="zh-TW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1</a:t>
            </a:r>
            <a:r>
              <a:rPr lang="zh-TW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0</a:t>
            </a:r>
            <a:r>
              <a:rPr lang="zh-TW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highlight>
                  <a:srgbClr val="00FF00"/>
                </a:highlight>
                <a:uFillTx/>
                <a:latin typeface="Tahoma" pitchFamily="34"/>
                <a:ea typeface="新細明體" pitchFamily="18"/>
                <a:cs typeface="新細明體" pitchFamily="18"/>
              </a:rPr>
              <a:t>1</a:t>
            </a:r>
          </a:p>
        </p:txBody>
      </p:sp>
      <p:sp>
        <p:nvSpPr>
          <p:cNvPr id="7" name="文字方塊 9">
            <a:extLst>
              <a:ext uri="{FF2B5EF4-FFF2-40B4-BE49-F238E27FC236}">
                <a16:creationId xmlns:a16="http://schemas.microsoft.com/office/drawing/2014/main" id="{255DF006-C28A-4D22-BDF1-5DE73F5C684B}"/>
              </a:ext>
            </a:extLst>
          </p:cNvPr>
          <p:cNvSpPr txBox="1"/>
          <p:nvPr/>
        </p:nvSpPr>
        <p:spPr>
          <a:xfrm>
            <a:off x="4269946" y="1791090"/>
            <a:ext cx="1620956" cy="52321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最後找到</a:t>
            </a:r>
          </a:p>
        </p:txBody>
      </p:sp>
      <p:sp>
        <p:nvSpPr>
          <p:cNvPr id="8" name="文字方塊 6">
            <a:extLst>
              <a:ext uri="{FF2B5EF4-FFF2-40B4-BE49-F238E27FC236}">
                <a16:creationId xmlns:a16="http://schemas.microsoft.com/office/drawing/2014/main" id="{DD103B4F-13E6-414F-BE7D-A19CCD8CB4D6}"/>
              </a:ext>
            </a:extLst>
          </p:cNvPr>
          <p:cNvSpPr txBox="1"/>
          <p:nvPr/>
        </p:nvSpPr>
        <p:spPr>
          <a:xfrm>
            <a:off x="4419176" y="3312194"/>
            <a:ext cx="3567632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0" i="0" u="none" strike="noStrike" kern="1200" cap="none" spc="0" baseline="0">
                <a:solidFill>
                  <a:srgbClr val="000000"/>
                </a:solidFill>
                <a:highlight>
                  <a:srgbClr val="FFFF00"/>
                </a:highlight>
                <a:uFillTx/>
                <a:latin typeface="Calibri"/>
                <a:ea typeface="新細明體" pitchFamily="18"/>
              </a:rPr>
              <a:t>11010</a:t>
            </a:r>
            <a:r>
              <a:rPr lang="en-US" sz="3200" b="0" i="0" u="none" strike="noStrike" kern="1200" cap="none" spc="0" baseline="0">
                <a:solidFill>
                  <a:srgbClr val="000000"/>
                </a:solidFill>
                <a:highlight>
                  <a:srgbClr val="00FF00"/>
                </a:highlight>
                <a:uFillTx/>
                <a:latin typeface="Calibri"/>
                <a:ea typeface="新細明體" pitchFamily="18"/>
              </a:rPr>
              <a:t>11</a:t>
            </a:r>
            <a:r>
              <a:rPr lang="en-US" sz="3200" b="0" i="0" u="none" strike="noStrike" kern="1200" cap="none" spc="0" baseline="0">
                <a:solidFill>
                  <a:srgbClr val="000000"/>
                </a:solidFill>
                <a:highlight>
                  <a:srgbClr val="00FFFF"/>
                </a:highlight>
                <a:uFillTx/>
                <a:latin typeface="Calibri"/>
                <a:ea typeface="新細明體" pitchFamily="18"/>
              </a:rPr>
              <a:t>01011</a:t>
            </a:r>
            <a: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rPr>
              <a:t>010….</a:t>
            </a:r>
          </a:p>
        </p:txBody>
      </p:sp>
      <p:sp>
        <p:nvSpPr>
          <p:cNvPr id="9" name="圖說文字: 向上箭號 7">
            <a:extLst>
              <a:ext uri="{FF2B5EF4-FFF2-40B4-BE49-F238E27FC236}">
                <a16:creationId xmlns:a16="http://schemas.microsoft.com/office/drawing/2014/main" id="{3DCE7C14-4264-4D40-8B6D-1CFBD2E32095}"/>
              </a:ext>
            </a:extLst>
          </p:cNvPr>
          <p:cNvSpPr/>
          <p:nvPr/>
        </p:nvSpPr>
        <p:spPr>
          <a:xfrm>
            <a:off x="4447458" y="3899595"/>
            <a:ext cx="3691441" cy="1958937"/>
          </a:xfrm>
          <a:custGeom>
            <a:avLst>
              <a:gd name="f11" fmla="val 25000"/>
              <a:gd name="f12" fmla="val 25000"/>
              <a:gd name="f13" fmla="val 25000"/>
              <a:gd name="f14" fmla="val 59202"/>
            </a:avLst>
            <a:gdLst>
              <a:gd name="f4" fmla="val 10800000"/>
              <a:gd name="f5" fmla="val 5400000"/>
              <a:gd name="f6" fmla="val 180"/>
              <a:gd name="f7" fmla="val w"/>
              <a:gd name="f8" fmla="val h"/>
              <a:gd name="f9" fmla="val ss"/>
              <a:gd name="f10" fmla="val 0"/>
              <a:gd name="f11" fmla="val 25000"/>
              <a:gd name="f12" fmla="val 25000"/>
              <a:gd name="f13" fmla="val 25000"/>
              <a:gd name="f14" fmla="val 59202"/>
              <a:gd name="f15" fmla="+- 0 0 -270"/>
              <a:gd name="f16" fmla="+- 0 0 -90"/>
              <a:gd name="f17" fmla="abs f7"/>
              <a:gd name="f18" fmla="abs f8"/>
              <a:gd name="f19" fmla="abs f9"/>
              <a:gd name="f20" fmla="val f10"/>
              <a:gd name="f21" fmla="val f12"/>
              <a:gd name="f22" fmla="val f11"/>
              <a:gd name="f23" fmla="val f13"/>
              <a:gd name="f24" fmla="val f14"/>
              <a:gd name="f25" fmla="*/ f15 f4 1"/>
              <a:gd name="f26" fmla="*/ f16 f4 1"/>
              <a:gd name="f27" fmla="?: f17 f7 1"/>
              <a:gd name="f28" fmla="?: f18 f8 1"/>
              <a:gd name="f29" fmla="?: f19 f9 1"/>
              <a:gd name="f30" fmla="*/ f25 1 f6"/>
              <a:gd name="f31" fmla="*/ f26 1 f6"/>
              <a:gd name="f32" fmla="*/ f27 1 21600"/>
              <a:gd name="f33" fmla="*/ f28 1 21600"/>
              <a:gd name="f34" fmla="*/ 21600 f27 1"/>
              <a:gd name="f35" fmla="*/ 21600 f28 1"/>
              <a:gd name="f36" fmla="+- f30 0 f5"/>
              <a:gd name="f37" fmla="+- f31 0 f5"/>
              <a:gd name="f38" fmla="min f33 f32"/>
              <a:gd name="f39" fmla="*/ f34 1 f29"/>
              <a:gd name="f40" fmla="*/ f35 1 f29"/>
              <a:gd name="f41" fmla="val f39"/>
              <a:gd name="f42" fmla="val f40"/>
              <a:gd name="f43" fmla="*/ f20 f38 1"/>
              <a:gd name="f44" fmla="+- f42 0 f20"/>
              <a:gd name="f45" fmla="+- f41 0 f20"/>
              <a:gd name="f46" fmla="*/ f41 f38 1"/>
              <a:gd name="f47" fmla="*/ f42 f38 1"/>
              <a:gd name="f48" fmla="*/ f45 1 2"/>
              <a:gd name="f49" fmla="min f45 f44"/>
              <a:gd name="f50" fmla="*/ f44 f24 1"/>
              <a:gd name="f51" fmla="+- f20 f48 0"/>
              <a:gd name="f52" fmla="*/ f49 f21 1"/>
              <a:gd name="f53" fmla="*/ f49 f22 1"/>
              <a:gd name="f54" fmla="*/ f49 f23 1"/>
              <a:gd name="f55" fmla="*/ f50 1 100000"/>
              <a:gd name="f56" fmla="*/ f52 1 100000"/>
              <a:gd name="f57" fmla="*/ f53 1 200000"/>
              <a:gd name="f58" fmla="*/ f54 1 100000"/>
              <a:gd name="f59" fmla="+- f42 0 f55"/>
              <a:gd name="f60" fmla="*/ f51 f38 1"/>
              <a:gd name="f61" fmla="+- f51 0 f56"/>
              <a:gd name="f62" fmla="+- f51 0 f57"/>
              <a:gd name="f63" fmla="+- f51 f57 0"/>
              <a:gd name="f64" fmla="+- f51 f56 0"/>
              <a:gd name="f65" fmla="*/ f59 f38 1"/>
              <a:gd name="f66" fmla="*/ f58 f38 1"/>
              <a:gd name="f67" fmla="*/ f62 f38 1"/>
              <a:gd name="f68" fmla="*/ f61 f38 1"/>
              <a:gd name="f69" fmla="*/ f64 f38 1"/>
              <a:gd name="f70" fmla="*/ f63 f3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6">
                <a:pos x="f43" y="f65"/>
              </a:cxn>
              <a:cxn ang="f37">
                <a:pos x="f46" y="f65"/>
              </a:cxn>
            </a:cxnLst>
            <a:rect l="f43" t="f65" r="f46" b="f47"/>
            <a:pathLst>
              <a:path>
                <a:moveTo>
                  <a:pt x="f43" y="f65"/>
                </a:moveTo>
                <a:lnTo>
                  <a:pt x="f67" y="f65"/>
                </a:lnTo>
                <a:lnTo>
                  <a:pt x="f67" y="f66"/>
                </a:lnTo>
                <a:lnTo>
                  <a:pt x="f68" y="f66"/>
                </a:lnTo>
                <a:lnTo>
                  <a:pt x="f60" y="f43"/>
                </a:lnTo>
                <a:lnTo>
                  <a:pt x="f69" y="f66"/>
                </a:lnTo>
                <a:lnTo>
                  <a:pt x="f70" y="f66"/>
                </a:lnTo>
                <a:lnTo>
                  <a:pt x="f70" y="f65"/>
                </a:lnTo>
                <a:lnTo>
                  <a:pt x="f46" y="f65"/>
                </a:lnTo>
                <a:lnTo>
                  <a:pt x="f46" y="f47"/>
                </a:lnTo>
                <a:lnTo>
                  <a:pt x="f43" y="f47"/>
                </a:lnTo>
                <a:close/>
              </a:path>
            </a:pathLst>
          </a:custGeom>
          <a:solidFill>
            <a:srgbClr val="FFFFFF"/>
          </a:solidFill>
          <a:ln w="12701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可循環生成</a:t>
            </a:r>
            <a:r>
              <a:rPr lang="en-US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10101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	REACHABLE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  <a:ea typeface="新細明體" pitchFamily="1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5">
            <a:extLst>
              <a:ext uri="{FF2B5EF4-FFF2-40B4-BE49-F238E27FC236}">
                <a16:creationId xmlns:a16="http://schemas.microsoft.com/office/drawing/2014/main" id="{1AC619C8-82C8-45D8-953E-FA01661C41E4}"/>
              </a:ext>
            </a:extLst>
          </p:cNvPr>
          <p:cNvSpPr/>
          <p:nvPr/>
        </p:nvSpPr>
        <p:spPr>
          <a:xfrm>
            <a:off x="6781684" y="6324475"/>
            <a:ext cx="1905115" cy="4572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b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58C10C6-A2BA-4D4A-B5AB-15220D479E5D}" type="slidenum">
              <a:t>16</a:t>
            </a:fld>
            <a:endParaRPr lang="zh-TW" sz="1400" b="0" i="0" u="none" strike="noStrike" kern="1200" cap="none" spc="0" baseline="0">
              <a:solidFill>
                <a:srgbClr val="00E4A8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B6EDD22-4C4A-4796-BAE4-771380346E8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0518" y="685443"/>
            <a:ext cx="8077315" cy="5622837"/>
          </a:xfrm>
        </p:spPr>
        <p:txBody>
          <a:bodyPr lIns="91440" tIns="45720" rIns="91440" bIns="45720"/>
          <a:lstStyle/>
          <a:p>
            <a:pPr lvl="0" hangingPunct="1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pitchFamily="2"/>
              <a:buChar char=""/>
            </a:pPr>
            <a:r>
              <a:rPr lang="zh-TW" sz="2400" b="1" dirty="0">
                <a:solidFill>
                  <a:srgbClr val="3BA943"/>
                </a:solidFill>
                <a:latin typeface="Times New Roman" pitchFamily="18"/>
              </a:rPr>
              <a:t>討論：</a:t>
            </a:r>
          </a:p>
          <a:p>
            <a:pPr marL="342717" lvl="0" indent="-342717" hangingPunct="1">
              <a:lnSpc>
                <a:spcPct val="90000"/>
              </a:lnSpc>
              <a:spcBef>
                <a:spcPts val="600"/>
              </a:spcBef>
              <a:tabLst>
                <a:tab pos="342717" algn="l"/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r>
              <a:rPr lang="en-US" sz="2400" dirty="0">
                <a:latin typeface="Times New Roman" pitchFamily="18"/>
              </a:rPr>
              <a:t>	(1)</a:t>
            </a:r>
            <a:r>
              <a:rPr lang="en-US" sz="2400" dirty="0" err="1">
                <a:latin typeface="Times New Roman" pitchFamily="18"/>
              </a:rPr>
              <a:t>注意算子優先序</a:t>
            </a:r>
            <a:r>
              <a:rPr lang="en-US" sz="2400" dirty="0">
                <a:latin typeface="Times New Roman" pitchFamily="18"/>
              </a:rPr>
              <a:t>(‘!=’&gt;’&amp;’)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5">
            <a:extLst>
              <a:ext uri="{FF2B5EF4-FFF2-40B4-BE49-F238E27FC236}">
                <a16:creationId xmlns:a16="http://schemas.microsoft.com/office/drawing/2014/main" id="{1E69CCE5-2AA7-4F7F-917C-30E8F17FFC45}"/>
              </a:ext>
            </a:extLst>
          </p:cNvPr>
          <p:cNvSpPr/>
          <p:nvPr/>
        </p:nvSpPr>
        <p:spPr>
          <a:xfrm>
            <a:off x="6781684" y="6324475"/>
            <a:ext cx="1905115" cy="4572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b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C17B44A-7398-473F-ACA2-8CB1418A31A1}" type="slidenum">
              <a:t>2</a:t>
            </a:fld>
            <a:endParaRPr lang="zh-TW" sz="1400" b="0" i="0" u="none" strike="noStrike" kern="1200" cap="none" spc="0" baseline="0">
              <a:solidFill>
                <a:srgbClr val="00E4A8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FD0C24E-E572-4123-971C-05D70A34D18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0518" y="685800"/>
            <a:ext cx="8077315" cy="1014481"/>
          </a:xfrm>
        </p:spPr>
        <p:txBody>
          <a:bodyPr lIns="91440" tIns="45720" rIns="91440" bIns="45720"/>
          <a:lstStyle/>
          <a:p>
            <a:pPr lvl="0" hangingPunct="1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pitchFamily="2"/>
              <a:buChar char=""/>
            </a:pPr>
            <a:r>
              <a:rPr lang="zh-TW" sz="2400" b="1" dirty="0">
                <a:solidFill>
                  <a:srgbClr val="3BA943"/>
                </a:solidFill>
                <a:latin typeface="Times New Roman" pitchFamily="18"/>
              </a:rPr>
              <a:t>題意範例：</a:t>
            </a:r>
            <a:r>
              <a:rPr lang="en-US" sz="2400" dirty="0">
                <a:solidFill>
                  <a:srgbClr val="3BA943"/>
                </a:solidFill>
                <a:latin typeface="Times New Roman" pitchFamily="18"/>
              </a:rPr>
              <a:t>  </a:t>
            </a:r>
            <a:r>
              <a:rPr lang="en-US" sz="2400" b="1" dirty="0">
                <a:solidFill>
                  <a:srgbClr val="4472C4"/>
                </a:solidFill>
                <a:latin typeface="Times New Roman" pitchFamily="18"/>
              </a:rPr>
              <a:t>204</a:t>
            </a:r>
            <a:r>
              <a:rPr lang="en-US" sz="2400" b="1" dirty="0">
                <a:latin typeface="Times New Roman" pitchFamily="18"/>
              </a:rPr>
              <a:t> 5 10101</a:t>
            </a:r>
          </a:p>
        </p:txBody>
      </p:sp>
      <p:sp>
        <p:nvSpPr>
          <p:cNvPr id="4" name="文字方塊 27">
            <a:extLst>
              <a:ext uri="{FF2B5EF4-FFF2-40B4-BE49-F238E27FC236}">
                <a16:creationId xmlns:a16="http://schemas.microsoft.com/office/drawing/2014/main" id="{6F3F61C4-6EDD-430F-9223-95AC2C5F382E}"/>
              </a:ext>
            </a:extLst>
          </p:cNvPr>
          <p:cNvSpPr/>
          <p:nvPr/>
        </p:nvSpPr>
        <p:spPr>
          <a:xfrm>
            <a:off x="5189220" y="1572210"/>
            <a:ext cx="2603516" cy="459714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4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標楷體" pitchFamily="65"/>
              </a:rPr>
              <a:t>目標串</a:t>
            </a:r>
            <a:r>
              <a:rPr lang="en-US" sz="24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標楷體" pitchFamily="65"/>
              </a:rPr>
              <a:t>:</a:t>
            </a:r>
            <a:r>
              <a:rPr lang="zh-TW" sz="24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標楷體" pitchFamily="65"/>
              </a:rPr>
              <a:t> </a:t>
            </a:r>
            <a:r>
              <a:rPr lang="en-US" sz="2400" b="0" i="0" u="sng" strike="noStrike" kern="1200" cap="none" spc="0" baseline="0" dirty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1</a:t>
            </a:r>
            <a:r>
              <a:rPr lang="zh-TW" sz="2400" b="0" i="0" u="sng" strike="noStrike" kern="1200" cap="none" spc="0" baseline="0" dirty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 dirty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0</a:t>
            </a:r>
            <a:r>
              <a:rPr lang="zh-TW" sz="2400" b="0" i="0" u="sng" strike="noStrike" kern="1200" cap="none" spc="0" baseline="0" dirty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 dirty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1</a:t>
            </a:r>
            <a:r>
              <a:rPr lang="zh-TW" sz="2400" b="0" i="0" u="sng" strike="noStrike" kern="1200" cap="none" spc="0" baseline="0" dirty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 dirty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0</a:t>
            </a:r>
            <a:r>
              <a:rPr lang="zh-TW" sz="2400" b="0" i="0" u="sng" strike="noStrike" kern="1200" cap="none" spc="0" baseline="0" dirty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 dirty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1</a:t>
            </a:r>
          </a:p>
        </p:txBody>
      </p:sp>
      <p:sp>
        <p:nvSpPr>
          <p:cNvPr id="5" name="文字方塊 32">
            <a:extLst>
              <a:ext uri="{FF2B5EF4-FFF2-40B4-BE49-F238E27FC236}">
                <a16:creationId xmlns:a16="http://schemas.microsoft.com/office/drawing/2014/main" id="{CFF1C80E-8292-45C9-8FA5-9EFA668D77B5}"/>
              </a:ext>
            </a:extLst>
          </p:cNvPr>
          <p:cNvSpPr/>
          <p:nvPr/>
        </p:nvSpPr>
        <p:spPr>
          <a:xfrm>
            <a:off x="5382899" y="5346725"/>
            <a:ext cx="2882874" cy="82548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4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標楷體" pitchFamily="65"/>
              </a:rPr>
              <a:t>找到符合的字串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kern="1200" cap="none" spc="0" baseline="0" dirty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		REACHABLE</a:t>
            </a:r>
          </a:p>
        </p:txBody>
      </p:sp>
      <p:pic>
        <p:nvPicPr>
          <p:cNvPr id="6" name="文字方塊 4">
            <a:extLst>
              <a:ext uri="{FF2B5EF4-FFF2-40B4-BE49-F238E27FC236}">
                <a16:creationId xmlns:a16="http://schemas.microsoft.com/office/drawing/2014/main" id="{A99D9E53-0011-468A-B471-166FD96E87CC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382899" y="2382844"/>
            <a:ext cx="2470315" cy="2901958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7" name="圖片 7">
            <a:extLst>
              <a:ext uri="{FF2B5EF4-FFF2-40B4-BE49-F238E27FC236}">
                <a16:creationId xmlns:a16="http://schemas.microsoft.com/office/drawing/2014/main" id="{BB3CF698-9D49-40E8-A457-0C4E6DDBA1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7666" y="1585917"/>
            <a:ext cx="3981453" cy="4495803"/>
          </a:xfrm>
          <a:prstGeom prst="rect">
            <a:avLst/>
          </a:prstGeom>
          <a:noFill/>
          <a:ln cap="flat">
            <a:noFill/>
          </a:ln>
        </p:spPr>
      </p:pic>
      <p:cxnSp>
        <p:nvCxnSpPr>
          <p:cNvPr id="8" name="接點: 肘形 9">
            <a:extLst>
              <a:ext uri="{FF2B5EF4-FFF2-40B4-BE49-F238E27FC236}">
                <a16:creationId xmlns:a16="http://schemas.microsoft.com/office/drawing/2014/main" id="{63B0485F-181A-4543-9630-DF2A77A958EA}"/>
              </a:ext>
            </a:extLst>
          </p:cNvPr>
          <p:cNvCxnSpPr/>
          <p:nvPr/>
        </p:nvCxnSpPr>
        <p:spPr>
          <a:xfrm rot="5399996" flipV="1">
            <a:off x="2432930" y="1187964"/>
            <a:ext cx="703869" cy="524326"/>
          </a:xfrm>
          <a:prstGeom prst="bentConnector3">
            <a:avLst/>
          </a:prstGeom>
          <a:noFill/>
          <a:ln w="76196" cap="flat">
            <a:solidFill>
              <a:srgbClr val="4472C4"/>
            </a:solidFill>
            <a:prstDash val="solid"/>
            <a:miter/>
            <a:tailEnd type="arrow"/>
          </a:ln>
        </p:spPr>
      </p:cxnSp>
      <p:sp>
        <p:nvSpPr>
          <p:cNvPr id="9" name="文字方塊 16">
            <a:extLst>
              <a:ext uri="{FF2B5EF4-FFF2-40B4-BE49-F238E27FC236}">
                <a16:creationId xmlns:a16="http://schemas.microsoft.com/office/drawing/2014/main" id="{A34ECBDA-B400-46B7-A316-6F55B242E539}"/>
              </a:ext>
            </a:extLst>
          </p:cNvPr>
          <p:cNvSpPr txBox="1"/>
          <p:nvPr/>
        </p:nvSpPr>
        <p:spPr>
          <a:xfrm>
            <a:off x="3120929" y="1144481"/>
            <a:ext cx="1178826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400" b="1" i="0" u="none" strike="noStrike" kern="0" cap="none" spc="0" baseline="0">
                <a:solidFill>
                  <a:srgbClr val="4472C4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二進制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5">
            <a:extLst>
              <a:ext uri="{FF2B5EF4-FFF2-40B4-BE49-F238E27FC236}">
                <a16:creationId xmlns:a16="http://schemas.microsoft.com/office/drawing/2014/main" id="{89743C82-A3A0-48DA-AC99-3A1A198615D2}"/>
              </a:ext>
            </a:extLst>
          </p:cNvPr>
          <p:cNvSpPr/>
          <p:nvPr/>
        </p:nvSpPr>
        <p:spPr>
          <a:xfrm>
            <a:off x="6781684" y="6324475"/>
            <a:ext cx="1905115" cy="4572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b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2D00AC5-25D6-407E-AA9F-2F12B0E933AA}" type="slidenum">
              <a:t>3</a:t>
            </a:fld>
            <a:endParaRPr lang="zh-TW" sz="1400" b="0" i="0" u="none" strike="noStrike" kern="1200" cap="none" spc="0" baseline="0">
              <a:solidFill>
                <a:srgbClr val="00E4A8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8F472D4-C078-414A-8796-1FA8AC92E2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0518" y="685800"/>
            <a:ext cx="8077315" cy="1014481"/>
          </a:xfrm>
        </p:spPr>
        <p:txBody>
          <a:bodyPr lIns="91440" tIns="45720" rIns="91440" bIns="45720"/>
          <a:lstStyle/>
          <a:p>
            <a:pPr lvl="0" hangingPunct="1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pitchFamily="2"/>
              <a:buChar char=""/>
            </a:pPr>
            <a:r>
              <a:rPr lang="zh-TW" sz="2400" b="1">
                <a:solidFill>
                  <a:srgbClr val="3BA943"/>
                </a:solidFill>
                <a:latin typeface="Times New Roman" pitchFamily="18"/>
              </a:rPr>
              <a:t>題意範例：</a:t>
            </a:r>
            <a:r>
              <a:rPr lang="en-US" sz="2400">
                <a:solidFill>
                  <a:srgbClr val="3BA943"/>
                </a:solidFill>
                <a:latin typeface="Times New Roman" pitchFamily="18"/>
              </a:rPr>
              <a:t>  </a:t>
            </a:r>
            <a:r>
              <a:rPr lang="en-US" sz="2400">
                <a:latin typeface="Times New Roman" pitchFamily="18"/>
              </a:rPr>
              <a:t>0 4 1111</a:t>
            </a:r>
          </a:p>
        </p:txBody>
      </p:sp>
      <p:sp>
        <p:nvSpPr>
          <p:cNvPr id="4" name="文字方塊 27">
            <a:extLst>
              <a:ext uri="{FF2B5EF4-FFF2-40B4-BE49-F238E27FC236}">
                <a16:creationId xmlns:a16="http://schemas.microsoft.com/office/drawing/2014/main" id="{05F3F960-4540-440D-A2BD-768CC0FE114B}"/>
              </a:ext>
            </a:extLst>
          </p:cNvPr>
          <p:cNvSpPr/>
          <p:nvPr/>
        </p:nvSpPr>
        <p:spPr>
          <a:xfrm>
            <a:off x="5374111" y="1555376"/>
            <a:ext cx="2237043" cy="459714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4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標楷體" pitchFamily="65"/>
              </a:rPr>
              <a:t>目標串</a:t>
            </a:r>
            <a:r>
              <a:rPr lang="en-US" sz="24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標楷體" pitchFamily="65"/>
              </a:rPr>
              <a:t>:</a:t>
            </a:r>
            <a:r>
              <a:rPr lang="zh-TW" sz="24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標楷體" pitchFamily="65"/>
              </a:rPr>
              <a:t> </a:t>
            </a:r>
            <a:r>
              <a:rPr lang="en-US" sz="2400" b="0" i="0" u="sng" strike="noStrike" kern="1200" cap="none" spc="0" baseline="0" dirty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1</a:t>
            </a:r>
            <a:r>
              <a:rPr lang="zh-TW" sz="2400" b="0" i="0" u="sng" strike="noStrike" kern="1200" cap="none" spc="0" baseline="0" dirty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 dirty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1</a:t>
            </a:r>
            <a:r>
              <a:rPr lang="zh-TW" sz="2400" b="0" i="0" u="sng" strike="noStrike" kern="1200" cap="none" spc="0" baseline="0" dirty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 dirty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1</a:t>
            </a:r>
            <a:r>
              <a:rPr lang="zh-TW" sz="2400" b="0" i="0" u="sng" strike="noStrike" kern="1200" cap="none" spc="0" baseline="0" dirty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 dirty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1</a:t>
            </a:r>
          </a:p>
        </p:txBody>
      </p:sp>
      <p:sp>
        <p:nvSpPr>
          <p:cNvPr id="5" name="文字方塊 32">
            <a:extLst>
              <a:ext uri="{FF2B5EF4-FFF2-40B4-BE49-F238E27FC236}">
                <a16:creationId xmlns:a16="http://schemas.microsoft.com/office/drawing/2014/main" id="{19513844-843D-47B2-8F5E-C7FBE8FE862E}"/>
              </a:ext>
            </a:extLst>
          </p:cNvPr>
          <p:cNvSpPr/>
          <p:nvPr/>
        </p:nvSpPr>
        <p:spPr>
          <a:xfrm>
            <a:off x="5374111" y="5332625"/>
            <a:ext cx="3228837" cy="82548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4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標楷體" pitchFamily="65"/>
              </a:rPr>
              <a:t>找不到符合的字串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kern="1200" cap="none" spc="0" baseline="0" dirty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	   GARDEN OF EDEN</a:t>
            </a:r>
          </a:p>
        </p:txBody>
      </p:sp>
      <p:pic>
        <p:nvPicPr>
          <p:cNvPr id="6" name="文字方塊 37">
            <a:extLst>
              <a:ext uri="{FF2B5EF4-FFF2-40B4-BE49-F238E27FC236}">
                <a16:creationId xmlns:a16="http://schemas.microsoft.com/office/drawing/2014/main" id="{246D7119-DD69-499A-AD1D-8AB1A137346C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251563" y="2444758"/>
            <a:ext cx="2901958" cy="2352595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7" name="圖片 7">
            <a:extLst>
              <a:ext uri="{FF2B5EF4-FFF2-40B4-BE49-F238E27FC236}">
                <a16:creationId xmlns:a16="http://schemas.microsoft.com/office/drawing/2014/main" id="{AB56EC2B-8766-48E2-BB7E-A0535C43E1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156" y="1573664"/>
            <a:ext cx="3992773" cy="4491871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5">
            <a:extLst>
              <a:ext uri="{FF2B5EF4-FFF2-40B4-BE49-F238E27FC236}">
                <a16:creationId xmlns:a16="http://schemas.microsoft.com/office/drawing/2014/main" id="{CCB53D60-3828-46B8-9827-5B22006CBB30}"/>
              </a:ext>
            </a:extLst>
          </p:cNvPr>
          <p:cNvSpPr/>
          <p:nvPr/>
        </p:nvSpPr>
        <p:spPr>
          <a:xfrm>
            <a:off x="6781684" y="6324475"/>
            <a:ext cx="1905115" cy="4572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b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17E811D-E497-4A1C-9724-B60A2D71D1AB}" type="slidenum">
              <a:t>4</a:t>
            </a:fld>
            <a:endParaRPr lang="zh-TW" sz="1400" b="0" i="0" u="none" strike="noStrike" kern="1200" cap="none" spc="0" baseline="0">
              <a:solidFill>
                <a:srgbClr val="00E4A8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09BB1DD-E531-415F-89E8-EC2EAE81346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0518" y="685443"/>
            <a:ext cx="8622078" cy="5622837"/>
          </a:xfrm>
        </p:spPr>
        <p:txBody>
          <a:bodyPr lIns="91440" tIns="45720" rIns="91440" bIns="45720"/>
          <a:lstStyle/>
          <a:p>
            <a:pPr lvl="0" hangingPunct="1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pitchFamily="2"/>
              <a:buChar char=""/>
            </a:pPr>
            <a:r>
              <a:rPr lang="zh-TW" sz="2400" b="1" dirty="0">
                <a:solidFill>
                  <a:srgbClr val="3BA943"/>
                </a:solidFill>
                <a:latin typeface="Times New Roman" pitchFamily="18"/>
              </a:rPr>
              <a:t>解法：</a:t>
            </a:r>
            <a:r>
              <a:rPr lang="zh-TW" sz="2400" dirty="0">
                <a:latin typeface="Times New Roman" pitchFamily="18"/>
              </a:rPr>
              <a:t>使用</a:t>
            </a:r>
            <a:r>
              <a:rPr lang="en-US" sz="2400" dirty="0">
                <a:latin typeface="Times New Roman" pitchFamily="18"/>
              </a:rPr>
              <a:t>DFS</a:t>
            </a:r>
            <a:r>
              <a:rPr lang="zh-TW" sz="2400" dirty="0">
                <a:latin typeface="Times New Roman" pitchFamily="18"/>
              </a:rPr>
              <a:t>對每個位元找出所有可能的原碼</a:t>
            </a:r>
          </a:p>
          <a:p>
            <a:pPr marL="0" lvl="1" indent="0" hangingPunct="0">
              <a:lnSpc>
                <a:spcPct val="100000"/>
              </a:lnSpc>
              <a:spcBef>
                <a:spcPts val="800"/>
              </a:spcBef>
              <a:buClr>
                <a:srgbClr val="FF0000"/>
              </a:buClr>
              <a:buSzPct val="55000"/>
              <a:buFont typeface="Wingdings" pitchFamily="2"/>
              <a:buChar char=""/>
              <a:tabLst>
                <a:tab pos="571317" algn="l"/>
                <a:tab pos="1485717" algn="l"/>
                <a:tab pos="2400117" algn="l"/>
                <a:tab pos="3314517" algn="l"/>
                <a:tab pos="4228917" algn="l"/>
                <a:tab pos="5143317" algn="l"/>
                <a:tab pos="6057717" algn="l"/>
                <a:tab pos="6972117" algn="l"/>
                <a:tab pos="7886517" algn="l"/>
                <a:tab pos="8800917" algn="l"/>
                <a:tab pos="9715317" algn="l"/>
              </a:tabLst>
            </a:pPr>
            <a:r>
              <a:rPr lang="en-US" b="1" dirty="0">
                <a:solidFill>
                  <a:srgbClr val="3BA943"/>
                </a:solidFill>
                <a:highlight>
                  <a:scrgbClr r="0" g="0" b="0">
                    <a:alpha val="0"/>
                  </a:scrgbClr>
                </a:highlight>
                <a:latin typeface="Times New Roman" pitchFamily="18"/>
                <a:ea typeface="標楷體" pitchFamily="65"/>
              </a:rPr>
              <a:t>(1)</a:t>
            </a:r>
            <a:r>
              <a:rPr lang="zh-TW" dirty="0">
                <a:highlight>
                  <a:scrgbClr r="0" g="0" b="0">
                    <a:alpha val="0"/>
                  </a:scrgbClr>
                </a:highlight>
                <a:latin typeface="Times New Roman" pitchFamily="18"/>
                <a:ea typeface="標楷體" pitchFamily="65"/>
              </a:rPr>
              <a:t>窮舉前</a:t>
            </a:r>
            <a:r>
              <a:rPr lang="en-US" dirty="0">
                <a:highlight>
                  <a:scrgbClr r="0" g="0" b="0">
                    <a:alpha val="0"/>
                  </a:scrgbClr>
                </a:highlight>
                <a:latin typeface="Times New Roman" pitchFamily="18"/>
                <a:ea typeface="標楷體" pitchFamily="65"/>
              </a:rPr>
              <a:t>3</a:t>
            </a:r>
            <a:r>
              <a:rPr lang="zh-TW" dirty="0">
                <a:highlight>
                  <a:scrgbClr r="0" g="0" b="0">
                    <a:alpha val="0"/>
                  </a:scrgbClr>
                </a:highlight>
                <a:latin typeface="Times New Roman" pitchFamily="18"/>
                <a:ea typeface="標楷體" pitchFamily="65"/>
              </a:rPr>
              <a:t>碼</a:t>
            </a:r>
          </a:p>
          <a:p>
            <a:pPr marL="0" lvl="1" indent="0" hangingPunct="0">
              <a:lnSpc>
                <a:spcPct val="100000"/>
              </a:lnSpc>
              <a:spcBef>
                <a:spcPts val="800"/>
              </a:spcBef>
              <a:buClr>
                <a:srgbClr val="FF0000"/>
              </a:buClr>
              <a:buSzPct val="55000"/>
              <a:buFont typeface="Wingdings" pitchFamily="2"/>
              <a:buChar char=""/>
              <a:tabLst>
                <a:tab pos="571317" algn="l"/>
                <a:tab pos="1485717" algn="l"/>
                <a:tab pos="2400117" algn="l"/>
                <a:tab pos="3314517" algn="l"/>
                <a:tab pos="4228917" algn="l"/>
                <a:tab pos="5143317" algn="l"/>
                <a:tab pos="6057717" algn="l"/>
                <a:tab pos="6972117" algn="l"/>
                <a:tab pos="7886517" algn="l"/>
                <a:tab pos="8800917" algn="l"/>
                <a:tab pos="9715317" algn="l"/>
              </a:tabLst>
            </a:pPr>
            <a:r>
              <a:rPr lang="en-US" b="1" dirty="0">
                <a:solidFill>
                  <a:srgbClr val="3BA943"/>
                </a:solidFill>
                <a:highlight>
                  <a:scrgbClr r="0" g="0" b="0">
                    <a:alpha val="0"/>
                  </a:scrgbClr>
                </a:highlight>
                <a:latin typeface="Times New Roman" pitchFamily="18"/>
                <a:ea typeface="標楷體" pitchFamily="65"/>
              </a:rPr>
              <a:t>(2)</a:t>
            </a:r>
            <a:r>
              <a:rPr lang="zh-TW" dirty="0">
                <a:highlight>
                  <a:scrgbClr r="0" g="0" b="0">
                    <a:alpha val="0"/>
                  </a:scrgbClr>
                </a:highlight>
                <a:latin typeface="Times New Roman" pitchFamily="18"/>
                <a:ea typeface="標楷體" pitchFamily="65"/>
              </a:rPr>
              <a:t>每次窮舉</a:t>
            </a:r>
            <a:r>
              <a:rPr lang="en-US" dirty="0">
                <a:highlight>
                  <a:scrgbClr r="0" g="0" b="0">
                    <a:alpha val="0"/>
                  </a:scrgbClr>
                </a:highlight>
                <a:latin typeface="Times New Roman" pitchFamily="18"/>
                <a:ea typeface="標楷體" pitchFamily="65"/>
              </a:rPr>
              <a:t>1</a:t>
            </a:r>
            <a:r>
              <a:rPr lang="zh-TW" dirty="0">
                <a:highlight>
                  <a:scrgbClr r="0" g="0" b="0">
                    <a:alpha val="0"/>
                  </a:scrgbClr>
                </a:highlight>
                <a:latin typeface="Times New Roman" pitchFamily="18"/>
                <a:ea typeface="標楷體" pitchFamily="65"/>
              </a:rPr>
              <a:t>位，配合之前的最後兩碼</a:t>
            </a:r>
          </a:p>
          <a:p>
            <a:pPr marL="0" lvl="1" indent="0" hangingPunct="0">
              <a:lnSpc>
                <a:spcPct val="100000"/>
              </a:lnSpc>
              <a:spcBef>
                <a:spcPts val="800"/>
              </a:spcBef>
              <a:buClr>
                <a:srgbClr val="FF0000"/>
              </a:buClr>
              <a:buSzPct val="55000"/>
              <a:buFont typeface="Wingdings" pitchFamily="2"/>
              <a:buChar char=""/>
              <a:tabLst>
                <a:tab pos="571317" algn="l"/>
                <a:tab pos="1485717" algn="l"/>
                <a:tab pos="2400117" algn="l"/>
                <a:tab pos="3314517" algn="l"/>
                <a:tab pos="4228917" algn="l"/>
                <a:tab pos="5143317" algn="l"/>
                <a:tab pos="6057717" algn="l"/>
                <a:tab pos="6972117" algn="l"/>
                <a:tab pos="7886517" algn="l"/>
                <a:tab pos="8800917" algn="l"/>
                <a:tab pos="9715317" algn="l"/>
              </a:tabLst>
            </a:pPr>
            <a:r>
              <a:rPr lang="en-US" b="1" dirty="0">
                <a:solidFill>
                  <a:srgbClr val="00A65D"/>
                </a:solidFill>
                <a:highlight>
                  <a:scrgbClr r="0" g="0" b="0">
                    <a:alpha val="0"/>
                  </a:scrgbClr>
                </a:highlight>
                <a:latin typeface="Times New Roman" pitchFamily="18"/>
                <a:ea typeface="標楷體" pitchFamily="65"/>
              </a:rPr>
              <a:t>(3)</a:t>
            </a:r>
            <a:r>
              <a:rPr lang="zh-TW" dirty="0">
                <a:highlight>
                  <a:scrgbClr r="0" g="0" b="0">
                    <a:alpha val="0"/>
                  </a:scrgbClr>
                </a:highlight>
                <a:latin typeface="Times New Roman" pitchFamily="18"/>
                <a:ea typeface="標楷體" pitchFamily="65"/>
              </a:rPr>
              <a:t>檢查頭兩碼與末兩碼是否相同，相同即輸出</a:t>
            </a:r>
            <a:r>
              <a:rPr lang="en-US" dirty="0">
                <a:highlight>
                  <a:scrgbClr r="0" g="0" b="0">
                    <a:alpha val="0"/>
                  </a:scrgbClr>
                </a:highlight>
                <a:latin typeface="Times New Roman" pitchFamily="18"/>
                <a:ea typeface="標楷體" pitchFamily="65"/>
              </a:rPr>
              <a:t>REACHABLE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5">
            <a:extLst>
              <a:ext uri="{FF2B5EF4-FFF2-40B4-BE49-F238E27FC236}">
                <a16:creationId xmlns:a16="http://schemas.microsoft.com/office/drawing/2014/main" id="{A814DC87-64AE-4B18-A83A-746850373FCD}"/>
              </a:ext>
            </a:extLst>
          </p:cNvPr>
          <p:cNvSpPr/>
          <p:nvPr/>
        </p:nvSpPr>
        <p:spPr>
          <a:xfrm>
            <a:off x="6781684" y="6324475"/>
            <a:ext cx="1905115" cy="4572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b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1A0EDD4-BA55-4C1F-8387-337E605CC8CD}" type="slidenum">
              <a:t>5</a:t>
            </a:fld>
            <a:endParaRPr lang="zh-TW" sz="1400" b="0" i="0" u="none" strike="noStrike" kern="1200" cap="none" spc="0" baseline="0">
              <a:solidFill>
                <a:srgbClr val="00E4A8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41AB312-BAC8-4C32-B78C-B617A5B6144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0518" y="685443"/>
            <a:ext cx="8077315" cy="1105646"/>
          </a:xfrm>
        </p:spPr>
        <p:txBody>
          <a:bodyPr lIns="91440" tIns="45720" rIns="91440" bIns="45720"/>
          <a:lstStyle/>
          <a:p>
            <a:pPr lvl="0" hangingPunct="1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pitchFamily="2"/>
              <a:buChar char=""/>
            </a:pPr>
            <a:r>
              <a:rPr lang="zh-TW" sz="2400" b="1">
                <a:solidFill>
                  <a:srgbClr val="3BA943"/>
                </a:solidFill>
                <a:latin typeface="Times New Roman" pitchFamily="18"/>
              </a:rPr>
              <a:t>解法範例：</a:t>
            </a:r>
            <a:r>
              <a:rPr lang="en-US" sz="2400" b="1">
                <a:solidFill>
                  <a:srgbClr val="3BA943"/>
                </a:solidFill>
                <a:latin typeface="Times New Roman" pitchFamily="18"/>
              </a:rPr>
              <a:t>204 5 10101</a:t>
            </a:r>
          </a:p>
          <a:p>
            <a:pPr lvl="0" hangingPunct="1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pitchFamily="2"/>
              <a:buChar char=""/>
            </a:pPr>
            <a:endParaRPr lang="zh-TW" sz="2400" b="1">
              <a:solidFill>
                <a:srgbClr val="3BA943"/>
              </a:solidFill>
              <a:latin typeface="Times New Roman" pitchFamily="18"/>
            </a:endParaRPr>
          </a:p>
        </p:txBody>
      </p:sp>
      <p:sp>
        <p:nvSpPr>
          <p:cNvPr id="4" name="文字方塊 4">
            <a:extLst>
              <a:ext uri="{FF2B5EF4-FFF2-40B4-BE49-F238E27FC236}">
                <a16:creationId xmlns:a16="http://schemas.microsoft.com/office/drawing/2014/main" id="{D375064D-911D-474B-99CC-8DCB7B9FA5BE}"/>
              </a:ext>
            </a:extLst>
          </p:cNvPr>
          <p:cNvSpPr txBox="1"/>
          <p:nvPr/>
        </p:nvSpPr>
        <p:spPr>
          <a:xfrm>
            <a:off x="4419176" y="2452109"/>
            <a:ext cx="1026157" cy="20621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1" i="0" u="none" strike="noStrike" kern="1200" cap="none" spc="0" baseline="0">
                <a:solidFill>
                  <a:srgbClr val="000000"/>
                </a:solidFill>
                <a:highlight>
                  <a:srgbClr val="FFFF00"/>
                </a:highlight>
                <a:uFillTx/>
                <a:latin typeface="Calibri"/>
                <a:ea typeface="新細明體" pitchFamily="18"/>
              </a:rPr>
              <a:t>0 1 0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0" i="0" u="none" strike="noStrike" kern="1200" cap="none" spc="0" baseline="0">
                <a:solidFill>
                  <a:srgbClr val="7F7F7F"/>
                </a:solidFill>
                <a:uFillTx/>
                <a:latin typeface="Calibri"/>
                <a:ea typeface="新細明體" pitchFamily="18"/>
              </a:rPr>
              <a:t>0 1 1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0" i="0" u="none" strike="noStrike" kern="1200" cap="none" spc="0" baseline="0">
                <a:solidFill>
                  <a:srgbClr val="7F7F7F"/>
                </a:solidFill>
                <a:uFillTx/>
                <a:latin typeface="Calibri"/>
                <a:ea typeface="新細明體" pitchFamily="18"/>
              </a:rPr>
              <a:t>1 1 0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0" i="0" u="none" strike="noStrike" kern="1200" cap="none" spc="0" baseline="0">
                <a:solidFill>
                  <a:srgbClr val="7F7F7F"/>
                </a:solidFill>
                <a:uFillTx/>
                <a:latin typeface="Calibri"/>
                <a:ea typeface="新細明體" pitchFamily="18"/>
              </a:rPr>
              <a:t>1 1 1</a:t>
            </a:r>
          </a:p>
        </p:txBody>
      </p:sp>
      <p:grpSp>
        <p:nvGrpSpPr>
          <p:cNvPr id="5" name="群組 13">
            <a:extLst>
              <a:ext uri="{FF2B5EF4-FFF2-40B4-BE49-F238E27FC236}">
                <a16:creationId xmlns:a16="http://schemas.microsoft.com/office/drawing/2014/main" id="{ACB5AB22-929E-41E2-B057-7CF8282C78AB}"/>
              </a:ext>
            </a:extLst>
          </p:cNvPr>
          <p:cNvGrpSpPr/>
          <p:nvPr/>
        </p:nvGrpSpPr>
        <p:grpSpPr>
          <a:xfrm>
            <a:off x="380518" y="1791090"/>
            <a:ext cx="3567632" cy="4067443"/>
            <a:chOff x="380518" y="1791090"/>
            <a:chExt cx="3567632" cy="4067443"/>
          </a:xfrm>
        </p:grpSpPr>
        <p:pic>
          <p:nvPicPr>
            <p:cNvPr id="6" name="圖片 7">
              <a:extLst>
                <a:ext uri="{FF2B5EF4-FFF2-40B4-BE49-F238E27FC236}">
                  <a16:creationId xmlns:a16="http://schemas.microsoft.com/office/drawing/2014/main" id="{F4357353-FF57-4602-9C4F-51A816871D6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0518" y="1791090"/>
              <a:ext cx="3567632" cy="4067443"/>
            </a:xfrm>
            <a:prstGeom prst="rect">
              <a:avLst/>
            </a:prstGeom>
            <a:noFill/>
            <a:ln cap="flat">
              <a:noFill/>
            </a:ln>
          </p:spPr>
        </p:pic>
        <p:sp>
          <p:nvSpPr>
            <p:cNvPr id="7" name="矩形: 圓角 6">
              <a:extLst>
                <a:ext uri="{FF2B5EF4-FFF2-40B4-BE49-F238E27FC236}">
                  <a16:creationId xmlns:a16="http://schemas.microsoft.com/office/drawing/2014/main" id="{3A0D658E-7323-46CF-8BCA-7238B32AC342}"/>
                </a:ext>
              </a:extLst>
            </p:cNvPr>
            <p:cNvSpPr/>
            <p:nvPr/>
          </p:nvSpPr>
          <p:spPr>
            <a:xfrm>
              <a:off x="454246" y="3279696"/>
              <a:ext cx="1929045" cy="707014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noFill/>
            <a:ln w="57150" cap="flat">
              <a:solidFill>
                <a:srgbClr val="00B050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  <a:ea typeface="新細明體" pitchFamily="18"/>
              </a:endParaRPr>
            </a:p>
          </p:txBody>
        </p:sp>
        <p:sp>
          <p:nvSpPr>
            <p:cNvPr id="8" name="矩形: 圓角 7">
              <a:extLst>
                <a:ext uri="{FF2B5EF4-FFF2-40B4-BE49-F238E27FC236}">
                  <a16:creationId xmlns:a16="http://schemas.microsoft.com/office/drawing/2014/main" id="{425971F1-979F-432B-8A60-A23169C3C601}"/>
                </a:ext>
              </a:extLst>
            </p:cNvPr>
            <p:cNvSpPr/>
            <p:nvPr/>
          </p:nvSpPr>
          <p:spPr>
            <a:xfrm>
              <a:off x="454246" y="4722601"/>
              <a:ext cx="1929045" cy="707014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noFill/>
            <a:ln w="57150" cap="flat">
              <a:solidFill>
                <a:srgbClr val="00B050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  <a:ea typeface="新細明體" pitchFamily="18"/>
              </a:endParaRPr>
            </a:p>
          </p:txBody>
        </p:sp>
      </p:grpSp>
      <p:sp>
        <p:nvSpPr>
          <p:cNvPr id="9" name="文字方塊 27">
            <a:extLst>
              <a:ext uri="{FF2B5EF4-FFF2-40B4-BE49-F238E27FC236}">
                <a16:creationId xmlns:a16="http://schemas.microsoft.com/office/drawing/2014/main" id="{B86F390E-3300-469A-AAE7-D663F547C4AC}"/>
              </a:ext>
            </a:extLst>
          </p:cNvPr>
          <p:cNvSpPr/>
          <p:nvPr/>
        </p:nvSpPr>
        <p:spPr>
          <a:xfrm>
            <a:off x="4651891" y="685443"/>
            <a:ext cx="2785856" cy="459714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標楷體" pitchFamily="65"/>
              </a:rPr>
              <a:t>目標串</a:t>
            </a:r>
            <a:r>
              <a: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標楷體" pitchFamily="65"/>
              </a:rPr>
              <a:t>:</a:t>
            </a:r>
            <a:r>
              <a: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標楷體" pitchFamily="65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highlight>
                  <a:srgbClr val="00FF00"/>
                </a:highlight>
                <a:uFillTx/>
                <a:latin typeface="Tahoma" pitchFamily="34"/>
                <a:ea typeface="新細明體" pitchFamily="18"/>
                <a:cs typeface="新細明體" pitchFamily="18"/>
              </a:rPr>
              <a:t>1</a:t>
            </a:r>
            <a:r>
              <a:rPr lang="zh-TW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0</a:t>
            </a:r>
            <a:r>
              <a:rPr lang="zh-TW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1</a:t>
            </a:r>
            <a:r>
              <a:rPr lang="zh-TW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0</a:t>
            </a:r>
            <a:r>
              <a:rPr lang="zh-TW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1</a:t>
            </a:r>
          </a:p>
        </p:txBody>
      </p:sp>
      <p:sp>
        <p:nvSpPr>
          <p:cNvPr id="10" name="文字方塊 15">
            <a:extLst>
              <a:ext uri="{FF2B5EF4-FFF2-40B4-BE49-F238E27FC236}">
                <a16:creationId xmlns:a16="http://schemas.microsoft.com/office/drawing/2014/main" id="{508A11DF-8FCB-4E49-8047-47E1911556AF}"/>
              </a:ext>
            </a:extLst>
          </p:cNvPr>
          <p:cNvSpPr txBox="1"/>
          <p:nvPr/>
        </p:nvSpPr>
        <p:spPr>
          <a:xfrm>
            <a:off x="4269946" y="1791090"/>
            <a:ext cx="3057250" cy="52321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找生成的值是</a:t>
            </a:r>
            <a:r>
              <a:rPr lang="en-US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 1 </a:t>
            </a:r>
            <a:r>
              <a:rPr lang="zh-TW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的</a:t>
            </a:r>
            <a:endParaRPr lang="en-US" sz="2800" b="1" i="0" u="none" strike="noStrike" kern="0" cap="none" spc="0" baseline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uFillTx/>
              <a:latin typeface="Times New Roman" pitchFamily="18"/>
              <a:ea typeface="標楷體" pitchFamily="65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5">
            <a:extLst>
              <a:ext uri="{FF2B5EF4-FFF2-40B4-BE49-F238E27FC236}">
                <a16:creationId xmlns:a16="http://schemas.microsoft.com/office/drawing/2014/main" id="{0647A90B-AF72-48CD-8DAE-A3EA14D8A4A2}"/>
              </a:ext>
            </a:extLst>
          </p:cNvPr>
          <p:cNvSpPr/>
          <p:nvPr/>
        </p:nvSpPr>
        <p:spPr>
          <a:xfrm>
            <a:off x="6781684" y="6324475"/>
            <a:ext cx="1905115" cy="4572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b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F36A150-3475-4BC9-9254-26FABFBF3C67}" type="slidenum">
              <a:t>6</a:t>
            </a:fld>
            <a:endParaRPr lang="zh-TW" sz="1400" b="0" i="0" u="none" strike="noStrike" kern="1200" cap="none" spc="0" baseline="0">
              <a:solidFill>
                <a:srgbClr val="00E4A8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A155349-E29A-4770-9D48-8FAE393DCE2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0518" y="685443"/>
            <a:ext cx="8077315" cy="1105646"/>
          </a:xfrm>
        </p:spPr>
        <p:txBody>
          <a:bodyPr lIns="91440" tIns="45720" rIns="91440" bIns="45720"/>
          <a:lstStyle/>
          <a:p>
            <a:pPr lvl="0" hangingPunct="1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pitchFamily="2"/>
              <a:buChar char=""/>
            </a:pPr>
            <a:r>
              <a:rPr lang="zh-TW" sz="2400" b="1">
                <a:solidFill>
                  <a:srgbClr val="3BA943"/>
                </a:solidFill>
                <a:latin typeface="Times New Roman" pitchFamily="18"/>
              </a:rPr>
              <a:t>解法範例：</a:t>
            </a:r>
            <a:r>
              <a:rPr lang="en-US" sz="2400" b="1">
                <a:solidFill>
                  <a:srgbClr val="3BA943"/>
                </a:solidFill>
                <a:latin typeface="Times New Roman" pitchFamily="18"/>
              </a:rPr>
              <a:t>204 5 10101</a:t>
            </a:r>
          </a:p>
          <a:p>
            <a:pPr lvl="0" hangingPunct="1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pitchFamily="2"/>
              <a:buChar char=""/>
            </a:pPr>
            <a:endParaRPr lang="en-US" sz="2400" b="1">
              <a:solidFill>
                <a:srgbClr val="3BA943"/>
              </a:solidFill>
              <a:latin typeface="Times New Roman" pitchFamily="18"/>
            </a:endParaRPr>
          </a:p>
        </p:txBody>
      </p:sp>
      <p:sp>
        <p:nvSpPr>
          <p:cNvPr id="4" name="文字方塊 4">
            <a:extLst>
              <a:ext uri="{FF2B5EF4-FFF2-40B4-BE49-F238E27FC236}">
                <a16:creationId xmlns:a16="http://schemas.microsoft.com/office/drawing/2014/main" id="{9BA23481-C69C-4B05-A47A-FE9638406453}"/>
              </a:ext>
            </a:extLst>
          </p:cNvPr>
          <p:cNvSpPr txBox="1"/>
          <p:nvPr/>
        </p:nvSpPr>
        <p:spPr>
          <a:xfrm>
            <a:off x="4419176" y="2439820"/>
            <a:ext cx="1595125" cy="150810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rPr>
              <a:t>0 </a:t>
            </a:r>
            <a:r>
              <a:rPr lang="en-US" sz="3200" b="1" i="0" u="none" strike="noStrike" kern="1200" cap="none" spc="0" baseline="0">
                <a:solidFill>
                  <a:srgbClr val="000000"/>
                </a:solidFill>
                <a:highlight>
                  <a:srgbClr val="FFFF00"/>
                </a:highlight>
                <a:uFillTx/>
                <a:latin typeface="Calibri"/>
                <a:ea typeface="新細明體" pitchFamily="18"/>
              </a:rPr>
              <a:t>1 0 0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0" i="0" u="none" strike="noStrike" kern="1200" cap="none" spc="0" baseline="0">
                <a:solidFill>
                  <a:srgbClr val="7F7F7F"/>
                </a:solidFill>
                <a:uFillTx/>
                <a:latin typeface="Calibri"/>
                <a:ea typeface="新細明體" pitchFamily="18"/>
              </a:rPr>
              <a:t>0 1 0 1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800" b="0" i="0" u="none" strike="noStrike" kern="1200" cap="none" spc="0" baseline="0">
              <a:solidFill>
                <a:srgbClr val="7F7F7F"/>
              </a:solidFill>
              <a:uFillTx/>
              <a:latin typeface="Calibri"/>
              <a:ea typeface="新細明體" pitchFamily="18"/>
            </a:endParaRPr>
          </a:p>
        </p:txBody>
      </p:sp>
      <p:pic>
        <p:nvPicPr>
          <p:cNvPr id="5" name="圖片 7">
            <a:extLst>
              <a:ext uri="{FF2B5EF4-FFF2-40B4-BE49-F238E27FC236}">
                <a16:creationId xmlns:a16="http://schemas.microsoft.com/office/drawing/2014/main" id="{228ABF2E-ABB3-4237-9670-E00B09C265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518" y="1791090"/>
            <a:ext cx="3567632" cy="406744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矩形: 圓角 6">
            <a:extLst>
              <a:ext uri="{FF2B5EF4-FFF2-40B4-BE49-F238E27FC236}">
                <a16:creationId xmlns:a16="http://schemas.microsoft.com/office/drawing/2014/main" id="{0C295D4F-6885-4B40-8F8B-E64D085908F7}"/>
              </a:ext>
            </a:extLst>
          </p:cNvPr>
          <p:cNvSpPr/>
          <p:nvPr/>
        </p:nvSpPr>
        <p:spPr>
          <a:xfrm>
            <a:off x="380518" y="3996129"/>
            <a:ext cx="1929045" cy="707014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noFill/>
          <a:ln w="57150" cap="flat">
            <a:solidFill>
              <a:srgbClr val="00B05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  <a:ea typeface="新細明體" pitchFamily="18"/>
            </a:endParaRPr>
          </a:p>
        </p:txBody>
      </p:sp>
      <p:sp>
        <p:nvSpPr>
          <p:cNvPr id="7" name="文字方塊 27">
            <a:extLst>
              <a:ext uri="{FF2B5EF4-FFF2-40B4-BE49-F238E27FC236}">
                <a16:creationId xmlns:a16="http://schemas.microsoft.com/office/drawing/2014/main" id="{1706CC8D-5819-4E73-AC96-68471D43FB2D}"/>
              </a:ext>
            </a:extLst>
          </p:cNvPr>
          <p:cNvSpPr/>
          <p:nvPr/>
        </p:nvSpPr>
        <p:spPr>
          <a:xfrm>
            <a:off x="4651891" y="685443"/>
            <a:ext cx="2785856" cy="459714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標楷體" pitchFamily="65"/>
              </a:rPr>
              <a:t>目標串</a:t>
            </a:r>
            <a:r>
              <a: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標楷體" pitchFamily="65"/>
              </a:rPr>
              <a:t>:</a:t>
            </a:r>
            <a:r>
              <a: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標楷體" pitchFamily="65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1</a:t>
            </a:r>
            <a:r>
              <a:rPr lang="zh-TW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highlight>
                  <a:srgbClr val="00FF00"/>
                </a:highlight>
                <a:uFillTx/>
                <a:latin typeface="Tahoma" pitchFamily="34"/>
                <a:ea typeface="新細明體" pitchFamily="18"/>
                <a:cs typeface="新細明體" pitchFamily="18"/>
              </a:rPr>
              <a:t>0</a:t>
            </a:r>
            <a:r>
              <a:rPr lang="zh-TW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1</a:t>
            </a:r>
            <a:r>
              <a:rPr lang="zh-TW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0</a:t>
            </a:r>
            <a:r>
              <a:rPr lang="zh-TW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1</a:t>
            </a:r>
          </a:p>
        </p:txBody>
      </p:sp>
      <p:sp>
        <p:nvSpPr>
          <p:cNvPr id="8" name="文字方塊 10">
            <a:extLst>
              <a:ext uri="{FF2B5EF4-FFF2-40B4-BE49-F238E27FC236}">
                <a16:creationId xmlns:a16="http://schemas.microsoft.com/office/drawing/2014/main" id="{4A0E5300-58EC-406D-A56F-A8E3D413427F}"/>
              </a:ext>
            </a:extLst>
          </p:cNvPr>
          <p:cNvSpPr txBox="1"/>
          <p:nvPr/>
        </p:nvSpPr>
        <p:spPr>
          <a:xfrm>
            <a:off x="4269946" y="1791090"/>
            <a:ext cx="4493535" cy="52321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800" b="1" i="0" u="none" strike="noStrike" kern="0" cap="none" spc="0" baseline="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找前兩位是</a:t>
            </a:r>
            <a:r>
              <a:rPr lang="en-US" sz="2800" b="1" i="0" u="none" strike="noStrike" kern="0" cap="none" spc="0" baseline="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 1 0 </a:t>
            </a:r>
            <a:r>
              <a:rPr lang="zh-TW" sz="2800" b="1" i="0" u="none" strike="noStrike" kern="0" cap="none" spc="0" baseline="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且值為</a:t>
            </a:r>
            <a:r>
              <a:rPr lang="en-US" sz="2800" b="1" i="0" u="none" strike="noStrike" kern="0" cap="none" spc="0" baseline="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 0 </a:t>
            </a:r>
            <a:r>
              <a:rPr lang="zh-TW" sz="2800" b="1" i="0" u="none" strike="noStrike" kern="0" cap="none" spc="0" baseline="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的</a:t>
            </a:r>
            <a:r>
              <a:rPr lang="en-US" sz="2800" b="1" i="0" u="none" strike="noStrike" kern="0" cap="none" spc="0" baseline="0" dirty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5">
            <a:extLst>
              <a:ext uri="{FF2B5EF4-FFF2-40B4-BE49-F238E27FC236}">
                <a16:creationId xmlns:a16="http://schemas.microsoft.com/office/drawing/2014/main" id="{9D7D9C20-0427-41B0-B1B9-20B40E6F2876}"/>
              </a:ext>
            </a:extLst>
          </p:cNvPr>
          <p:cNvSpPr/>
          <p:nvPr/>
        </p:nvSpPr>
        <p:spPr>
          <a:xfrm>
            <a:off x="6781684" y="6324475"/>
            <a:ext cx="1905115" cy="4572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b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2102548-C94B-4726-9687-8467363C42FF}" type="slidenum">
              <a:t>7</a:t>
            </a:fld>
            <a:endParaRPr lang="zh-TW" sz="1400" b="0" i="0" u="none" strike="noStrike" kern="1200" cap="none" spc="0" baseline="0">
              <a:solidFill>
                <a:srgbClr val="00E4A8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C6D1AFA-0161-4DD5-9661-4E38DA8EAD1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0518" y="685443"/>
            <a:ext cx="8077315" cy="1105646"/>
          </a:xfrm>
        </p:spPr>
        <p:txBody>
          <a:bodyPr lIns="91440" tIns="45720" rIns="91440" bIns="45720"/>
          <a:lstStyle/>
          <a:p>
            <a:pPr lvl="0" hangingPunct="1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pitchFamily="2"/>
              <a:buChar char=""/>
            </a:pPr>
            <a:r>
              <a:rPr lang="zh-TW" sz="2400" b="1">
                <a:solidFill>
                  <a:srgbClr val="3BA943"/>
                </a:solidFill>
                <a:latin typeface="Times New Roman" pitchFamily="18"/>
              </a:rPr>
              <a:t>解法範例：</a:t>
            </a:r>
            <a:r>
              <a:rPr lang="en-US" sz="2400" b="1">
                <a:solidFill>
                  <a:srgbClr val="3BA943"/>
                </a:solidFill>
                <a:latin typeface="Times New Roman" pitchFamily="18"/>
              </a:rPr>
              <a:t>204 5 10101</a:t>
            </a:r>
          </a:p>
          <a:p>
            <a:pPr lvl="0" hangingPunct="1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pitchFamily="2"/>
              <a:buChar char=""/>
            </a:pPr>
            <a:endParaRPr lang="en-US" sz="2400" b="1">
              <a:solidFill>
                <a:srgbClr val="3BA943"/>
              </a:solidFill>
              <a:latin typeface="Times New Roman" pitchFamily="18"/>
            </a:endParaRPr>
          </a:p>
        </p:txBody>
      </p:sp>
      <p:sp>
        <p:nvSpPr>
          <p:cNvPr id="4" name="文字方塊 4">
            <a:extLst>
              <a:ext uri="{FF2B5EF4-FFF2-40B4-BE49-F238E27FC236}">
                <a16:creationId xmlns:a16="http://schemas.microsoft.com/office/drawing/2014/main" id="{3A80438C-146A-497A-B722-450A7CF6FE28}"/>
              </a:ext>
            </a:extLst>
          </p:cNvPr>
          <p:cNvSpPr txBox="1"/>
          <p:nvPr/>
        </p:nvSpPr>
        <p:spPr>
          <a:xfrm>
            <a:off x="4419176" y="2439820"/>
            <a:ext cx="2123026" cy="150810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rPr>
              <a:t>0 1 </a:t>
            </a:r>
            <a:r>
              <a:rPr lang="en-US" sz="3200" b="1" i="0" u="none" strike="noStrike" kern="1200" cap="none" spc="0" baseline="0">
                <a:solidFill>
                  <a:srgbClr val="000000"/>
                </a:solidFill>
                <a:highlight>
                  <a:srgbClr val="FFFF00"/>
                </a:highlight>
                <a:uFillTx/>
                <a:latin typeface="Calibri"/>
                <a:ea typeface="新細明體" pitchFamily="18"/>
              </a:rPr>
              <a:t>0 0 </a:t>
            </a:r>
            <a:r>
              <a:rPr lang="en-US" sz="3200" b="1" i="0" u="none" strike="noStrike" kern="1200" cap="none" spc="0" baseline="0">
                <a:solidFill>
                  <a:srgbClr val="FF0000"/>
                </a:solidFill>
                <a:highlight>
                  <a:srgbClr val="FFFF00"/>
                </a:highlight>
                <a:uFillTx/>
                <a:latin typeface="Calibri"/>
                <a:ea typeface="新細明體" pitchFamily="18"/>
              </a:rPr>
              <a:t>X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0" i="0" u="none" strike="noStrike" kern="1200" cap="none" spc="0" baseline="0">
                <a:solidFill>
                  <a:srgbClr val="7F7F7F"/>
                </a:solidFill>
                <a:uFillTx/>
                <a:latin typeface="Calibri"/>
                <a:ea typeface="新細明體" pitchFamily="18"/>
              </a:rPr>
              <a:t>0 1 0 1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800" b="0" i="0" u="none" strike="noStrike" kern="1200" cap="none" spc="0" baseline="0">
              <a:solidFill>
                <a:srgbClr val="7F7F7F"/>
              </a:solidFill>
              <a:uFillTx/>
              <a:latin typeface="Calibri"/>
              <a:ea typeface="新細明體" pitchFamily="18"/>
            </a:endParaRPr>
          </a:p>
        </p:txBody>
      </p:sp>
      <p:pic>
        <p:nvPicPr>
          <p:cNvPr id="5" name="圖片 7">
            <a:extLst>
              <a:ext uri="{FF2B5EF4-FFF2-40B4-BE49-F238E27FC236}">
                <a16:creationId xmlns:a16="http://schemas.microsoft.com/office/drawing/2014/main" id="{04ADCEC7-37CF-41B2-818B-E2BD09C581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518" y="1791090"/>
            <a:ext cx="3567632" cy="406744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矩形: 圓角 6">
            <a:extLst>
              <a:ext uri="{FF2B5EF4-FFF2-40B4-BE49-F238E27FC236}">
                <a16:creationId xmlns:a16="http://schemas.microsoft.com/office/drawing/2014/main" id="{817C7F56-4B32-47A3-86E8-7F33D65C7339}"/>
              </a:ext>
            </a:extLst>
          </p:cNvPr>
          <p:cNvSpPr/>
          <p:nvPr/>
        </p:nvSpPr>
        <p:spPr>
          <a:xfrm>
            <a:off x="380518" y="2543239"/>
            <a:ext cx="1929045" cy="707014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noFill/>
          <a:ln w="57150" cap="flat">
            <a:solidFill>
              <a:srgbClr val="FF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  <a:ea typeface="新細明體" pitchFamily="18"/>
            </a:endParaRPr>
          </a:p>
        </p:txBody>
      </p:sp>
      <p:sp>
        <p:nvSpPr>
          <p:cNvPr id="7" name="文字方塊 27">
            <a:extLst>
              <a:ext uri="{FF2B5EF4-FFF2-40B4-BE49-F238E27FC236}">
                <a16:creationId xmlns:a16="http://schemas.microsoft.com/office/drawing/2014/main" id="{9E3C65CB-25DA-461F-BD26-4E50F5758E38}"/>
              </a:ext>
            </a:extLst>
          </p:cNvPr>
          <p:cNvSpPr/>
          <p:nvPr/>
        </p:nvSpPr>
        <p:spPr>
          <a:xfrm>
            <a:off x="4651891" y="685443"/>
            <a:ext cx="2785856" cy="459714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標楷體" pitchFamily="65"/>
              </a:rPr>
              <a:t>目標串</a:t>
            </a:r>
            <a:r>
              <a: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標楷體" pitchFamily="65"/>
              </a:rPr>
              <a:t>:</a:t>
            </a:r>
            <a:r>
              <a: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標楷體" pitchFamily="65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1</a:t>
            </a:r>
            <a:r>
              <a:rPr lang="zh-TW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0</a:t>
            </a:r>
            <a:r>
              <a:rPr lang="zh-TW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highlight>
                  <a:srgbClr val="00FF00"/>
                </a:highlight>
                <a:uFillTx/>
                <a:latin typeface="Tahoma" pitchFamily="34"/>
                <a:ea typeface="新細明體" pitchFamily="18"/>
                <a:cs typeface="新細明體" pitchFamily="18"/>
              </a:rPr>
              <a:t>1</a:t>
            </a:r>
            <a:r>
              <a:rPr lang="zh-TW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0</a:t>
            </a:r>
            <a:r>
              <a:rPr lang="zh-TW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1</a:t>
            </a:r>
          </a:p>
        </p:txBody>
      </p:sp>
      <p:sp>
        <p:nvSpPr>
          <p:cNvPr id="8" name="文字方塊 9">
            <a:extLst>
              <a:ext uri="{FF2B5EF4-FFF2-40B4-BE49-F238E27FC236}">
                <a16:creationId xmlns:a16="http://schemas.microsoft.com/office/drawing/2014/main" id="{4B4C0C26-7C0E-41DF-AC05-2004D86F03C2}"/>
              </a:ext>
            </a:extLst>
          </p:cNvPr>
          <p:cNvSpPr txBox="1"/>
          <p:nvPr/>
        </p:nvSpPr>
        <p:spPr>
          <a:xfrm>
            <a:off x="4269946" y="1791090"/>
            <a:ext cx="4493535" cy="52321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找前兩位是</a:t>
            </a:r>
            <a:r>
              <a:rPr lang="en-US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 0 0 </a:t>
            </a:r>
            <a:r>
              <a:rPr lang="zh-TW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且值為</a:t>
            </a:r>
            <a:r>
              <a:rPr lang="en-US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 1 </a:t>
            </a:r>
            <a:r>
              <a:rPr lang="zh-TW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的</a:t>
            </a:r>
            <a:r>
              <a:rPr lang="en-US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 </a:t>
            </a:r>
          </a:p>
        </p:txBody>
      </p:sp>
      <p:sp>
        <p:nvSpPr>
          <p:cNvPr id="9" name="文字方塊 12">
            <a:extLst>
              <a:ext uri="{FF2B5EF4-FFF2-40B4-BE49-F238E27FC236}">
                <a16:creationId xmlns:a16="http://schemas.microsoft.com/office/drawing/2014/main" id="{5429E67A-102A-4E50-8228-7639DA8BCD46}"/>
              </a:ext>
            </a:extLst>
          </p:cNvPr>
          <p:cNvSpPr txBox="1"/>
          <p:nvPr/>
        </p:nvSpPr>
        <p:spPr>
          <a:xfrm>
            <a:off x="4651891" y="3686312"/>
            <a:ext cx="3980575" cy="954103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沒有對應的值</a:t>
            </a:r>
            <a:endParaRPr lang="en-US" sz="2800" b="1" i="0" u="none" strike="noStrike" kern="0" cap="none" spc="0" baseline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uFillTx/>
              <a:latin typeface="Times New Roman" pitchFamily="18"/>
              <a:ea typeface="標楷體" pitchFamily="65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	</a:t>
            </a:r>
            <a:r>
              <a:rPr lang="zh-TW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從</a:t>
            </a:r>
            <a:r>
              <a:rPr lang="en-US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 0 1 0 1</a:t>
            </a:r>
            <a:r>
              <a:rPr lang="zh-TW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繼續搜尋</a:t>
            </a:r>
            <a:endParaRPr lang="en-US" sz="2800" b="1" i="0" u="none" strike="noStrike" kern="0" cap="none" spc="0" baseline="0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uFillTx/>
              <a:latin typeface="Times New Roman" pitchFamily="18"/>
              <a:ea typeface="標楷體" pitchFamily="65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5">
            <a:extLst>
              <a:ext uri="{FF2B5EF4-FFF2-40B4-BE49-F238E27FC236}">
                <a16:creationId xmlns:a16="http://schemas.microsoft.com/office/drawing/2014/main" id="{731B44FD-BBD6-4FA7-8546-2D35B5BE48E4}"/>
              </a:ext>
            </a:extLst>
          </p:cNvPr>
          <p:cNvSpPr/>
          <p:nvPr/>
        </p:nvSpPr>
        <p:spPr>
          <a:xfrm>
            <a:off x="6781684" y="6324475"/>
            <a:ext cx="1905115" cy="4572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b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3DBF81E-1EC0-4A55-9B01-DD679DFFF75C}" type="slidenum">
              <a:t>8</a:t>
            </a:fld>
            <a:endParaRPr lang="zh-TW" sz="1400" b="0" i="0" u="none" strike="noStrike" kern="1200" cap="none" spc="0" baseline="0">
              <a:solidFill>
                <a:srgbClr val="00E4A8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70600E5-C115-4290-B7CD-C573F31D40D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0518" y="685443"/>
            <a:ext cx="8077315" cy="1105646"/>
          </a:xfrm>
        </p:spPr>
        <p:txBody>
          <a:bodyPr lIns="91440" tIns="45720" rIns="91440" bIns="45720"/>
          <a:lstStyle/>
          <a:p>
            <a:pPr lvl="0" hangingPunct="1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pitchFamily="2"/>
              <a:buChar char=""/>
            </a:pPr>
            <a:r>
              <a:rPr lang="zh-TW" sz="2400" b="1">
                <a:solidFill>
                  <a:srgbClr val="3BA943"/>
                </a:solidFill>
                <a:latin typeface="Times New Roman" pitchFamily="18"/>
              </a:rPr>
              <a:t>解法範例：</a:t>
            </a:r>
            <a:r>
              <a:rPr lang="en-US" sz="2400" b="1">
                <a:solidFill>
                  <a:srgbClr val="3BA943"/>
                </a:solidFill>
                <a:latin typeface="Times New Roman" pitchFamily="18"/>
              </a:rPr>
              <a:t>204 5 10101</a:t>
            </a:r>
          </a:p>
          <a:p>
            <a:pPr lvl="0" hangingPunct="1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pitchFamily="2"/>
              <a:buChar char=""/>
            </a:pPr>
            <a:endParaRPr lang="en-US" sz="2400" b="1">
              <a:solidFill>
                <a:srgbClr val="3BA943"/>
              </a:solidFill>
              <a:latin typeface="Times New Roman" pitchFamily="18"/>
            </a:endParaRPr>
          </a:p>
        </p:txBody>
      </p:sp>
      <p:sp>
        <p:nvSpPr>
          <p:cNvPr id="4" name="文字方塊 4">
            <a:extLst>
              <a:ext uri="{FF2B5EF4-FFF2-40B4-BE49-F238E27FC236}">
                <a16:creationId xmlns:a16="http://schemas.microsoft.com/office/drawing/2014/main" id="{BD21E2B6-7E6C-4662-9EDE-57EAA3EA745A}"/>
              </a:ext>
            </a:extLst>
          </p:cNvPr>
          <p:cNvSpPr txBox="1"/>
          <p:nvPr/>
        </p:nvSpPr>
        <p:spPr>
          <a:xfrm>
            <a:off x="4419176" y="2439820"/>
            <a:ext cx="2123026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rPr>
              <a:t>0 1 </a:t>
            </a:r>
            <a:r>
              <a:rPr lang="en-US" sz="3200" b="1" i="0" u="none" strike="noStrike" kern="1200" cap="none" spc="0" baseline="0">
                <a:solidFill>
                  <a:srgbClr val="000000"/>
                </a:solidFill>
                <a:highlight>
                  <a:srgbClr val="FFFF00"/>
                </a:highlight>
                <a:uFillTx/>
                <a:latin typeface="Calibri"/>
                <a:ea typeface="新細明體" pitchFamily="18"/>
              </a:rPr>
              <a:t>0 1</a:t>
            </a:r>
            <a:endParaRPr lang="en-US" sz="3200" b="1" i="0" u="none" strike="noStrike" kern="1200" cap="none" spc="0" baseline="0">
              <a:solidFill>
                <a:srgbClr val="FF0000"/>
              </a:solidFill>
              <a:highlight>
                <a:srgbClr val="FFFF00"/>
              </a:highlight>
              <a:uFillTx/>
              <a:latin typeface="Calibri"/>
              <a:ea typeface="新細明體" pitchFamily="18"/>
            </a:endParaRPr>
          </a:p>
        </p:txBody>
      </p:sp>
      <p:pic>
        <p:nvPicPr>
          <p:cNvPr id="5" name="圖片 7">
            <a:extLst>
              <a:ext uri="{FF2B5EF4-FFF2-40B4-BE49-F238E27FC236}">
                <a16:creationId xmlns:a16="http://schemas.microsoft.com/office/drawing/2014/main" id="{3650AF0E-D015-464C-BF31-420CEB2841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518" y="1791090"/>
            <a:ext cx="3567632" cy="406744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矩形: 圓角 6">
            <a:extLst>
              <a:ext uri="{FF2B5EF4-FFF2-40B4-BE49-F238E27FC236}">
                <a16:creationId xmlns:a16="http://schemas.microsoft.com/office/drawing/2014/main" id="{E4E5755A-120E-439A-97EE-6C2FA44C93DB}"/>
              </a:ext>
            </a:extLst>
          </p:cNvPr>
          <p:cNvSpPr/>
          <p:nvPr/>
        </p:nvSpPr>
        <p:spPr>
          <a:xfrm>
            <a:off x="380518" y="3994958"/>
            <a:ext cx="1929045" cy="707014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noFill/>
          <a:ln w="57150" cap="flat">
            <a:solidFill>
              <a:srgbClr val="00B05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  <a:ea typeface="新細明體" pitchFamily="18"/>
            </a:endParaRPr>
          </a:p>
        </p:txBody>
      </p:sp>
      <p:sp>
        <p:nvSpPr>
          <p:cNvPr id="7" name="文字方塊 27">
            <a:extLst>
              <a:ext uri="{FF2B5EF4-FFF2-40B4-BE49-F238E27FC236}">
                <a16:creationId xmlns:a16="http://schemas.microsoft.com/office/drawing/2014/main" id="{760E641F-6C4D-4F48-9930-4CE4B1EC6FE6}"/>
              </a:ext>
            </a:extLst>
          </p:cNvPr>
          <p:cNvSpPr/>
          <p:nvPr/>
        </p:nvSpPr>
        <p:spPr>
          <a:xfrm>
            <a:off x="4651891" y="685443"/>
            <a:ext cx="2785856" cy="459714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標楷體" pitchFamily="65"/>
              </a:rPr>
              <a:t>目標串</a:t>
            </a:r>
            <a:r>
              <a: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標楷體" pitchFamily="65"/>
              </a:rPr>
              <a:t>:</a:t>
            </a:r>
            <a:r>
              <a: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標楷體" pitchFamily="65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1</a:t>
            </a:r>
            <a:r>
              <a:rPr lang="zh-TW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highlight>
                  <a:srgbClr val="00FF00"/>
                </a:highlight>
                <a:uFillTx/>
                <a:latin typeface="Tahoma" pitchFamily="34"/>
                <a:ea typeface="新細明體" pitchFamily="18"/>
                <a:cs typeface="新細明體" pitchFamily="18"/>
              </a:rPr>
              <a:t>0</a:t>
            </a:r>
            <a:r>
              <a:rPr lang="zh-TW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1</a:t>
            </a:r>
            <a:r>
              <a:rPr lang="zh-TW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0</a:t>
            </a:r>
            <a:r>
              <a:rPr lang="zh-TW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1</a:t>
            </a:r>
          </a:p>
        </p:txBody>
      </p:sp>
      <p:sp>
        <p:nvSpPr>
          <p:cNvPr id="8" name="文字方塊 9">
            <a:extLst>
              <a:ext uri="{FF2B5EF4-FFF2-40B4-BE49-F238E27FC236}">
                <a16:creationId xmlns:a16="http://schemas.microsoft.com/office/drawing/2014/main" id="{BDA0714D-146E-4639-90FD-6B34A8105C8C}"/>
              </a:ext>
            </a:extLst>
          </p:cNvPr>
          <p:cNvSpPr txBox="1"/>
          <p:nvPr/>
        </p:nvSpPr>
        <p:spPr>
          <a:xfrm>
            <a:off x="4269946" y="1791090"/>
            <a:ext cx="4493535" cy="52321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找前兩位是</a:t>
            </a:r>
            <a:r>
              <a:rPr lang="en-US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 1 0 </a:t>
            </a:r>
            <a:r>
              <a:rPr lang="zh-TW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且值為</a:t>
            </a:r>
            <a:r>
              <a:rPr lang="en-US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 0 </a:t>
            </a:r>
            <a:r>
              <a:rPr lang="zh-TW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的</a:t>
            </a:r>
            <a:r>
              <a:rPr lang="en-US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 </a:t>
            </a:r>
          </a:p>
        </p:txBody>
      </p:sp>
      <p:sp>
        <p:nvSpPr>
          <p:cNvPr id="9" name="矩形 10">
            <a:extLst>
              <a:ext uri="{FF2B5EF4-FFF2-40B4-BE49-F238E27FC236}">
                <a16:creationId xmlns:a16="http://schemas.microsoft.com/office/drawing/2014/main" id="{3AA91D64-52B5-4196-992E-28292BB87EC9}"/>
              </a:ext>
            </a:extLst>
          </p:cNvPr>
          <p:cNvSpPr/>
          <p:nvPr/>
        </p:nvSpPr>
        <p:spPr>
          <a:xfrm>
            <a:off x="218541" y="4154859"/>
            <a:ext cx="2253008" cy="45720"/>
          </a:xfrm>
          <a:prstGeom prst="rect">
            <a:avLst/>
          </a:prstGeom>
          <a:solidFill>
            <a:srgbClr val="FF0000"/>
          </a:solidFill>
          <a:ln w="12701" cap="flat">
            <a:solidFill>
              <a:srgbClr val="FF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  <a:ea typeface="新細明體" pitchFamily="1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5">
            <a:extLst>
              <a:ext uri="{FF2B5EF4-FFF2-40B4-BE49-F238E27FC236}">
                <a16:creationId xmlns:a16="http://schemas.microsoft.com/office/drawing/2014/main" id="{7FF7425D-463E-4C84-82AF-1BC4EA8222C8}"/>
              </a:ext>
            </a:extLst>
          </p:cNvPr>
          <p:cNvSpPr/>
          <p:nvPr/>
        </p:nvSpPr>
        <p:spPr>
          <a:xfrm>
            <a:off x="6781684" y="6324475"/>
            <a:ext cx="1905115" cy="4572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b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44ADA73-C5CA-4FF8-ADB0-4F1F3EC758EB}" type="slidenum">
              <a:t>9</a:t>
            </a:fld>
            <a:endParaRPr lang="zh-TW" sz="1400" b="0" i="0" u="none" strike="noStrike" kern="1200" cap="none" spc="0" baseline="0">
              <a:solidFill>
                <a:srgbClr val="00E4A8"/>
              </a:solidFill>
              <a:uFillTx/>
              <a:latin typeface="Tahoma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F0E4A85-4CE3-4E83-8935-3DEA10B8312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0518" y="685443"/>
            <a:ext cx="8077315" cy="1105646"/>
          </a:xfrm>
        </p:spPr>
        <p:txBody>
          <a:bodyPr lIns="91440" tIns="45720" rIns="91440" bIns="45720"/>
          <a:lstStyle/>
          <a:p>
            <a:pPr lvl="0" hangingPunct="1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pitchFamily="2"/>
              <a:buChar char=""/>
            </a:pPr>
            <a:r>
              <a:rPr lang="zh-TW" sz="2400" b="1">
                <a:solidFill>
                  <a:srgbClr val="3BA943"/>
                </a:solidFill>
                <a:latin typeface="Times New Roman" pitchFamily="18"/>
              </a:rPr>
              <a:t>解法範例：</a:t>
            </a:r>
            <a:r>
              <a:rPr lang="en-US" sz="2400" b="1">
                <a:solidFill>
                  <a:srgbClr val="3BA943"/>
                </a:solidFill>
                <a:latin typeface="Times New Roman" pitchFamily="18"/>
              </a:rPr>
              <a:t>204 5 10101</a:t>
            </a:r>
          </a:p>
          <a:p>
            <a:pPr lvl="0" hangingPunct="1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pitchFamily="2"/>
              <a:buChar char=""/>
            </a:pPr>
            <a:endParaRPr lang="en-US" sz="2400" b="1">
              <a:solidFill>
                <a:srgbClr val="3BA943"/>
              </a:solidFill>
              <a:latin typeface="Times New Roman" pitchFamily="18"/>
            </a:endParaRPr>
          </a:p>
        </p:txBody>
      </p:sp>
      <p:sp>
        <p:nvSpPr>
          <p:cNvPr id="4" name="文字方塊 4">
            <a:extLst>
              <a:ext uri="{FF2B5EF4-FFF2-40B4-BE49-F238E27FC236}">
                <a16:creationId xmlns:a16="http://schemas.microsoft.com/office/drawing/2014/main" id="{456640FF-72B8-425A-8CBD-A3831EECA756}"/>
              </a:ext>
            </a:extLst>
          </p:cNvPr>
          <p:cNvSpPr txBox="1"/>
          <p:nvPr/>
        </p:nvSpPr>
        <p:spPr>
          <a:xfrm>
            <a:off x="4419176" y="2439820"/>
            <a:ext cx="2123026" cy="107721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rPr>
              <a:t>0 1 </a:t>
            </a:r>
            <a:r>
              <a:rPr lang="en-US" sz="3200" b="1" i="0" u="none" strike="noStrike" kern="1200" cap="none" spc="0" baseline="0">
                <a:solidFill>
                  <a:srgbClr val="000000"/>
                </a:solidFill>
                <a:highlight>
                  <a:srgbClr val="FFFF00"/>
                </a:highlight>
                <a:uFillTx/>
                <a:latin typeface="Calibri"/>
                <a:ea typeface="新細明體" pitchFamily="18"/>
              </a:rPr>
              <a:t>0 1 0</a:t>
            </a:r>
            <a:endParaRPr lang="en-US" sz="3200" b="1" i="0" u="none" strike="noStrike" kern="1200" cap="none" spc="0" baseline="0">
              <a:solidFill>
                <a:srgbClr val="FF0000"/>
              </a:solidFill>
              <a:highlight>
                <a:srgbClr val="FFFF00"/>
              </a:highlight>
              <a:uFillTx/>
              <a:latin typeface="Calibri"/>
              <a:ea typeface="新細明體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0" i="0" u="none" strike="noStrike" kern="1200" cap="none" spc="0" baseline="0">
                <a:solidFill>
                  <a:srgbClr val="7F7F7F"/>
                </a:solidFill>
                <a:uFillTx/>
                <a:latin typeface="Calibri"/>
                <a:ea typeface="新細明體" pitchFamily="18"/>
              </a:rPr>
              <a:t>0 1 0 1 1</a:t>
            </a:r>
          </a:p>
        </p:txBody>
      </p:sp>
      <p:pic>
        <p:nvPicPr>
          <p:cNvPr id="5" name="圖片 7">
            <a:extLst>
              <a:ext uri="{FF2B5EF4-FFF2-40B4-BE49-F238E27FC236}">
                <a16:creationId xmlns:a16="http://schemas.microsoft.com/office/drawing/2014/main" id="{B9E64459-FD82-4954-BFE2-801FDDD923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518" y="1791090"/>
            <a:ext cx="3567632" cy="406744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矩形: 圓角 6">
            <a:extLst>
              <a:ext uri="{FF2B5EF4-FFF2-40B4-BE49-F238E27FC236}">
                <a16:creationId xmlns:a16="http://schemas.microsoft.com/office/drawing/2014/main" id="{29A88543-5F72-4DC6-863F-A29A35A76C42}"/>
              </a:ext>
            </a:extLst>
          </p:cNvPr>
          <p:cNvSpPr/>
          <p:nvPr/>
        </p:nvSpPr>
        <p:spPr>
          <a:xfrm>
            <a:off x="380518" y="3269098"/>
            <a:ext cx="1929045" cy="707014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noFill/>
          <a:ln w="57150" cap="flat">
            <a:solidFill>
              <a:srgbClr val="00B05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  <a:ea typeface="新細明體" pitchFamily="18"/>
            </a:endParaRPr>
          </a:p>
        </p:txBody>
      </p:sp>
      <p:sp>
        <p:nvSpPr>
          <p:cNvPr id="7" name="文字方塊 27">
            <a:extLst>
              <a:ext uri="{FF2B5EF4-FFF2-40B4-BE49-F238E27FC236}">
                <a16:creationId xmlns:a16="http://schemas.microsoft.com/office/drawing/2014/main" id="{C42C2621-010C-4D33-9AB4-BBEBDDFF7CF4}"/>
              </a:ext>
            </a:extLst>
          </p:cNvPr>
          <p:cNvSpPr/>
          <p:nvPr/>
        </p:nvSpPr>
        <p:spPr>
          <a:xfrm>
            <a:off x="4651891" y="685443"/>
            <a:ext cx="2785856" cy="459714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標楷體" pitchFamily="65"/>
              </a:rPr>
              <a:t>目標串</a:t>
            </a:r>
            <a:r>
              <a: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標楷體" pitchFamily="65"/>
              </a:rPr>
              <a:t>:</a:t>
            </a:r>
            <a:r>
              <a: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標楷體" pitchFamily="65"/>
                <a:cs typeface="標楷體" pitchFamily="65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1</a:t>
            </a:r>
            <a:r>
              <a:rPr lang="zh-TW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0</a:t>
            </a:r>
            <a:r>
              <a:rPr lang="zh-TW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highlight>
                  <a:srgbClr val="00FF00"/>
                </a:highlight>
                <a:uFillTx/>
                <a:latin typeface="Tahoma" pitchFamily="34"/>
                <a:ea typeface="新細明體" pitchFamily="18"/>
                <a:cs typeface="新細明體" pitchFamily="18"/>
              </a:rPr>
              <a:t>1</a:t>
            </a:r>
            <a:r>
              <a:rPr lang="zh-TW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0</a:t>
            </a:r>
            <a:r>
              <a:rPr lang="zh-TW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 </a:t>
            </a:r>
            <a:r>
              <a:rPr lang="en-US" sz="2400" b="0" i="0" u="sng" strike="noStrike" kern="1200" cap="none" spc="0" baseline="0">
                <a:solidFill>
                  <a:srgbClr val="000000"/>
                </a:solidFill>
                <a:uFillTx/>
                <a:latin typeface="Tahoma" pitchFamily="34"/>
                <a:ea typeface="新細明體" pitchFamily="18"/>
                <a:cs typeface="新細明體" pitchFamily="18"/>
              </a:rPr>
              <a:t>1</a:t>
            </a:r>
          </a:p>
        </p:txBody>
      </p:sp>
      <p:sp>
        <p:nvSpPr>
          <p:cNvPr id="8" name="文字方塊 9">
            <a:extLst>
              <a:ext uri="{FF2B5EF4-FFF2-40B4-BE49-F238E27FC236}">
                <a16:creationId xmlns:a16="http://schemas.microsoft.com/office/drawing/2014/main" id="{38964A6B-53FF-4CDB-84D5-705EF983D084}"/>
              </a:ext>
            </a:extLst>
          </p:cNvPr>
          <p:cNvSpPr txBox="1"/>
          <p:nvPr/>
        </p:nvSpPr>
        <p:spPr>
          <a:xfrm>
            <a:off x="4269946" y="1791090"/>
            <a:ext cx="4493535" cy="52321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找前兩位是</a:t>
            </a:r>
            <a:r>
              <a:rPr lang="en-US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 0 1 </a:t>
            </a:r>
            <a:r>
              <a:rPr lang="zh-TW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且值為</a:t>
            </a:r>
            <a:r>
              <a:rPr lang="en-US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 1 </a:t>
            </a:r>
            <a:r>
              <a:rPr lang="zh-TW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的</a:t>
            </a:r>
            <a:r>
              <a:rPr lang="en-US" sz="2800" b="1" i="0" u="none" strike="noStrike" kern="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Times New Roman" pitchFamily="18"/>
                <a:ea typeface="標楷體" pitchFamily="65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題名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6785</TotalTime>
  <Words>648</Words>
  <Application>Microsoft Office PowerPoint</Application>
  <PresentationFormat>如螢幕大小 (4:3)</PresentationFormat>
  <Paragraphs>134</Paragraphs>
  <Slides>16</Slides>
  <Notes>16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16</vt:i4>
      </vt:variant>
    </vt:vector>
  </HeadingPairs>
  <TitlesOfParts>
    <vt:vector size="23" baseType="lpstr">
      <vt:lpstr>Arial</vt:lpstr>
      <vt:lpstr>Calibri</vt:lpstr>
      <vt:lpstr>Tahoma</vt:lpstr>
      <vt:lpstr>Times New Roman</vt:lpstr>
      <vt:lpstr>Wingdings</vt:lpstr>
      <vt:lpstr>預設</vt:lpstr>
      <vt:lpstr>題名1</vt:lpstr>
      <vt:lpstr>10001: Garden of Eden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彥庭 徐</cp:lastModifiedBy>
  <cp:revision>139</cp:revision>
  <dcterms:modified xsi:type="dcterms:W3CDTF">2019-03-30T13:27:42Z</dcterms:modified>
</cp:coreProperties>
</file>