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07" r:id="rId2"/>
    <p:sldId id="309" r:id="rId3"/>
    <p:sldId id="342" r:id="rId4"/>
    <p:sldId id="343" r:id="rId5"/>
    <p:sldId id="344" r:id="rId6"/>
    <p:sldId id="345" r:id="rId7"/>
    <p:sldId id="346" r:id="rId8"/>
    <p:sldId id="340" r:id="rId9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F00"/>
    <a:srgbClr val="66FF33"/>
    <a:srgbClr val="20C428"/>
    <a:srgbClr val="3BA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13" autoAdjust="0"/>
    <p:restoredTop sz="92197" autoAdjust="0"/>
  </p:normalViewPr>
  <p:slideViewPr>
    <p:cSldViewPr>
      <p:cViewPr varScale="1">
        <p:scale>
          <a:sx n="99" d="100"/>
          <a:sy n="99" d="100"/>
        </p:scale>
        <p:origin x="13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7A3CDA3-8CC8-4E4A-8333-9524AE2AA1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9C0AF98-5C7C-4A3B-905A-9507BBD31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E7DD7A9-B8A5-4E05-938C-A1FC5F2860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B66E1A40-5DA6-4C82-B800-8B92E2C6B8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3F760252-D57F-42FD-8168-08E73C8928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0EF768F-5D25-4B94-81E7-E954E62364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417227-7186-40D1-B051-C983BC6D34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3214469-586B-4415-882B-5F5E4C780F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28A52C3-5C00-473D-A1E0-834EFF2ABE6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EAEB4F4-03CA-4ACF-B15A-6B26B7238D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172DA1-094F-45DE-87F6-A3D73351E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79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379B328-B050-416E-8815-9D335FE7B88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12E9418-6D69-46FD-B8F7-8947F839F8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76CF5C1D-8906-4426-A018-57F86CDB0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54A839D9-D3CB-403A-9D3E-82D8121A7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06D4553-9604-4B1E-BC60-505DAB2FD8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8EA72C85-DD3F-4F76-B891-29AD089F4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9F6573F4-6AA5-4E59-85BD-93DAB3DA35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307E0121-6719-4F47-A8EA-6C9357134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6F07E289-A2D5-4AD1-99C9-9239BF3E8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70F16E1-344C-4076-BE10-E53D9D3550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E9044D2-2C6E-4D14-83AD-026D4F41E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E9081-3ABB-459B-87C5-64DED50AB0C5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5341EFF1-A68F-4260-BFC7-8D21675E1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A85F79C5-CF7D-43F2-8B8C-61DA1B351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FE47-950A-4F14-BCB4-02FFFEED501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826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BC6B07-4AA7-4907-AE7E-DFA89FD7E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514D8-F25A-41E1-9BC2-64CB85BE5726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19F9CD-C9A9-4379-B3E3-7136304C9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28EDB20-4A7E-40BF-88DD-19B805302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CF1EA-A39D-4B31-8706-111BD8EB8C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875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61FC3E3-02A9-4046-A135-9BB6562A8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1DC9-9C36-4B45-86ED-92C900DAC170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5125465-D197-40D1-A068-01FFA91AE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FE352D-7822-4797-868A-B0177453B8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3ED8-0B5E-4347-AF38-B39D42A6A2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25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F01758C-A02D-4F45-A84C-1A20456F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E60F-F507-4C13-AF95-58DE4C77FE63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6EDCDAA-6138-47CA-ADDD-87B4455C5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A32A7F-D7FE-454E-8B17-87E83472A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8DDAB-0B82-4307-BE9D-1F76A0C26A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21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ACC0DF-62B9-4BC4-91E2-E60C7215F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D03EE-702E-4EA9-9CC2-AFBE3C0FDCB9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3DCB2D8-748E-409A-A612-10A93C234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2AF6C32-5189-41CF-8D89-BEBCF7488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CB0BD-98B3-4FDF-8E39-87ECBA68A5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47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3F31070-96DA-452D-95EB-EF87056B59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CC73E-1013-4299-A508-BE7816429D42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56DF349-D92D-44D6-BB0A-AD117D9940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5EAD17C-50D7-4BCF-BB3F-600708805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9F9F3-E2F2-4993-AB19-EEE08C64DE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94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266EE60-07AB-4569-B03A-3623D089E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322D-C190-4915-B1E1-2F8A856FC5DF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3FFB1E-E597-4BFB-9D93-475201B2D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222D726-9681-4963-A6B6-C43C6F215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18D51-E9E9-4CF9-B461-ACE4AE7030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015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8C02453-A8A4-4E29-9A53-FFFF73F6A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0552-00E4-47EA-86F4-55760489BCC7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3AA72B6-F3E1-446D-8679-68102A965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2B3A9D1-CED6-4172-8EE4-F314CEE8A3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A54FB-491C-4F12-A0AB-052D455A58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83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3FBAE6B-A2C7-41D7-BC7A-C0127F82FA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66835-38B4-45E3-ACAA-A35AC0761E86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45435FB-319B-4F7C-86EF-BA4D79829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D3AC21E-8CDF-429E-AFD2-5F7303CCA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4E55-8CE4-471B-9CEE-929E89B3E5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5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E81FD1-AA84-4271-AA4D-8CBA5B294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4062-F80B-48E1-B16C-3A39CED65077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D76A9B2-6902-4BF6-BE8B-A0F2B88885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D280CC7-7FBB-4B54-8F79-522B4B143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CDC8-5BDB-4685-97BD-AE335D02F56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77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5D072C-C80A-4004-AEFD-4FE694C70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9052B-91AE-4775-A7B1-366D61C8E08D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3E3E60-CED0-43D5-BFEB-4944D76B83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DA6930A-C6F5-42A8-8394-28D4FA7D7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6B86-8F5F-4887-B11B-604B6FA06D2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62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D7B9480A-15E6-4E46-AA33-081E7CE09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23BB2671-C961-44C4-A950-2CEBA42AF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8A2BAAF1-D334-4158-AB4B-9EEA5F7ED1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C3DF1C4-5D68-46A6-9242-93D5F5275691}" type="datetime1">
              <a:rPr lang="zh-TW" altLang="en-US"/>
              <a:pPr>
                <a:defRPr/>
              </a:pPr>
              <a:t>2019/6/13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C310AF8B-33C1-43FD-9A8C-C31A5438A4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D658D9DD-BACF-44B9-BB77-1C9D11E367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DE02A00-1EC8-4924-A364-37FCAAE72C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C7C750B-2118-433F-B96B-B1056110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D7D7C3-7CFF-4A6C-B25A-79CCFC5A30F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B5EC97-0868-4826-9236-7403EB40E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10243:Fire! Fire!! Fire!!!</a:t>
            </a:r>
            <a:endParaRPr lang="en-US" altLang="zh-TW" b="1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29FCFB7-AA79-473D-8F98-E23ED1E4A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 ★ 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>
                <a:latin typeface="Times New Roman" panose="02020603050405020304" pitchFamily="18" charset="0"/>
              </a:rPr>
              <a:t>10243</a:t>
            </a:r>
            <a:r>
              <a:rPr lang="en-US" altLang="zh-TW" sz="2400" dirty="0">
                <a:latin typeface="Times New Roman" panose="02020603050405020304" pitchFamily="18" charset="0"/>
              </a:rPr>
              <a:t>:Fire! Fire!! Fire!!!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b="1" dirty="0">
                <a:latin typeface="Times New Roman" panose="02020603050405020304" pitchFamily="18" charset="0"/>
              </a:rPr>
              <a:t>戴湘羚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會有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CN" altLang="en-US" sz="2400" dirty="0">
                <a:latin typeface="Times New Roman" panose="02020603050405020304" pitchFamily="18" charset="0"/>
              </a:rPr>
              <a:t>個畫廊</a:t>
            </a:r>
            <a:r>
              <a:rPr lang="en-US" altLang="zh-CN" sz="2400" dirty="0">
                <a:latin typeface="Times New Roman" panose="02020603050405020304" pitchFamily="18" charset="0"/>
              </a:rPr>
              <a:t>(1 ≤ N ≤ 1000)</a:t>
            </a:r>
            <a:r>
              <a:rPr lang="zh-CN" altLang="en-US" sz="2400" dirty="0">
                <a:latin typeface="Times New Roman" panose="02020603050405020304" pitchFamily="18" charset="0"/>
              </a:rPr>
              <a:t>，接下的</a:t>
            </a:r>
            <a:r>
              <a:rPr lang="en-US" altLang="zh-CN" sz="2400" dirty="0">
                <a:latin typeface="Times New Roman" panose="02020603050405020304" pitchFamily="18" charset="0"/>
              </a:rPr>
              <a:t>N</a:t>
            </a:r>
            <a:r>
              <a:rPr lang="zh-CN" altLang="en-US" sz="2400" dirty="0">
                <a:latin typeface="Times New Roman" panose="02020603050405020304" pitchFamily="18" charset="0"/>
              </a:rPr>
              <a:t>行會輸入每個畫廊相連的狀況（不會繞一圈回到自己）。求最少蓋幾個逃生出口可以讓任兩個相連的畫廊都有逃生出口。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BAD-CA2E-44D9-90A5-72C0A25B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9404" y="215032"/>
            <a:ext cx="3772847" cy="66429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+mj-lt"/>
              </a:rPr>
              <a:t>14	</a:t>
            </a:r>
            <a:r>
              <a:rPr lang="zh-TW" altLang="en-US" sz="2400" dirty="0">
                <a:latin typeface="+mj-lt"/>
              </a:rPr>
              <a:t>        </a:t>
            </a:r>
            <a:r>
              <a:rPr lang="en-US" altLang="zh-TW" sz="2400" dirty="0">
                <a:solidFill>
                  <a:srgbClr val="C00000"/>
                </a:solidFill>
                <a:latin typeface="+mj-lt"/>
              </a:rPr>
              <a:t>//14</a:t>
            </a:r>
            <a:r>
              <a:rPr lang="zh-TW" altLang="en-US" sz="2400" dirty="0">
                <a:solidFill>
                  <a:srgbClr val="C00000"/>
                </a:solidFill>
                <a:latin typeface="+mj-lt"/>
              </a:rPr>
              <a:t>個畫廊</a:t>
            </a:r>
            <a:endParaRPr lang="en-US" altLang="zh-TW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3 2 3 4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3 1 5 6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2 1 12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2 1 9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2 2 11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3 2 10 14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2 12 13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1 12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1 4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1 6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1 5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3 3 7 8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1 7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   1 6</a:t>
            </a:r>
          </a:p>
        </p:txBody>
      </p:sp>
      <p:graphicFrame>
        <p:nvGraphicFramePr>
          <p:cNvPr id="84" name="表格 83">
            <a:extLst>
              <a:ext uri="{FF2B5EF4-FFF2-40B4-BE49-F238E27FC236}">
                <a16:creationId xmlns:a16="http://schemas.microsoft.com/office/drawing/2014/main" id="{CD20C848-583E-DF41-9C27-F441DCB54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647702"/>
              </p:ext>
            </p:extLst>
          </p:nvPr>
        </p:nvGraphicFramePr>
        <p:xfrm>
          <a:off x="174435" y="1024136"/>
          <a:ext cx="570116" cy="56268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0116">
                  <a:extLst>
                    <a:ext uri="{9D8B030D-6E8A-4147-A177-3AD203B41FA5}">
                      <a16:colId xmlns:a16="http://schemas.microsoft.com/office/drawing/2014/main" val="3030062996"/>
                    </a:ext>
                  </a:extLst>
                </a:gridCol>
              </a:tblGrid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225163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131128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71672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514896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43043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9977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12823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000380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620578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577526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975456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508804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716088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66855"/>
                  </a:ext>
                </a:extLst>
              </a:tr>
            </a:tbl>
          </a:graphicData>
        </a:graphic>
      </p:graphicFrame>
      <p:sp>
        <p:nvSpPr>
          <p:cNvPr id="28" name="橢圓 27">
            <a:extLst>
              <a:ext uri="{FF2B5EF4-FFF2-40B4-BE49-F238E27FC236}">
                <a16:creationId xmlns:a16="http://schemas.microsoft.com/office/drawing/2014/main" id="{841B2072-B26F-4B49-8B72-F51155EAA290}"/>
              </a:ext>
            </a:extLst>
          </p:cNvPr>
          <p:cNvSpPr/>
          <p:nvPr/>
        </p:nvSpPr>
        <p:spPr bwMode="auto">
          <a:xfrm>
            <a:off x="4691747" y="3507329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9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213B985F-16B7-FE41-A0C7-5E65C6B5870C}"/>
              </a:ext>
            </a:extLst>
          </p:cNvPr>
          <p:cNvSpPr/>
          <p:nvPr/>
        </p:nvSpPr>
        <p:spPr bwMode="auto">
          <a:xfrm>
            <a:off x="3607182" y="347605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855CA159-D2F7-C74D-8EAB-30E6B8D67B3B}"/>
              </a:ext>
            </a:extLst>
          </p:cNvPr>
          <p:cNvSpPr/>
          <p:nvPr/>
        </p:nvSpPr>
        <p:spPr bwMode="auto">
          <a:xfrm>
            <a:off x="6250489" y="3412785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68AABAD5-CB9D-4C45-AF99-5928E8779FEB}"/>
              </a:ext>
            </a:extLst>
          </p:cNvPr>
          <p:cNvSpPr/>
          <p:nvPr/>
        </p:nvSpPr>
        <p:spPr bwMode="auto">
          <a:xfrm>
            <a:off x="7329300" y="335457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799AA0CA-ED8B-D340-BFBB-CC255B02FA53}"/>
              </a:ext>
            </a:extLst>
          </p:cNvPr>
          <p:cNvSpPr/>
          <p:nvPr/>
        </p:nvSpPr>
        <p:spPr bwMode="auto">
          <a:xfrm>
            <a:off x="6622731" y="2530286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4" name="橢圓 33">
            <a:extLst>
              <a:ext uri="{FF2B5EF4-FFF2-40B4-BE49-F238E27FC236}">
                <a16:creationId xmlns:a16="http://schemas.microsoft.com/office/drawing/2014/main" id="{1AF25545-D380-4448-83F5-E0BD0D492845}"/>
              </a:ext>
            </a:extLst>
          </p:cNvPr>
          <p:cNvSpPr/>
          <p:nvPr/>
        </p:nvSpPr>
        <p:spPr bwMode="auto">
          <a:xfrm rot="582023">
            <a:off x="4925061" y="180612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B96621D8-830B-E541-AE86-45AF84A6E306}"/>
              </a:ext>
            </a:extLst>
          </p:cNvPr>
          <p:cNvSpPr/>
          <p:nvPr/>
        </p:nvSpPr>
        <p:spPr bwMode="auto">
          <a:xfrm rot="582023">
            <a:off x="4235903" y="241884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A8A098E6-6B63-FC47-BF60-D9020AE77D6F}"/>
              </a:ext>
            </a:extLst>
          </p:cNvPr>
          <p:cNvCxnSpPr>
            <a:cxnSpLocks/>
            <a:stCxn id="35" idx="7"/>
            <a:endCxn id="34" idx="3"/>
          </p:cNvCxnSpPr>
          <p:nvPr/>
        </p:nvCxnSpPr>
        <p:spPr bwMode="auto">
          <a:xfrm rot="582023" flipV="1">
            <a:off x="4661226" y="2121223"/>
            <a:ext cx="270560" cy="41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7" name="橢圓 36">
            <a:extLst>
              <a:ext uri="{FF2B5EF4-FFF2-40B4-BE49-F238E27FC236}">
                <a16:creationId xmlns:a16="http://schemas.microsoft.com/office/drawing/2014/main" id="{BCAD7583-66A6-C54F-95CE-740A734DF044}"/>
              </a:ext>
            </a:extLst>
          </p:cNvPr>
          <p:cNvSpPr/>
          <p:nvPr/>
        </p:nvSpPr>
        <p:spPr bwMode="auto">
          <a:xfrm rot="21407828">
            <a:off x="5710598" y="4382524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880CA7D3-4A68-664E-BA1C-050243D03559}"/>
              </a:ext>
            </a:extLst>
          </p:cNvPr>
          <p:cNvSpPr/>
          <p:nvPr/>
        </p:nvSpPr>
        <p:spPr bwMode="auto">
          <a:xfrm rot="203457">
            <a:off x="4955175" y="265633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DF4A60BF-DFA7-4349-880A-395BC4739782}"/>
              </a:ext>
            </a:extLst>
          </p:cNvPr>
          <p:cNvCxnSpPr>
            <a:cxnSpLocks/>
            <a:stCxn id="30" idx="3"/>
            <a:endCxn id="37" idx="7"/>
          </p:cNvCxnSpPr>
          <p:nvPr/>
        </p:nvCxnSpPr>
        <p:spPr bwMode="auto">
          <a:xfrm flipH="1">
            <a:off x="6070601" y="3781561"/>
            <a:ext cx="243160" cy="655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5FC4B30B-5104-6D4E-A897-E580B8EA56FB}"/>
              </a:ext>
            </a:extLst>
          </p:cNvPr>
          <p:cNvCxnSpPr>
            <a:cxnSpLocks/>
            <a:stCxn id="34" idx="6"/>
            <a:endCxn id="32" idx="1"/>
          </p:cNvCxnSpPr>
          <p:nvPr/>
        </p:nvCxnSpPr>
        <p:spPr bwMode="auto">
          <a:xfrm>
            <a:off x="5354020" y="2058550"/>
            <a:ext cx="1331983" cy="535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69A0A9DD-3B00-594A-AF28-F9AD25749D88}"/>
              </a:ext>
            </a:extLst>
          </p:cNvPr>
          <p:cNvCxnSpPr>
            <a:cxnSpLocks/>
            <a:stCxn id="38" idx="0"/>
            <a:endCxn id="34" idx="4"/>
          </p:cNvCxnSpPr>
          <p:nvPr/>
        </p:nvCxnSpPr>
        <p:spPr bwMode="auto">
          <a:xfrm flipH="1" flipV="1">
            <a:off x="5104686" y="2235086"/>
            <a:ext cx="79291" cy="4216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橢圓 41">
            <a:extLst>
              <a:ext uri="{FF2B5EF4-FFF2-40B4-BE49-F238E27FC236}">
                <a16:creationId xmlns:a16="http://schemas.microsoft.com/office/drawing/2014/main" id="{BAAE8E91-C9B5-E448-9B31-D31EB952CC25}"/>
              </a:ext>
            </a:extLst>
          </p:cNvPr>
          <p:cNvSpPr/>
          <p:nvPr/>
        </p:nvSpPr>
        <p:spPr bwMode="auto">
          <a:xfrm>
            <a:off x="7761348" y="4265097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687622C-ED1A-094A-898A-52E7B3D3561E}"/>
              </a:ext>
            </a:extLst>
          </p:cNvPr>
          <p:cNvCxnSpPr>
            <a:stCxn id="32" idx="4"/>
            <a:endCxn id="30" idx="7"/>
          </p:cNvCxnSpPr>
          <p:nvPr/>
        </p:nvCxnSpPr>
        <p:spPr bwMode="auto">
          <a:xfrm flipH="1">
            <a:off x="6619265" y="2962334"/>
            <a:ext cx="219490" cy="5137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C8AEAC40-D1B0-F34F-BAAD-530DEC105056}"/>
              </a:ext>
            </a:extLst>
          </p:cNvPr>
          <p:cNvCxnSpPr>
            <a:stCxn id="32" idx="5"/>
            <a:endCxn id="31" idx="1"/>
          </p:cNvCxnSpPr>
          <p:nvPr/>
        </p:nvCxnSpPr>
        <p:spPr bwMode="auto">
          <a:xfrm>
            <a:off x="6991507" y="2899062"/>
            <a:ext cx="401065" cy="51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943B7895-066A-D64E-A631-8238239DC16C}"/>
              </a:ext>
            </a:extLst>
          </p:cNvPr>
          <p:cNvCxnSpPr>
            <a:cxnSpLocks/>
            <a:stCxn id="31" idx="5"/>
            <a:endCxn id="42" idx="0"/>
          </p:cNvCxnSpPr>
          <p:nvPr/>
        </p:nvCxnSpPr>
        <p:spPr bwMode="auto">
          <a:xfrm>
            <a:off x="7698076" y="3723353"/>
            <a:ext cx="279296" cy="5417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49C06BE2-EB85-8442-BA2B-B55EEA1CF0B9}"/>
              </a:ext>
            </a:extLst>
          </p:cNvPr>
          <p:cNvCxnSpPr>
            <a:cxnSpLocks/>
            <a:stCxn id="38" idx="3"/>
            <a:endCxn id="28" idx="0"/>
          </p:cNvCxnSpPr>
          <p:nvPr/>
        </p:nvCxnSpPr>
        <p:spPr bwMode="auto">
          <a:xfrm flipH="1">
            <a:off x="4907771" y="3015810"/>
            <a:ext cx="101908" cy="4915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1" name="橢圓 50">
            <a:extLst>
              <a:ext uri="{FF2B5EF4-FFF2-40B4-BE49-F238E27FC236}">
                <a16:creationId xmlns:a16="http://schemas.microsoft.com/office/drawing/2014/main" id="{BE10E68C-23E2-BC4C-ACA1-DA8CA25BCDB5}"/>
              </a:ext>
            </a:extLst>
          </p:cNvPr>
          <p:cNvSpPr/>
          <p:nvPr/>
        </p:nvSpPr>
        <p:spPr bwMode="auto">
          <a:xfrm>
            <a:off x="6786326" y="4307519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AD85A281-4624-5B43-9772-8BD7E804D69B}"/>
              </a:ext>
            </a:extLst>
          </p:cNvPr>
          <p:cNvCxnSpPr>
            <a:stCxn id="31" idx="4"/>
            <a:endCxn id="51" idx="7"/>
          </p:cNvCxnSpPr>
          <p:nvPr/>
        </p:nvCxnSpPr>
        <p:spPr bwMode="auto">
          <a:xfrm flipH="1">
            <a:off x="7155102" y="3786625"/>
            <a:ext cx="390222" cy="5841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AEA093F0-F338-AA43-A785-FC0A11FD9DF6}"/>
              </a:ext>
            </a:extLst>
          </p:cNvPr>
          <p:cNvCxnSpPr>
            <a:cxnSpLocks/>
            <a:stCxn id="35" idx="4"/>
            <a:endCxn id="29" idx="7"/>
          </p:cNvCxnSpPr>
          <p:nvPr/>
        </p:nvCxnSpPr>
        <p:spPr bwMode="auto">
          <a:xfrm flipH="1">
            <a:off x="3975958" y="2847806"/>
            <a:ext cx="439570" cy="6915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6" name="橢圓 55">
            <a:extLst>
              <a:ext uri="{FF2B5EF4-FFF2-40B4-BE49-F238E27FC236}">
                <a16:creationId xmlns:a16="http://schemas.microsoft.com/office/drawing/2014/main" id="{3623FD37-4966-2741-BEFA-08604A7C0543}"/>
              </a:ext>
            </a:extLst>
          </p:cNvPr>
          <p:cNvSpPr/>
          <p:nvPr/>
        </p:nvSpPr>
        <p:spPr bwMode="auto">
          <a:xfrm>
            <a:off x="3975108" y="4483580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8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2C32AB99-772B-2749-A0E3-F9954A1069A1}"/>
              </a:ext>
            </a:extLst>
          </p:cNvPr>
          <p:cNvCxnSpPr>
            <a:cxnSpLocks/>
            <a:stCxn id="29" idx="5"/>
            <a:endCxn id="56" idx="0"/>
          </p:cNvCxnSpPr>
          <p:nvPr/>
        </p:nvCxnSpPr>
        <p:spPr bwMode="auto">
          <a:xfrm>
            <a:off x="3975958" y="3844833"/>
            <a:ext cx="215174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9" name="橢圓 58">
            <a:extLst>
              <a:ext uri="{FF2B5EF4-FFF2-40B4-BE49-F238E27FC236}">
                <a16:creationId xmlns:a16="http://schemas.microsoft.com/office/drawing/2014/main" id="{879C01A6-4040-C343-93ED-2CF1E4CCB6B1}"/>
              </a:ext>
            </a:extLst>
          </p:cNvPr>
          <p:cNvSpPr/>
          <p:nvPr/>
        </p:nvSpPr>
        <p:spPr bwMode="auto">
          <a:xfrm>
            <a:off x="3000086" y="452600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298EAB3A-0EEE-5E4E-B99A-71FD35FCF2E4}"/>
              </a:ext>
            </a:extLst>
          </p:cNvPr>
          <p:cNvCxnSpPr>
            <a:cxnSpLocks/>
            <a:stCxn id="29" idx="3"/>
            <a:endCxn id="59" idx="7"/>
          </p:cNvCxnSpPr>
          <p:nvPr/>
        </p:nvCxnSpPr>
        <p:spPr bwMode="auto">
          <a:xfrm flipH="1">
            <a:off x="3368862" y="3844833"/>
            <a:ext cx="301592" cy="7444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2" name="橢圓 61">
            <a:extLst>
              <a:ext uri="{FF2B5EF4-FFF2-40B4-BE49-F238E27FC236}">
                <a16:creationId xmlns:a16="http://schemas.microsoft.com/office/drawing/2014/main" id="{11FFA324-2485-104B-BE32-1B77A8E6FB0F}"/>
              </a:ext>
            </a:extLst>
          </p:cNvPr>
          <p:cNvSpPr/>
          <p:nvPr/>
        </p:nvSpPr>
        <p:spPr bwMode="auto">
          <a:xfrm>
            <a:off x="3323697" y="5596797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B732D04D-6716-754A-AC23-1C3122886465}"/>
              </a:ext>
            </a:extLst>
          </p:cNvPr>
          <p:cNvCxnSpPr>
            <a:cxnSpLocks/>
            <a:stCxn id="59" idx="4"/>
            <a:endCxn id="62" idx="0"/>
          </p:cNvCxnSpPr>
          <p:nvPr/>
        </p:nvCxnSpPr>
        <p:spPr bwMode="auto">
          <a:xfrm>
            <a:off x="3216110" y="4958050"/>
            <a:ext cx="323611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C52C7B5-D24F-014C-BECA-A7B54D17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pPr>
              <a:defRPr/>
            </a:pPr>
            <a:fld id="{AD48DDAB-0B82-4307-BE9D-1F76A0C26A6D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54C884F-D4B4-634B-B605-A7E4D5853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86" y="139690"/>
            <a:ext cx="2016125" cy="175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：</a:t>
            </a:r>
            <a:endParaRPr lang="en-US" altLang="zh-TW" sz="2400" kern="0" dirty="0">
              <a:latin typeface="+mj-lt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19AC1EA8-BA9B-424B-9CE7-C0B7EE5DB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309" y="694890"/>
            <a:ext cx="8289791" cy="182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altLang="zh-CN" sz="2400" kern="0" dirty="0">
                <a:latin typeface="Times" pitchFamily="2" charset="0"/>
              </a:rPr>
              <a:t>leaf node</a:t>
            </a:r>
            <a:r>
              <a:rPr lang="zh-CN" altLang="en-US" sz="2400" kern="0" dirty="0">
                <a:latin typeface="Times" pitchFamily="2" charset="0"/>
              </a:rPr>
              <a:t>的</a:t>
            </a:r>
            <a:r>
              <a:rPr lang="en-US" altLang="zh-CN" sz="2400" kern="0" dirty="0">
                <a:latin typeface="Times" pitchFamily="2" charset="0"/>
              </a:rPr>
              <a:t>parent</a:t>
            </a:r>
            <a:r>
              <a:rPr lang="zh-CN" altLang="en-US" sz="2400" kern="0" dirty="0">
                <a:latin typeface="Times" pitchFamily="2" charset="0"/>
              </a:rPr>
              <a:t>一定要放逃生出口</a:t>
            </a:r>
            <a:r>
              <a:rPr lang="en-US" altLang="zh-CN" sz="2400" kern="0" dirty="0">
                <a:latin typeface="Times" pitchFamily="2" charset="0"/>
              </a:rPr>
              <a:t>(</a:t>
            </a:r>
            <a:r>
              <a:rPr lang="zh-CN" altLang="en-US" sz="2400" kern="0" dirty="0">
                <a:latin typeface="Times" pitchFamily="2" charset="0"/>
              </a:rPr>
              <a:t>不是</a:t>
            </a:r>
            <a:r>
              <a:rPr lang="en-US" altLang="zh-CN" sz="2400" kern="0" dirty="0">
                <a:latin typeface="Times" pitchFamily="2" charset="0"/>
              </a:rPr>
              <a:t>parent</a:t>
            </a:r>
            <a:r>
              <a:rPr lang="zh-CN" altLang="en-US" sz="2400" kern="0" dirty="0">
                <a:latin typeface="Times" pitchFamily="2" charset="0"/>
              </a:rPr>
              <a:t>放就是</a:t>
            </a:r>
            <a:r>
              <a:rPr lang="en-US" altLang="zh-CN" sz="2400" kern="0" dirty="0">
                <a:latin typeface="Times" pitchFamily="2" charset="0"/>
              </a:rPr>
              <a:t>child)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zh-CN" altLang="en-US" sz="2400" kern="0" dirty="0">
                <a:latin typeface="Times" pitchFamily="2" charset="0"/>
              </a:rPr>
              <a:t>和這個</a:t>
            </a:r>
            <a:r>
              <a:rPr lang="en-US" altLang="zh-CN" sz="2400" kern="0" dirty="0">
                <a:latin typeface="Times" pitchFamily="2" charset="0"/>
              </a:rPr>
              <a:t>parent</a:t>
            </a:r>
            <a:r>
              <a:rPr lang="zh-CN" altLang="en-US" sz="2400" kern="0" dirty="0">
                <a:latin typeface="Times" pitchFamily="2" charset="0"/>
              </a:rPr>
              <a:t>相接的所有</a:t>
            </a:r>
            <a:r>
              <a:rPr lang="en-US" altLang="zh-CN" sz="2400" kern="0" dirty="0">
                <a:latin typeface="Times" pitchFamily="2" charset="0"/>
              </a:rPr>
              <a:t>leaf node </a:t>
            </a:r>
            <a:r>
              <a:rPr lang="zh-CN" altLang="en-US" sz="2400" kern="0" dirty="0">
                <a:latin typeface="Times" pitchFamily="2" charset="0"/>
              </a:rPr>
              <a:t>以及</a:t>
            </a:r>
            <a:r>
              <a:rPr lang="en-US" altLang="zh-CN" sz="2400" kern="0" dirty="0">
                <a:latin typeface="Times" pitchFamily="2" charset="0"/>
              </a:rPr>
              <a:t>parent</a:t>
            </a:r>
            <a:r>
              <a:rPr lang="zh-CN" altLang="en-US" sz="2400" kern="0" dirty="0">
                <a:latin typeface="Times" pitchFamily="2" charset="0"/>
              </a:rPr>
              <a:t>本身已經滿足條件，可以移走</a:t>
            </a:r>
            <a:endParaRPr lang="en-US" altLang="zh-CN" sz="2400" kern="0" dirty="0">
              <a:latin typeface="Times" pitchFamily="2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zh-CN" altLang="en-US" sz="2400" kern="0" dirty="0">
                <a:latin typeface="Times" pitchFamily="2" charset="0"/>
              </a:rPr>
              <a:t>重複以上動作，直到</a:t>
            </a:r>
            <a:r>
              <a:rPr lang="zh-TW" altLang="en-US" sz="2400" kern="0" dirty="0">
                <a:latin typeface="Times" pitchFamily="2" charset="0"/>
              </a:rPr>
              <a:t>所以點都滿足</a:t>
            </a:r>
            <a:endParaRPr lang="en-US" altLang="zh-CN" sz="2400" kern="0" dirty="0">
              <a:latin typeface="Times" pitchFamily="2" charset="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97B7C636-5607-5A49-B3A5-994A9D6D2BA0}"/>
              </a:ext>
            </a:extLst>
          </p:cNvPr>
          <p:cNvSpPr/>
          <p:nvPr/>
        </p:nvSpPr>
        <p:spPr bwMode="auto">
          <a:xfrm>
            <a:off x="3873329" y="4383670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9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C10EB197-7F4F-844B-B9C3-DA30F0942EB4}"/>
              </a:ext>
            </a:extLst>
          </p:cNvPr>
          <p:cNvSpPr/>
          <p:nvPr/>
        </p:nvSpPr>
        <p:spPr bwMode="auto">
          <a:xfrm>
            <a:off x="2788764" y="4352398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AD0F60E0-2BB2-6A4B-B7A2-1278DF436435}"/>
              </a:ext>
            </a:extLst>
          </p:cNvPr>
          <p:cNvSpPr/>
          <p:nvPr/>
        </p:nvSpPr>
        <p:spPr bwMode="auto">
          <a:xfrm>
            <a:off x="5432071" y="4289126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FD938BE9-51D8-1749-98A9-15CECE20AAFA}"/>
              </a:ext>
            </a:extLst>
          </p:cNvPr>
          <p:cNvSpPr/>
          <p:nvPr/>
        </p:nvSpPr>
        <p:spPr bwMode="auto">
          <a:xfrm>
            <a:off x="6510882" y="4230918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37D1FB51-9F9C-7D45-A36C-6BD55F691F31}"/>
              </a:ext>
            </a:extLst>
          </p:cNvPr>
          <p:cNvSpPr/>
          <p:nvPr/>
        </p:nvSpPr>
        <p:spPr bwMode="auto">
          <a:xfrm>
            <a:off x="5804313" y="340662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4" name="橢圓 33">
            <a:extLst>
              <a:ext uri="{FF2B5EF4-FFF2-40B4-BE49-F238E27FC236}">
                <a16:creationId xmlns:a16="http://schemas.microsoft.com/office/drawing/2014/main" id="{33F8560C-997A-DA40-B299-E66917147C91}"/>
              </a:ext>
            </a:extLst>
          </p:cNvPr>
          <p:cNvSpPr/>
          <p:nvPr/>
        </p:nvSpPr>
        <p:spPr bwMode="auto">
          <a:xfrm rot="582023">
            <a:off x="4106643" y="2682468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B43A0C39-8C86-B246-AA90-BD4CB5026324}"/>
              </a:ext>
            </a:extLst>
          </p:cNvPr>
          <p:cNvSpPr/>
          <p:nvPr/>
        </p:nvSpPr>
        <p:spPr bwMode="auto">
          <a:xfrm rot="582023">
            <a:off x="3417485" y="3295188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BA8DBB4C-7D6D-5A43-AF59-11573EB0A08F}"/>
              </a:ext>
            </a:extLst>
          </p:cNvPr>
          <p:cNvCxnSpPr>
            <a:cxnSpLocks/>
            <a:stCxn id="35" idx="7"/>
            <a:endCxn id="34" idx="3"/>
          </p:cNvCxnSpPr>
          <p:nvPr/>
        </p:nvCxnSpPr>
        <p:spPr bwMode="auto">
          <a:xfrm rot="582023" flipV="1">
            <a:off x="3842808" y="2997564"/>
            <a:ext cx="270560" cy="41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7" name="橢圓 36">
            <a:extLst>
              <a:ext uri="{FF2B5EF4-FFF2-40B4-BE49-F238E27FC236}">
                <a16:creationId xmlns:a16="http://schemas.microsoft.com/office/drawing/2014/main" id="{4B216206-C649-E743-92F0-B46C0DDC49B9}"/>
              </a:ext>
            </a:extLst>
          </p:cNvPr>
          <p:cNvSpPr/>
          <p:nvPr/>
        </p:nvSpPr>
        <p:spPr bwMode="auto">
          <a:xfrm rot="21407828">
            <a:off x="4892180" y="5258865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6DE76361-BDD2-D442-9ADC-964A0D6197B1}"/>
              </a:ext>
            </a:extLst>
          </p:cNvPr>
          <p:cNvSpPr/>
          <p:nvPr/>
        </p:nvSpPr>
        <p:spPr bwMode="auto">
          <a:xfrm rot="203457">
            <a:off x="4136757" y="3532678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20C045FE-3CBC-8046-BC66-DDB742CBAD60}"/>
              </a:ext>
            </a:extLst>
          </p:cNvPr>
          <p:cNvCxnSpPr>
            <a:cxnSpLocks/>
            <a:stCxn id="31" idx="3"/>
            <a:endCxn id="37" idx="7"/>
          </p:cNvCxnSpPr>
          <p:nvPr/>
        </p:nvCxnSpPr>
        <p:spPr bwMode="auto">
          <a:xfrm flipH="1">
            <a:off x="5252183" y="4657902"/>
            <a:ext cx="243160" cy="655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1B0D882A-F115-FA49-8059-CD6A2F69580B}"/>
              </a:ext>
            </a:extLst>
          </p:cNvPr>
          <p:cNvCxnSpPr>
            <a:cxnSpLocks/>
            <a:stCxn id="34" idx="6"/>
            <a:endCxn id="33" idx="1"/>
          </p:cNvCxnSpPr>
          <p:nvPr/>
        </p:nvCxnSpPr>
        <p:spPr bwMode="auto">
          <a:xfrm>
            <a:off x="4535602" y="2934891"/>
            <a:ext cx="1331983" cy="535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C8309DB9-32C9-734E-B224-3A6BB351897B}"/>
              </a:ext>
            </a:extLst>
          </p:cNvPr>
          <p:cNvCxnSpPr>
            <a:cxnSpLocks/>
            <a:stCxn id="38" idx="0"/>
            <a:endCxn id="34" idx="4"/>
          </p:cNvCxnSpPr>
          <p:nvPr/>
        </p:nvCxnSpPr>
        <p:spPr bwMode="auto">
          <a:xfrm flipH="1" flipV="1">
            <a:off x="4286268" y="3111427"/>
            <a:ext cx="79291" cy="4216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橢圓 41">
            <a:extLst>
              <a:ext uri="{FF2B5EF4-FFF2-40B4-BE49-F238E27FC236}">
                <a16:creationId xmlns:a16="http://schemas.microsoft.com/office/drawing/2014/main" id="{8286D044-D1C8-C649-A772-2D9799B3DCD2}"/>
              </a:ext>
            </a:extLst>
          </p:cNvPr>
          <p:cNvSpPr/>
          <p:nvPr/>
        </p:nvSpPr>
        <p:spPr bwMode="auto">
          <a:xfrm>
            <a:off x="6942930" y="5141438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F018C278-A5D5-EB45-AE3A-85D27D6CDC2B}"/>
              </a:ext>
            </a:extLst>
          </p:cNvPr>
          <p:cNvCxnSpPr>
            <a:stCxn id="33" idx="4"/>
            <a:endCxn id="31" idx="7"/>
          </p:cNvCxnSpPr>
          <p:nvPr/>
        </p:nvCxnSpPr>
        <p:spPr bwMode="auto">
          <a:xfrm flipH="1">
            <a:off x="5800847" y="3838675"/>
            <a:ext cx="219490" cy="5137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1D4CD7D5-A7B7-C844-AD1B-EFEF175D6FD7}"/>
              </a:ext>
            </a:extLst>
          </p:cNvPr>
          <p:cNvCxnSpPr>
            <a:stCxn id="33" idx="5"/>
            <a:endCxn id="32" idx="1"/>
          </p:cNvCxnSpPr>
          <p:nvPr/>
        </p:nvCxnSpPr>
        <p:spPr bwMode="auto">
          <a:xfrm>
            <a:off x="6173089" y="3775403"/>
            <a:ext cx="401065" cy="51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3563267F-3CF7-FA4E-841F-FF1CE93E6BA2}"/>
              </a:ext>
            </a:extLst>
          </p:cNvPr>
          <p:cNvCxnSpPr>
            <a:cxnSpLocks/>
            <a:stCxn id="32" idx="5"/>
            <a:endCxn id="42" idx="0"/>
          </p:cNvCxnSpPr>
          <p:nvPr/>
        </p:nvCxnSpPr>
        <p:spPr bwMode="auto">
          <a:xfrm>
            <a:off x="6879658" y="4599694"/>
            <a:ext cx="279296" cy="5417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4A2E58BA-3E61-BE44-ADAF-F259D0153E5F}"/>
              </a:ext>
            </a:extLst>
          </p:cNvPr>
          <p:cNvCxnSpPr>
            <a:cxnSpLocks/>
            <a:stCxn id="38" idx="3"/>
            <a:endCxn id="29" idx="0"/>
          </p:cNvCxnSpPr>
          <p:nvPr/>
        </p:nvCxnSpPr>
        <p:spPr bwMode="auto">
          <a:xfrm flipH="1">
            <a:off x="4089353" y="3892151"/>
            <a:ext cx="101908" cy="4915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7" name="橢圓 46">
            <a:extLst>
              <a:ext uri="{FF2B5EF4-FFF2-40B4-BE49-F238E27FC236}">
                <a16:creationId xmlns:a16="http://schemas.microsoft.com/office/drawing/2014/main" id="{32679567-AC40-EF40-9115-2DAF39C424A1}"/>
              </a:ext>
            </a:extLst>
          </p:cNvPr>
          <p:cNvSpPr/>
          <p:nvPr/>
        </p:nvSpPr>
        <p:spPr bwMode="auto">
          <a:xfrm>
            <a:off x="5967908" y="5183860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293D8A87-42F0-6346-992B-E569618A9845}"/>
              </a:ext>
            </a:extLst>
          </p:cNvPr>
          <p:cNvCxnSpPr>
            <a:stCxn id="32" idx="4"/>
            <a:endCxn id="47" idx="7"/>
          </p:cNvCxnSpPr>
          <p:nvPr/>
        </p:nvCxnSpPr>
        <p:spPr bwMode="auto">
          <a:xfrm flipH="1">
            <a:off x="6336684" y="4662966"/>
            <a:ext cx="390222" cy="5841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5017FF22-4556-DF48-B23A-A08E11BD9866}"/>
              </a:ext>
            </a:extLst>
          </p:cNvPr>
          <p:cNvCxnSpPr>
            <a:cxnSpLocks/>
            <a:stCxn id="35" idx="4"/>
            <a:endCxn id="30" idx="7"/>
          </p:cNvCxnSpPr>
          <p:nvPr/>
        </p:nvCxnSpPr>
        <p:spPr bwMode="auto">
          <a:xfrm flipH="1">
            <a:off x="3157540" y="3724147"/>
            <a:ext cx="439570" cy="6915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0" name="橢圓 49">
            <a:extLst>
              <a:ext uri="{FF2B5EF4-FFF2-40B4-BE49-F238E27FC236}">
                <a16:creationId xmlns:a16="http://schemas.microsoft.com/office/drawing/2014/main" id="{605C8167-09A3-3348-90D2-EEDAB9A6F298}"/>
              </a:ext>
            </a:extLst>
          </p:cNvPr>
          <p:cNvSpPr/>
          <p:nvPr/>
        </p:nvSpPr>
        <p:spPr bwMode="auto">
          <a:xfrm>
            <a:off x="3156690" y="5359921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8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72E39086-7E45-E848-AD67-9F3136328FD7}"/>
              </a:ext>
            </a:extLst>
          </p:cNvPr>
          <p:cNvCxnSpPr>
            <a:cxnSpLocks/>
            <a:stCxn id="30" idx="5"/>
            <a:endCxn id="50" idx="0"/>
          </p:cNvCxnSpPr>
          <p:nvPr/>
        </p:nvCxnSpPr>
        <p:spPr bwMode="auto">
          <a:xfrm>
            <a:off x="3157540" y="4721174"/>
            <a:ext cx="215174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2" name="橢圓 51">
            <a:extLst>
              <a:ext uri="{FF2B5EF4-FFF2-40B4-BE49-F238E27FC236}">
                <a16:creationId xmlns:a16="http://schemas.microsoft.com/office/drawing/2014/main" id="{13B1CC40-123F-1049-A8FB-F98E36F4C98D}"/>
              </a:ext>
            </a:extLst>
          </p:cNvPr>
          <p:cNvSpPr/>
          <p:nvPr/>
        </p:nvSpPr>
        <p:spPr bwMode="auto">
          <a:xfrm>
            <a:off x="1817368" y="5121319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019D812A-B6A6-7E4D-A51F-A9DAC94F55F8}"/>
              </a:ext>
            </a:extLst>
          </p:cNvPr>
          <p:cNvCxnSpPr>
            <a:cxnSpLocks/>
            <a:stCxn id="30" idx="3"/>
            <a:endCxn id="52" idx="7"/>
          </p:cNvCxnSpPr>
          <p:nvPr/>
        </p:nvCxnSpPr>
        <p:spPr bwMode="auto">
          <a:xfrm flipH="1">
            <a:off x="2186144" y="4721174"/>
            <a:ext cx="665892" cy="4634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4" name="橢圓 53">
            <a:extLst>
              <a:ext uri="{FF2B5EF4-FFF2-40B4-BE49-F238E27FC236}">
                <a16:creationId xmlns:a16="http://schemas.microsoft.com/office/drawing/2014/main" id="{D77849D7-FE58-4846-AB26-A6D4F778DC3F}"/>
              </a:ext>
            </a:extLst>
          </p:cNvPr>
          <p:cNvSpPr/>
          <p:nvPr/>
        </p:nvSpPr>
        <p:spPr bwMode="auto">
          <a:xfrm>
            <a:off x="2087042" y="6106558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1D3E7C56-1084-2A42-8AB3-40B3A10C5228}"/>
              </a:ext>
            </a:extLst>
          </p:cNvPr>
          <p:cNvCxnSpPr>
            <a:cxnSpLocks/>
            <a:stCxn id="52" idx="4"/>
            <a:endCxn id="54" idx="0"/>
          </p:cNvCxnSpPr>
          <p:nvPr/>
        </p:nvCxnSpPr>
        <p:spPr bwMode="auto">
          <a:xfrm>
            <a:off x="2033392" y="5553367"/>
            <a:ext cx="269674" cy="553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7" name="矩形 86">
            <a:extLst>
              <a:ext uri="{FF2B5EF4-FFF2-40B4-BE49-F238E27FC236}">
                <a16:creationId xmlns:a16="http://schemas.microsoft.com/office/drawing/2014/main" id="{0EBEE23E-8A11-6344-98E6-09E579FD33BF}"/>
              </a:ext>
            </a:extLst>
          </p:cNvPr>
          <p:cNvSpPr/>
          <p:nvPr/>
        </p:nvSpPr>
        <p:spPr bwMode="auto">
          <a:xfrm rot="20098426">
            <a:off x="2557928" y="4105392"/>
            <a:ext cx="1290724" cy="2044162"/>
          </a:xfrm>
          <a:prstGeom prst="rect">
            <a:avLst/>
          </a:prstGeom>
          <a:noFill/>
          <a:ln w="444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 w="9525"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025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3B8933-65A8-8544-A93C-94423CE9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8DDAB-0B82-4307-BE9D-1F76A0C26A6D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E80382-6F8A-0A48-B8E2-686FE1F88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86" y="139690"/>
            <a:ext cx="2016125" cy="84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法範例：</a:t>
            </a:r>
            <a:endParaRPr lang="en-US" altLang="zh-TW" sz="2400" kern="0" dirty="0">
              <a:latin typeface="+mj-lt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DBF3F087-51DD-3546-8812-36355949C40E}"/>
              </a:ext>
            </a:extLst>
          </p:cNvPr>
          <p:cNvSpPr/>
          <p:nvPr/>
        </p:nvSpPr>
        <p:spPr bwMode="auto">
          <a:xfrm>
            <a:off x="5303034" y="3651344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9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45ED0D7B-8CD1-5741-ABEB-DDF909F1CCD0}"/>
              </a:ext>
            </a:extLst>
          </p:cNvPr>
          <p:cNvSpPr/>
          <p:nvPr/>
        </p:nvSpPr>
        <p:spPr bwMode="auto">
          <a:xfrm>
            <a:off x="4218469" y="3620072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D49A922B-D8AE-244C-947A-8513C5F6D85E}"/>
              </a:ext>
            </a:extLst>
          </p:cNvPr>
          <p:cNvSpPr/>
          <p:nvPr/>
        </p:nvSpPr>
        <p:spPr bwMode="auto">
          <a:xfrm>
            <a:off x="6861776" y="3556800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EC055FC6-B45D-0240-B9AC-5B1A4145B95A}"/>
              </a:ext>
            </a:extLst>
          </p:cNvPr>
          <p:cNvSpPr/>
          <p:nvPr/>
        </p:nvSpPr>
        <p:spPr bwMode="auto">
          <a:xfrm>
            <a:off x="7940587" y="3498592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2C70E79F-7B85-5B43-BE14-3A1499038435}"/>
              </a:ext>
            </a:extLst>
          </p:cNvPr>
          <p:cNvSpPr/>
          <p:nvPr/>
        </p:nvSpPr>
        <p:spPr bwMode="auto">
          <a:xfrm>
            <a:off x="7234018" y="2674301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93C5DB39-2768-6A49-811A-7E8BECC44B17}"/>
              </a:ext>
            </a:extLst>
          </p:cNvPr>
          <p:cNvSpPr/>
          <p:nvPr/>
        </p:nvSpPr>
        <p:spPr bwMode="auto">
          <a:xfrm rot="582023">
            <a:off x="5536348" y="195014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55FBBD4C-FFE9-684A-924C-7352A56ABE1D}"/>
              </a:ext>
            </a:extLst>
          </p:cNvPr>
          <p:cNvSpPr/>
          <p:nvPr/>
        </p:nvSpPr>
        <p:spPr bwMode="auto">
          <a:xfrm rot="582023">
            <a:off x="4847190" y="256286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8DEEF184-F5E6-5745-AE75-051096B5428A}"/>
              </a:ext>
            </a:extLst>
          </p:cNvPr>
          <p:cNvCxnSpPr>
            <a:cxnSpLocks/>
            <a:stCxn id="13" idx="7"/>
            <a:endCxn id="12" idx="3"/>
          </p:cNvCxnSpPr>
          <p:nvPr/>
        </p:nvCxnSpPr>
        <p:spPr bwMode="auto">
          <a:xfrm rot="582023" flipV="1">
            <a:off x="5272513" y="2265238"/>
            <a:ext cx="270560" cy="41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35B3EC64-D2D7-584A-A920-541622260D6B}"/>
              </a:ext>
            </a:extLst>
          </p:cNvPr>
          <p:cNvSpPr/>
          <p:nvPr/>
        </p:nvSpPr>
        <p:spPr bwMode="auto">
          <a:xfrm rot="21407828">
            <a:off x="6321885" y="4526539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3B050B2D-7888-2E45-A7CC-FC194E63738B}"/>
              </a:ext>
            </a:extLst>
          </p:cNvPr>
          <p:cNvSpPr/>
          <p:nvPr/>
        </p:nvSpPr>
        <p:spPr bwMode="auto">
          <a:xfrm rot="203457">
            <a:off x="5566462" y="2800352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029AB90E-3B31-B047-AADF-3480C3CFFDC0}"/>
              </a:ext>
            </a:extLst>
          </p:cNvPr>
          <p:cNvCxnSpPr>
            <a:cxnSpLocks/>
            <a:stCxn id="8" idx="3"/>
            <a:endCxn id="15" idx="7"/>
          </p:cNvCxnSpPr>
          <p:nvPr/>
        </p:nvCxnSpPr>
        <p:spPr bwMode="auto">
          <a:xfrm flipH="1">
            <a:off x="6681888" y="3925576"/>
            <a:ext cx="243160" cy="655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27A4F15B-1389-A744-AA8C-E360094E7AE7}"/>
              </a:ext>
            </a:extLst>
          </p:cNvPr>
          <p:cNvCxnSpPr>
            <a:cxnSpLocks/>
            <a:stCxn id="12" idx="6"/>
            <a:endCxn id="10" idx="1"/>
          </p:cNvCxnSpPr>
          <p:nvPr/>
        </p:nvCxnSpPr>
        <p:spPr bwMode="auto">
          <a:xfrm>
            <a:off x="5965307" y="2202565"/>
            <a:ext cx="1331983" cy="535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266E3E75-CAF9-E340-855A-30D0A460C2DE}"/>
              </a:ext>
            </a:extLst>
          </p:cNvPr>
          <p:cNvCxnSpPr>
            <a:cxnSpLocks/>
            <a:stCxn id="16" idx="0"/>
            <a:endCxn id="12" idx="4"/>
          </p:cNvCxnSpPr>
          <p:nvPr/>
        </p:nvCxnSpPr>
        <p:spPr bwMode="auto">
          <a:xfrm flipH="1" flipV="1">
            <a:off x="5715973" y="2379101"/>
            <a:ext cx="79291" cy="4216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0" name="橢圓 19">
            <a:extLst>
              <a:ext uri="{FF2B5EF4-FFF2-40B4-BE49-F238E27FC236}">
                <a16:creationId xmlns:a16="http://schemas.microsoft.com/office/drawing/2014/main" id="{F29044CB-8228-9A4E-8004-7866439AE4B2}"/>
              </a:ext>
            </a:extLst>
          </p:cNvPr>
          <p:cNvSpPr/>
          <p:nvPr/>
        </p:nvSpPr>
        <p:spPr bwMode="auto">
          <a:xfrm>
            <a:off x="8372635" y="4409112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3599967B-1915-8546-B8B1-2733B13A6002}"/>
              </a:ext>
            </a:extLst>
          </p:cNvPr>
          <p:cNvCxnSpPr>
            <a:stCxn id="10" idx="4"/>
            <a:endCxn id="8" idx="7"/>
          </p:cNvCxnSpPr>
          <p:nvPr/>
        </p:nvCxnSpPr>
        <p:spPr bwMode="auto">
          <a:xfrm flipH="1">
            <a:off x="7230552" y="3106349"/>
            <a:ext cx="219490" cy="5137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3690DBB2-E94A-6D41-A796-EF4E9978FD2D}"/>
              </a:ext>
            </a:extLst>
          </p:cNvPr>
          <p:cNvCxnSpPr>
            <a:stCxn id="10" idx="5"/>
            <a:endCxn id="9" idx="1"/>
          </p:cNvCxnSpPr>
          <p:nvPr/>
        </p:nvCxnSpPr>
        <p:spPr bwMode="auto">
          <a:xfrm>
            <a:off x="7602794" y="3043077"/>
            <a:ext cx="401065" cy="51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0623843D-8985-854D-A180-96B2B4F2C045}"/>
              </a:ext>
            </a:extLst>
          </p:cNvPr>
          <p:cNvCxnSpPr>
            <a:cxnSpLocks/>
            <a:stCxn id="9" idx="5"/>
            <a:endCxn id="20" idx="0"/>
          </p:cNvCxnSpPr>
          <p:nvPr/>
        </p:nvCxnSpPr>
        <p:spPr bwMode="auto">
          <a:xfrm>
            <a:off x="8309363" y="3867368"/>
            <a:ext cx="279296" cy="5417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A2B02D2E-B816-C145-99A8-713E34D9D541}"/>
              </a:ext>
            </a:extLst>
          </p:cNvPr>
          <p:cNvCxnSpPr>
            <a:cxnSpLocks/>
            <a:stCxn id="16" idx="3"/>
            <a:endCxn id="6" idx="0"/>
          </p:cNvCxnSpPr>
          <p:nvPr/>
        </p:nvCxnSpPr>
        <p:spPr bwMode="auto">
          <a:xfrm flipH="1">
            <a:off x="5519058" y="3159825"/>
            <a:ext cx="101908" cy="4915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1A492F49-B683-B448-A551-CF0C87A37F84}"/>
              </a:ext>
            </a:extLst>
          </p:cNvPr>
          <p:cNvSpPr/>
          <p:nvPr/>
        </p:nvSpPr>
        <p:spPr bwMode="auto">
          <a:xfrm>
            <a:off x="7397613" y="4451534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25392CCB-3ECE-6843-B7CA-7CA9BD106451}"/>
              </a:ext>
            </a:extLst>
          </p:cNvPr>
          <p:cNvCxnSpPr>
            <a:stCxn id="9" idx="4"/>
            <a:endCxn id="25" idx="7"/>
          </p:cNvCxnSpPr>
          <p:nvPr/>
        </p:nvCxnSpPr>
        <p:spPr bwMode="auto">
          <a:xfrm flipH="1">
            <a:off x="7766389" y="3930640"/>
            <a:ext cx="390222" cy="5841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54151463-9FA0-C349-9B64-2A84A715D1B0}"/>
              </a:ext>
            </a:extLst>
          </p:cNvPr>
          <p:cNvCxnSpPr>
            <a:cxnSpLocks/>
            <a:stCxn id="13" idx="4"/>
            <a:endCxn id="7" idx="7"/>
          </p:cNvCxnSpPr>
          <p:nvPr/>
        </p:nvCxnSpPr>
        <p:spPr bwMode="auto">
          <a:xfrm flipH="1">
            <a:off x="4587245" y="2991821"/>
            <a:ext cx="439570" cy="6915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9AC8E8A0-D6D4-0F48-87C9-FEC9FAB4B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436205"/>
              </p:ext>
            </p:extLst>
          </p:nvPr>
        </p:nvGraphicFramePr>
        <p:xfrm>
          <a:off x="191985" y="841379"/>
          <a:ext cx="3199645" cy="5191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9929">
                  <a:extLst>
                    <a:ext uri="{9D8B030D-6E8A-4147-A177-3AD203B41FA5}">
                      <a16:colId xmlns:a16="http://schemas.microsoft.com/office/drawing/2014/main" val="3380263177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295368886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102758148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728910631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311469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3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7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59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359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36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1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9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346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29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73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129958"/>
                  </a:ext>
                </a:extLst>
              </a:tr>
            </a:tbl>
          </a:graphicData>
        </a:graphic>
      </p:graphicFrame>
      <p:sp>
        <p:nvSpPr>
          <p:cNvPr id="29" name="橢圓 28">
            <a:extLst>
              <a:ext uri="{FF2B5EF4-FFF2-40B4-BE49-F238E27FC236}">
                <a16:creationId xmlns:a16="http://schemas.microsoft.com/office/drawing/2014/main" id="{DA98D9FD-868C-EF40-8F95-149D972DAEB8}"/>
              </a:ext>
            </a:extLst>
          </p:cNvPr>
          <p:cNvSpPr/>
          <p:nvPr/>
        </p:nvSpPr>
        <p:spPr bwMode="auto">
          <a:xfrm>
            <a:off x="4586395" y="4627595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8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1136717F-5AC4-DE4F-818F-7603E56D7100}"/>
              </a:ext>
            </a:extLst>
          </p:cNvPr>
          <p:cNvCxnSpPr>
            <a:cxnSpLocks/>
            <a:stCxn id="7" idx="5"/>
            <a:endCxn id="29" idx="0"/>
          </p:cNvCxnSpPr>
          <p:nvPr/>
        </p:nvCxnSpPr>
        <p:spPr bwMode="auto">
          <a:xfrm>
            <a:off x="4587245" y="3988848"/>
            <a:ext cx="215174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1" name="橢圓 30">
            <a:extLst>
              <a:ext uri="{FF2B5EF4-FFF2-40B4-BE49-F238E27FC236}">
                <a16:creationId xmlns:a16="http://schemas.microsoft.com/office/drawing/2014/main" id="{FFE5F0AD-C87E-6E48-B438-9F78098CC212}"/>
              </a:ext>
            </a:extLst>
          </p:cNvPr>
          <p:cNvSpPr/>
          <p:nvPr/>
        </p:nvSpPr>
        <p:spPr bwMode="auto">
          <a:xfrm>
            <a:off x="3611373" y="4670017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3EB12878-3055-8348-89FE-36640C827DCC}"/>
              </a:ext>
            </a:extLst>
          </p:cNvPr>
          <p:cNvCxnSpPr>
            <a:cxnSpLocks/>
            <a:stCxn id="7" idx="3"/>
            <a:endCxn id="31" idx="7"/>
          </p:cNvCxnSpPr>
          <p:nvPr/>
        </p:nvCxnSpPr>
        <p:spPr bwMode="auto">
          <a:xfrm flipH="1">
            <a:off x="3980149" y="3988848"/>
            <a:ext cx="301592" cy="7444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橢圓 32">
            <a:extLst>
              <a:ext uri="{FF2B5EF4-FFF2-40B4-BE49-F238E27FC236}">
                <a16:creationId xmlns:a16="http://schemas.microsoft.com/office/drawing/2014/main" id="{BC2964FA-E247-2945-8522-B1FF06E06005}"/>
              </a:ext>
            </a:extLst>
          </p:cNvPr>
          <p:cNvSpPr/>
          <p:nvPr/>
        </p:nvSpPr>
        <p:spPr bwMode="auto">
          <a:xfrm>
            <a:off x="3934984" y="5740812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CA58E4FF-B59D-6240-BF50-B98B40159A96}"/>
              </a:ext>
            </a:extLst>
          </p:cNvPr>
          <p:cNvCxnSpPr>
            <a:cxnSpLocks/>
            <a:stCxn id="31" idx="4"/>
            <a:endCxn id="33" idx="0"/>
          </p:cNvCxnSpPr>
          <p:nvPr/>
        </p:nvCxnSpPr>
        <p:spPr bwMode="auto">
          <a:xfrm>
            <a:off x="3827397" y="5102065"/>
            <a:ext cx="323611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8071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3B8933-65A8-8544-A93C-94423CE9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8DDAB-0B82-4307-BE9D-1F76A0C26A6D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E80382-6F8A-0A48-B8E2-686FE1F88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86" y="139690"/>
            <a:ext cx="2016125" cy="84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法範例：</a:t>
            </a:r>
            <a:endParaRPr lang="en-US" altLang="zh-TW" sz="2400" kern="0" dirty="0">
              <a:latin typeface="+mj-lt"/>
            </a:endParaRPr>
          </a:p>
        </p:txBody>
      </p: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E4DB2B29-40A8-5842-8D5E-CE9938044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393898"/>
              </p:ext>
            </p:extLst>
          </p:nvPr>
        </p:nvGraphicFramePr>
        <p:xfrm>
          <a:off x="191985" y="841379"/>
          <a:ext cx="3199645" cy="4079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9929">
                  <a:extLst>
                    <a:ext uri="{9D8B030D-6E8A-4147-A177-3AD203B41FA5}">
                      <a16:colId xmlns:a16="http://schemas.microsoft.com/office/drawing/2014/main" val="3380263177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295368886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102758148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728910631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311469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3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7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59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359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36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1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9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346065"/>
                  </a:ext>
                </a:extLst>
              </a:tr>
            </a:tbl>
          </a:graphicData>
        </a:graphic>
      </p:graphicFrame>
      <p:sp>
        <p:nvSpPr>
          <p:cNvPr id="43" name="橢圓 42">
            <a:extLst>
              <a:ext uri="{FF2B5EF4-FFF2-40B4-BE49-F238E27FC236}">
                <a16:creationId xmlns:a16="http://schemas.microsoft.com/office/drawing/2014/main" id="{3CC38D54-D241-D04A-B99C-8A6AC86771CC}"/>
              </a:ext>
            </a:extLst>
          </p:cNvPr>
          <p:cNvSpPr/>
          <p:nvPr/>
        </p:nvSpPr>
        <p:spPr bwMode="auto">
          <a:xfrm>
            <a:off x="7234018" y="2674301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DE7706F0-741C-A042-A095-2DCBE4E012C3}"/>
              </a:ext>
            </a:extLst>
          </p:cNvPr>
          <p:cNvSpPr/>
          <p:nvPr/>
        </p:nvSpPr>
        <p:spPr bwMode="auto">
          <a:xfrm rot="582023">
            <a:off x="5536348" y="195014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AA3F7F05-BD1F-A640-899C-4C1B0E4DFEE1}"/>
              </a:ext>
            </a:extLst>
          </p:cNvPr>
          <p:cNvSpPr/>
          <p:nvPr/>
        </p:nvSpPr>
        <p:spPr bwMode="auto">
          <a:xfrm rot="582023">
            <a:off x="4847190" y="256286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C3B22E71-22B6-F845-BD1C-DBD45D23BFCD}"/>
              </a:ext>
            </a:extLst>
          </p:cNvPr>
          <p:cNvCxnSpPr>
            <a:cxnSpLocks/>
            <a:stCxn id="45" idx="7"/>
            <a:endCxn id="44" idx="3"/>
          </p:cNvCxnSpPr>
          <p:nvPr/>
        </p:nvCxnSpPr>
        <p:spPr bwMode="auto">
          <a:xfrm rot="582023" flipV="1">
            <a:off x="5272513" y="2265238"/>
            <a:ext cx="270560" cy="41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E1898E5E-6529-9E48-9747-01F0D8335A95}"/>
              </a:ext>
            </a:extLst>
          </p:cNvPr>
          <p:cNvCxnSpPr>
            <a:cxnSpLocks/>
            <a:stCxn id="44" idx="6"/>
            <a:endCxn id="43" idx="1"/>
          </p:cNvCxnSpPr>
          <p:nvPr/>
        </p:nvCxnSpPr>
        <p:spPr bwMode="auto">
          <a:xfrm>
            <a:off x="5965307" y="2202565"/>
            <a:ext cx="1331983" cy="535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4635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3B8933-65A8-8544-A93C-94423CE9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8DDAB-0B82-4307-BE9D-1F76A0C26A6D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E80382-6F8A-0A48-B8E2-686FE1F88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86" y="139690"/>
            <a:ext cx="2016125" cy="84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法範例：</a:t>
            </a:r>
            <a:endParaRPr lang="en-US" altLang="zh-TW" sz="2400" kern="0" dirty="0">
              <a:latin typeface="+mj-lt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E6EF8AEA-C07B-DA44-9645-9EB7AB2D40D9}"/>
              </a:ext>
            </a:extLst>
          </p:cNvPr>
          <p:cNvSpPr/>
          <p:nvPr/>
        </p:nvSpPr>
        <p:spPr bwMode="auto">
          <a:xfrm>
            <a:off x="7574610" y="3497854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B704A888-DC4B-8E48-A61F-AAB59E614C8B}"/>
              </a:ext>
            </a:extLst>
          </p:cNvPr>
          <p:cNvSpPr/>
          <p:nvPr/>
        </p:nvSpPr>
        <p:spPr bwMode="auto">
          <a:xfrm rot="582023">
            <a:off x="5876940" y="2773695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77F53099-16A5-6247-B3F0-DCDAB44C677A}"/>
              </a:ext>
            </a:extLst>
          </p:cNvPr>
          <p:cNvSpPr/>
          <p:nvPr/>
        </p:nvSpPr>
        <p:spPr bwMode="auto">
          <a:xfrm rot="582023">
            <a:off x="5187782" y="3386415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E6F30070-B3D8-1744-BC91-44A1D942B57D}"/>
              </a:ext>
            </a:extLst>
          </p:cNvPr>
          <p:cNvCxnSpPr>
            <a:cxnSpLocks/>
            <a:stCxn id="13" idx="7"/>
            <a:endCxn id="12" idx="3"/>
          </p:cNvCxnSpPr>
          <p:nvPr/>
        </p:nvCxnSpPr>
        <p:spPr bwMode="auto">
          <a:xfrm rot="582023" flipV="1">
            <a:off x="5613105" y="3088791"/>
            <a:ext cx="270560" cy="41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24365971-10E2-5345-8306-B424D221380F}"/>
              </a:ext>
            </a:extLst>
          </p:cNvPr>
          <p:cNvCxnSpPr>
            <a:cxnSpLocks/>
            <a:stCxn id="12" idx="6"/>
            <a:endCxn id="11" idx="1"/>
          </p:cNvCxnSpPr>
          <p:nvPr/>
        </p:nvCxnSpPr>
        <p:spPr bwMode="auto">
          <a:xfrm>
            <a:off x="6305899" y="3026118"/>
            <a:ext cx="1331983" cy="535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45318051-2883-CA42-A1F6-BF38FF807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13252"/>
              </p:ext>
            </p:extLst>
          </p:nvPr>
        </p:nvGraphicFramePr>
        <p:xfrm>
          <a:off x="191985" y="841379"/>
          <a:ext cx="3199645" cy="4079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9929">
                  <a:extLst>
                    <a:ext uri="{9D8B030D-6E8A-4147-A177-3AD203B41FA5}">
                      <a16:colId xmlns:a16="http://schemas.microsoft.com/office/drawing/2014/main" val="3380263177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295368886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102758148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728910631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311469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3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7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59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359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36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1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9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zh-TW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346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70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3B8933-65A8-8544-A93C-94423CE9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8DDAB-0B82-4307-BE9D-1F76A0C26A6D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E80382-6F8A-0A48-B8E2-686FE1F88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86" y="139690"/>
            <a:ext cx="2016125" cy="84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法範例：</a:t>
            </a:r>
            <a:endParaRPr lang="en-US" altLang="zh-TW" sz="2400" kern="0" dirty="0">
              <a:latin typeface="+mj-lt"/>
            </a:endParaRP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51037F1A-507A-6044-84F2-60ADC4C2AA52}"/>
              </a:ext>
            </a:extLst>
          </p:cNvPr>
          <p:cNvSpPr/>
          <p:nvPr/>
        </p:nvSpPr>
        <p:spPr bwMode="auto">
          <a:xfrm>
            <a:off x="3651916" y="321929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9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13C0531E-72BB-4F48-8D54-11989D5DCADF}"/>
              </a:ext>
            </a:extLst>
          </p:cNvPr>
          <p:cNvSpPr/>
          <p:nvPr/>
        </p:nvSpPr>
        <p:spPr bwMode="auto">
          <a:xfrm>
            <a:off x="2567351" y="3188025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590EFBCA-734E-C344-BABF-534F404B9EB5}"/>
              </a:ext>
            </a:extLst>
          </p:cNvPr>
          <p:cNvSpPr/>
          <p:nvPr/>
        </p:nvSpPr>
        <p:spPr bwMode="auto">
          <a:xfrm>
            <a:off x="5210658" y="3124753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" name="橢圓 39">
            <a:extLst>
              <a:ext uri="{FF2B5EF4-FFF2-40B4-BE49-F238E27FC236}">
                <a16:creationId xmlns:a16="http://schemas.microsoft.com/office/drawing/2014/main" id="{BFDE11A7-81DE-244E-AED7-20F9EF25A285}"/>
              </a:ext>
            </a:extLst>
          </p:cNvPr>
          <p:cNvSpPr/>
          <p:nvPr/>
        </p:nvSpPr>
        <p:spPr bwMode="auto">
          <a:xfrm>
            <a:off x="6289469" y="3066545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3D7EFC98-7652-2E4B-9F1C-D85BB55C5171}"/>
              </a:ext>
            </a:extLst>
          </p:cNvPr>
          <p:cNvSpPr/>
          <p:nvPr/>
        </p:nvSpPr>
        <p:spPr bwMode="auto">
          <a:xfrm>
            <a:off x="5582900" y="2242254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1AE7D2AF-17CC-504B-BEAC-4A56667C367D}"/>
              </a:ext>
            </a:extLst>
          </p:cNvPr>
          <p:cNvSpPr/>
          <p:nvPr/>
        </p:nvSpPr>
        <p:spPr bwMode="auto">
          <a:xfrm rot="582023">
            <a:off x="3885230" y="1518095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ECFCCFCB-490F-5745-887A-4935133CFFBA}"/>
              </a:ext>
            </a:extLst>
          </p:cNvPr>
          <p:cNvSpPr/>
          <p:nvPr/>
        </p:nvSpPr>
        <p:spPr bwMode="auto">
          <a:xfrm rot="582023">
            <a:off x="3196072" y="2130815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C8926BF0-BA02-D34F-A504-616741667333}"/>
              </a:ext>
            </a:extLst>
          </p:cNvPr>
          <p:cNvCxnSpPr>
            <a:cxnSpLocks/>
            <a:stCxn id="43" idx="7"/>
            <a:endCxn id="42" idx="3"/>
          </p:cNvCxnSpPr>
          <p:nvPr/>
        </p:nvCxnSpPr>
        <p:spPr bwMode="auto">
          <a:xfrm rot="582023" flipV="1">
            <a:off x="3621395" y="1833191"/>
            <a:ext cx="270560" cy="41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5" name="橢圓 44">
            <a:extLst>
              <a:ext uri="{FF2B5EF4-FFF2-40B4-BE49-F238E27FC236}">
                <a16:creationId xmlns:a16="http://schemas.microsoft.com/office/drawing/2014/main" id="{78392335-5F21-6B43-ADE9-3088A1BA0D86}"/>
              </a:ext>
            </a:extLst>
          </p:cNvPr>
          <p:cNvSpPr/>
          <p:nvPr/>
        </p:nvSpPr>
        <p:spPr bwMode="auto">
          <a:xfrm rot="21407828">
            <a:off x="4670767" y="4094492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F8D83C88-C4CD-D64A-A710-5BC25D172AB8}"/>
              </a:ext>
            </a:extLst>
          </p:cNvPr>
          <p:cNvSpPr/>
          <p:nvPr/>
        </p:nvSpPr>
        <p:spPr bwMode="auto">
          <a:xfrm rot="203457">
            <a:off x="3915344" y="2368305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57F3BAF-6481-BF4C-BA4D-D96887F939F0}"/>
              </a:ext>
            </a:extLst>
          </p:cNvPr>
          <p:cNvCxnSpPr>
            <a:cxnSpLocks/>
            <a:stCxn id="39" idx="3"/>
            <a:endCxn id="45" idx="7"/>
          </p:cNvCxnSpPr>
          <p:nvPr/>
        </p:nvCxnSpPr>
        <p:spPr bwMode="auto">
          <a:xfrm flipH="1">
            <a:off x="5030770" y="3493529"/>
            <a:ext cx="243160" cy="655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0840EB63-9616-A84B-87D1-DEBEAE57F89C}"/>
              </a:ext>
            </a:extLst>
          </p:cNvPr>
          <p:cNvCxnSpPr>
            <a:cxnSpLocks/>
            <a:stCxn id="42" idx="6"/>
            <a:endCxn id="41" idx="1"/>
          </p:cNvCxnSpPr>
          <p:nvPr/>
        </p:nvCxnSpPr>
        <p:spPr bwMode="auto">
          <a:xfrm>
            <a:off x="4314189" y="1770518"/>
            <a:ext cx="1331983" cy="535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F88807F7-1258-174F-B468-E2AFF9A77573}"/>
              </a:ext>
            </a:extLst>
          </p:cNvPr>
          <p:cNvCxnSpPr>
            <a:cxnSpLocks/>
            <a:stCxn id="46" idx="0"/>
            <a:endCxn id="42" idx="4"/>
          </p:cNvCxnSpPr>
          <p:nvPr/>
        </p:nvCxnSpPr>
        <p:spPr bwMode="auto">
          <a:xfrm flipH="1" flipV="1">
            <a:off x="4064855" y="1947054"/>
            <a:ext cx="79291" cy="4216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0" name="橢圓 49">
            <a:extLst>
              <a:ext uri="{FF2B5EF4-FFF2-40B4-BE49-F238E27FC236}">
                <a16:creationId xmlns:a16="http://schemas.microsoft.com/office/drawing/2014/main" id="{D17A27C7-D436-FE4B-8B7F-C60C6CD34249}"/>
              </a:ext>
            </a:extLst>
          </p:cNvPr>
          <p:cNvSpPr/>
          <p:nvPr/>
        </p:nvSpPr>
        <p:spPr bwMode="auto">
          <a:xfrm>
            <a:off x="6721517" y="3977065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E1ACC4EB-1249-7D42-A44B-B4E54734B4E2}"/>
              </a:ext>
            </a:extLst>
          </p:cNvPr>
          <p:cNvCxnSpPr>
            <a:stCxn id="41" idx="4"/>
            <a:endCxn id="39" idx="7"/>
          </p:cNvCxnSpPr>
          <p:nvPr/>
        </p:nvCxnSpPr>
        <p:spPr bwMode="auto">
          <a:xfrm flipH="1">
            <a:off x="5579434" y="2674302"/>
            <a:ext cx="219490" cy="5137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25C7EE7A-43B6-4B4A-8BF7-01C2A7527540}"/>
              </a:ext>
            </a:extLst>
          </p:cNvPr>
          <p:cNvCxnSpPr>
            <a:stCxn id="41" idx="5"/>
            <a:endCxn id="40" idx="1"/>
          </p:cNvCxnSpPr>
          <p:nvPr/>
        </p:nvCxnSpPr>
        <p:spPr bwMode="auto">
          <a:xfrm>
            <a:off x="5951676" y="2611030"/>
            <a:ext cx="401065" cy="51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E607CDF8-A22E-ED4F-A3B8-70F1412E840C}"/>
              </a:ext>
            </a:extLst>
          </p:cNvPr>
          <p:cNvCxnSpPr>
            <a:cxnSpLocks/>
            <a:stCxn id="40" idx="5"/>
            <a:endCxn id="50" idx="0"/>
          </p:cNvCxnSpPr>
          <p:nvPr/>
        </p:nvCxnSpPr>
        <p:spPr bwMode="auto">
          <a:xfrm>
            <a:off x="6658245" y="3435321"/>
            <a:ext cx="279296" cy="5417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34B10995-51BF-C24B-ABCC-8C7ACF50DD77}"/>
              </a:ext>
            </a:extLst>
          </p:cNvPr>
          <p:cNvCxnSpPr>
            <a:cxnSpLocks/>
            <a:stCxn id="46" idx="3"/>
            <a:endCxn id="37" idx="0"/>
          </p:cNvCxnSpPr>
          <p:nvPr/>
        </p:nvCxnSpPr>
        <p:spPr bwMode="auto">
          <a:xfrm flipH="1">
            <a:off x="3867940" y="2727778"/>
            <a:ext cx="101908" cy="4915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5" name="橢圓 54">
            <a:extLst>
              <a:ext uri="{FF2B5EF4-FFF2-40B4-BE49-F238E27FC236}">
                <a16:creationId xmlns:a16="http://schemas.microsoft.com/office/drawing/2014/main" id="{CDBE0194-9473-694C-A1DD-A2558D242597}"/>
              </a:ext>
            </a:extLst>
          </p:cNvPr>
          <p:cNvSpPr/>
          <p:nvPr/>
        </p:nvSpPr>
        <p:spPr bwMode="auto">
          <a:xfrm>
            <a:off x="5746495" y="4019487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14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EFF1FB1C-5E75-2046-9D76-125E8AF90E2C}"/>
              </a:ext>
            </a:extLst>
          </p:cNvPr>
          <p:cNvCxnSpPr>
            <a:stCxn id="40" idx="4"/>
            <a:endCxn id="55" idx="7"/>
          </p:cNvCxnSpPr>
          <p:nvPr/>
        </p:nvCxnSpPr>
        <p:spPr bwMode="auto">
          <a:xfrm flipH="1">
            <a:off x="6115271" y="3498593"/>
            <a:ext cx="390222" cy="5841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474B40DE-B0DA-5B49-B613-F46C81FAA3A0}"/>
              </a:ext>
            </a:extLst>
          </p:cNvPr>
          <p:cNvCxnSpPr>
            <a:cxnSpLocks/>
            <a:stCxn id="43" idx="4"/>
            <a:endCxn id="38" idx="7"/>
          </p:cNvCxnSpPr>
          <p:nvPr/>
        </p:nvCxnSpPr>
        <p:spPr bwMode="auto">
          <a:xfrm flipH="1">
            <a:off x="2936127" y="2559774"/>
            <a:ext cx="439570" cy="6915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8" name="橢圓 57">
            <a:extLst>
              <a:ext uri="{FF2B5EF4-FFF2-40B4-BE49-F238E27FC236}">
                <a16:creationId xmlns:a16="http://schemas.microsoft.com/office/drawing/2014/main" id="{75DCBC4B-8029-2F41-9E75-E8062D984D32}"/>
              </a:ext>
            </a:extLst>
          </p:cNvPr>
          <p:cNvSpPr/>
          <p:nvPr/>
        </p:nvSpPr>
        <p:spPr bwMode="auto">
          <a:xfrm>
            <a:off x="2935277" y="4195548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8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CA64D024-E0E0-F245-93EB-B5F4AC6C2901}"/>
              </a:ext>
            </a:extLst>
          </p:cNvPr>
          <p:cNvCxnSpPr>
            <a:cxnSpLocks/>
            <a:stCxn id="38" idx="5"/>
            <a:endCxn id="58" idx="0"/>
          </p:cNvCxnSpPr>
          <p:nvPr/>
        </p:nvCxnSpPr>
        <p:spPr bwMode="auto">
          <a:xfrm>
            <a:off x="2936127" y="3556801"/>
            <a:ext cx="215174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0" name="橢圓 59">
            <a:extLst>
              <a:ext uri="{FF2B5EF4-FFF2-40B4-BE49-F238E27FC236}">
                <a16:creationId xmlns:a16="http://schemas.microsoft.com/office/drawing/2014/main" id="{D20C05CD-8674-D84E-8821-B19EEFF57E2C}"/>
              </a:ext>
            </a:extLst>
          </p:cNvPr>
          <p:cNvSpPr/>
          <p:nvPr/>
        </p:nvSpPr>
        <p:spPr bwMode="auto">
          <a:xfrm>
            <a:off x="1960255" y="4237970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FCAAECED-F28E-E14F-BDAD-D9078A1F7CB9}"/>
              </a:ext>
            </a:extLst>
          </p:cNvPr>
          <p:cNvCxnSpPr>
            <a:cxnSpLocks/>
            <a:stCxn id="38" idx="3"/>
            <a:endCxn id="60" idx="7"/>
          </p:cNvCxnSpPr>
          <p:nvPr/>
        </p:nvCxnSpPr>
        <p:spPr bwMode="auto">
          <a:xfrm flipH="1">
            <a:off x="2329031" y="3556801"/>
            <a:ext cx="301592" cy="7444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2" name="橢圓 61">
            <a:extLst>
              <a:ext uri="{FF2B5EF4-FFF2-40B4-BE49-F238E27FC236}">
                <a16:creationId xmlns:a16="http://schemas.microsoft.com/office/drawing/2014/main" id="{26D0C1E6-CBFA-494A-BD45-35BFE2EBCB02}"/>
              </a:ext>
            </a:extLst>
          </p:cNvPr>
          <p:cNvSpPr/>
          <p:nvPr/>
        </p:nvSpPr>
        <p:spPr bwMode="auto">
          <a:xfrm>
            <a:off x="2283866" y="5308765"/>
            <a:ext cx="432048" cy="432048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D9A00C06-CF61-7B45-8514-E94D4DF529CF}"/>
              </a:ext>
            </a:extLst>
          </p:cNvPr>
          <p:cNvCxnSpPr>
            <a:cxnSpLocks/>
            <a:stCxn id="60" idx="4"/>
            <a:endCxn id="62" idx="0"/>
          </p:cNvCxnSpPr>
          <p:nvPr/>
        </p:nvCxnSpPr>
        <p:spPr bwMode="auto">
          <a:xfrm>
            <a:off x="2176279" y="4670018"/>
            <a:ext cx="323611" cy="638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2791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BAD-CA2E-44D9-90A5-72C0A25B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964488" cy="5200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Times New Roman" panose="02020603050405020304" pitchFamily="18" charset="0"/>
              </a:rPr>
              <a:t>複雜度</a:t>
            </a:r>
            <a:r>
              <a:rPr lang="en-US" altLang="zh-CN" sz="2400" dirty="0">
                <a:latin typeface="Times New Roman" panose="02020603050405020304" pitchFamily="18" charset="0"/>
              </a:rPr>
              <a:t>: O(N×N)</a:t>
            </a:r>
            <a:r>
              <a:rPr lang="zh-TW" altLang="en-US" sz="2400" dirty="0">
                <a:latin typeface="Times New Roman" panose="02020603050405020304" pitchFamily="18" charset="0"/>
              </a:rPr>
              <a:t> ，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是畫廊數量。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Times New Roman" panose="02020603050405020304" pitchFamily="18" charset="0"/>
              </a:rPr>
              <a:t>用</a:t>
            </a:r>
            <a:r>
              <a:rPr lang="en-US" altLang="zh-CN" sz="2400" dirty="0">
                <a:latin typeface="Times New Roman" panose="02020603050405020304" pitchFamily="18" charset="0"/>
              </a:rPr>
              <a:t>link list </a:t>
            </a:r>
            <a:r>
              <a:rPr lang="zh-CN" altLang="en-US" sz="2400" dirty="0">
                <a:latin typeface="Times New Roman" panose="02020603050405020304" pitchFamily="18" charset="0"/>
              </a:rPr>
              <a:t>實作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8256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3709</TotalTime>
  <Words>346</Words>
  <Application>Microsoft Macintosh PowerPoint</Application>
  <PresentationFormat>如螢幕大小 (4:3)</PresentationFormat>
  <Paragraphs>193</Paragraphs>
  <Slides>8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Tahoma</vt:lpstr>
      <vt:lpstr>Times</vt:lpstr>
      <vt:lpstr>Times New Roman</vt:lpstr>
      <vt:lpstr>Wingdings</vt:lpstr>
      <vt:lpstr>Blends</vt:lpstr>
      <vt:lpstr>10243:Fire! Fire!! Fire!!!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B063040008</cp:lastModifiedBy>
  <cp:revision>214</cp:revision>
  <dcterms:created xsi:type="dcterms:W3CDTF">1601-01-01T00:00:00Z</dcterms:created>
  <dcterms:modified xsi:type="dcterms:W3CDTF">2019-06-13T08:11:45Z</dcterms:modified>
</cp:coreProperties>
</file>